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6"/>
  </p:notesMasterIdLst>
  <p:sldIdLst>
    <p:sldId id="328" r:id="rId2"/>
    <p:sldId id="258" r:id="rId3"/>
    <p:sldId id="257" r:id="rId4"/>
    <p:sldId id="290" r:id="rId5"/>
    <p:sldId id="336" r:id="rId6"/>
    <p:sldId id="321" r:id="rId7"/>
    <p:sldId id="280" r:id="rId8"/>
    <p:sldId id="322" r:id="rId9"/>
    <p:sldId id="323" r:id="rId10"/>
    <p:sldId id="324" r:id="rId11"/>
    <p:sldId id="326" r:id="rId12"/>
    <p:sldId id="300" r:id="rId13"/>
    <p:sldId id="310" r:id="rId14"/>
    <p:sldId id="311" r:id="rId15"/>
    <p:sldId id="312" r:id="rId16"/>
    <p:sldId id="313" r:id="rId17"/>
    <p:sldId id="334" r:id="rId18"/>
    <p:sldId id="329" r:id="rId19"/>
    <p:sldId id="317" r:id="rId20"/>
    <p:sldId id="316" r:id="rId21"/>
    <p:sldId id="318" r:id="rId22"/>
    <p:sldId id="335" r:id="rId23"/>
    <p:sldId id="333" r:id="rId24"/>
    <p:sldId id="330" r:id="rId25"/>
  </p:sldIdLst>
  <p:sldSz cx="16257588" cy="9144000"/>
  <p:notesSz cx="6858000" cy="9144000"/>
  <p:defaultTextStyle>
    <a:defPPr>
      <a:defRPr lang="nl-NL"/>
    </a:defPPr>
    <a:lvl1pPr marL="0" algn="l" defTabSz="121912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65" algn="l" defTabSz="121912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29" algn="l" defTabSz="121912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694" algn="l" defTabSz="121912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258" algn="l" defTabSz="121912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822" algn="l" defTabSz="121912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386" algn="l" defTabSz="121912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952" algn="l" defTabSz="121912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517" algn="l" defTabSz="121912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2433"/>
    <a:srgbClr val="C00000"/>
    <a:srgbClr val="002C5F"/>
    <a:srgbClr val="EF8221"/>
    <a:srgbClr val="EF008C"/>
    <a:srgbClr val="FFEF00"/>
    <a:srgbClr val="E71C21"/>
    <a:srgbClr val="21B24A"/>
    <a:srgbClr val="52B6E7"/>
    <a:srgbClr val="0079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675BE5-42DE-2737-52E9-0F95F3A4C47A}" v="191" dt="2019-12-18T08:59:24.500"/>
    <p1510:client id="{517D4A7E-95AC-63CE-5D0D-3CCCD32F987E}" v="2" dt="2020-01-06T10:27:12.168"/>
    <p1510:client id="{8DEDFE8B-5FA1-4684-C4FA-4EBED2723697}" v="18" dt="2019-12-18T09:05:05.031"/>
    <p1510:client id="{A1342C87-4F5E-FEBD-9C2A-0B08AEC7A581}" v="18" dt="2020-01-06T10:39:37.993"/>
    <p1510:client id="{A7FF346E-CE4A-9468-8338-773F290B782A}" v="810" dt="2020-01-06T10:22:16.508"/>
    <p1510:client id="{C8818A91-E30D-757F-B581-387719AB5A0E}" v="5" dt="2020-01-06T10:29:23.085"/>
    <p1510:client id="{DC43CC8C-54B5-81CF-6EDB-ED0024514AD6}" v="13" dt="2019-12-19T14:51:00.354"/>
    <p1510:client id="{E6C83313-0621-F843-0A48-74D2118FD429}" v="173" dt="2020-01-16T11:02:11.0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3"/>
  </p:normalViewPr>
  <p:slideViewPr>
    <p:cSldViewPr snapToGrid="0">
      <p:cViewPr varScale="1">
        <p:scale>
          <a:sx n="88" d="100"/>
          <a:sy n="88" d="100"/>
        </p:scale>
        <p:origin x="3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431A92-E4A0-46AA-8386-819E347A67C6}" type="datetimeFigureOut">
              <a:rPr lang="nl-NL" smtClean="0"/>
              <a:t>06-02-2020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E911E0-F9DA-45ED-A06D-65105D447D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8037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2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65" algn="l" defTabSz="121912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29" algn="l" defTabSz="121912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694" algn="l" defTabSz="121912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258" algn="l" defTabSz="121912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822" algn="l" defTabSz="121912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386" algn="l" defTabSz="121912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952" algn="l" defTabSz="121912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517" algn="l" defTabSz="121912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911E0-F9DA-45ED-A06D-65105D447D35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6541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2.png"/><Relationship Id="rId3" Type="http://schemas.microsoft.com/office/2007/relationships/hdphoto" Target="../media/hdphoto2.wdp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microsoft.com/office/2007/relationships/hdphoto" Target="../media/hdphoto3.wdp"/><Relationship Id="rId4" Type="http://schemas.openxmlformats.org/officeDocument/2006/relationships/image" Target="../media/image27.png"/><Relationship Id="rId9" Type="http://schemas.openxmlformats.org/officeDocument/2006/relationships/image" Target="../media/image36.png"/><Relationship Id="rId14" Type="http://schemas.openxmlformats.org/officeDocument/2006/relationships/image" Target="../media/image30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45.svg"/><Relationship Id="rId7" Type="http://schemas.openxmlformats.org/officeDocument/2006/relationships/image" Target="../media/image1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50.sv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A79FA1-4A15-4D7E-81F8-BCEF493CFD1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2034" y="4949372"/>
            <a:ext cx="10173520" cy="849086"/>
          </a:xfrm>
        </p:spPr>
        <p:txBody>
          <a:bodyPr lIns="0" tIns="0" rIns="0" anchor="t" anchorCtr="0"/>
          <a:lstStyle>
            <a:lvl1pPr algn="ctr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D172DB1-0A41-404C-8E65-97E6546EB6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2200" y="6038848"/>
            <a:ext cx="12193191" cy="97155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3A5415B-E1BA-41E3-A115-CCA7D4C705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62278" y="8341840"/>
            <a:ext cx="3128739" cy="332514"/>
          </a:xfrm>
        </p:spPr>
        <p:txBody>
          <a:bodyPr/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288297E-A9E6-4A4B-BE95-948DD66A8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73028" y="8341840"/>
            <a:ext cx="3410858" cy="332514"/>
          </a:xfrm>
        </p:spPr>
        <p:txBody>
          <a:bodyPr/>
          <a:lstStyle/>
          <a:p>
            <a:endParaRPr lang="nl-NL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255E243-F281-4039-A8E3-427DB3B718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0159" y="3040173"/>
            <a:ext cx="3912979" cy="144610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4F7FA26-5C6C-4888-BB9C-28F8CE2D12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0077" y="5436216"/>
            <a:ext cx="5178535" cy="370633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76CE018-9AAD-4249-BE50-08DA7C7ECD5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7470" y="5297443"/>
            <a:ext cx="5178535" cy="370633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5027FE2-07AC-4CDD-B533-F5C1DC36D5A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 flipH="1" flipV="1">
            <a:off x="221363" y="5245768"/>
            <a:ext cx="5178535" cy="370633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55560F6-D2C6-49E8-8869-DE705ECB5F9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596328" y="-3339888"/>
            <a:ext cx="14152744" cy="1585107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A4E6B6B-1331-45CE-9441-38207EE0A8A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600934" y="4194856"/>
            <a:ext cx="3472972" cy="3048498"/>
          </a:xfrm>
          <a:prstGeom prst="rect">
            <a:avLst/>
          </a:prstGeom>
        </p:spPr>
      </p:pic>
      <p:pic>
        <p:nvPicPr>
          <p:cNvPr id="14" name="Afbeelding 13" descr="Afbeelding met laptop, donker, zitten, computer&#10;&#10;Automatisch gegenereerde beschrijving">
            <a:extLst>
              <a:ext uri="{FF2B5EF4-FFF2-40B4-BE49-F238E27FC236}">
                <a16:creationId xmlns:a16="http://schemas.microsoft.com/office/drawing/2014/main" id="{0E28ADDC-7ADF-4411-989B-3C40F2E3D7C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944166" y="-546902"/>
            <a:ext cx="6416355" cy="4680222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BF4662EC-A303-4B60-8CE6-8558187D3C8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956519" y="-548562"/>
            <a:ext cx="6396300" cy="4684873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2B86A857-DE5C-469F-A86F-2DC6B210AF2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961396" y="-543684"/>
            <a:ext cx="6396303" cy="466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2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693408-AB44-4176-9270-2FF9852139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 l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2BA612-E490-44F2-BA61-FD5739D9518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0738" y="2270125"/>
            <a:ext cx="6176961" cy="2220879"/>
          </a:xfrm>
          <a:noFill/>
        </p:spPr>
        <p:txBody>
          <a:bodyPr wrap="square" bIns="360000">
            <a:spAutoFit/>
          </a:bodyPr>
          <a:lstStyle>
            <a:lvl2pPr marL="347663" indent="-3429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2pPr>
            <a:lvl3pPr marL="0" indent="0">
              <a:buClr>
                <a:schemeClr val="accent2"/>
              </a:buClr>
              <a:buFont typeface="Arial" panose="020B0604020202020204" pitchFamily="34" charset="0"/>
              <a:buNone/>
              <a:defRPr>
                <a:solidFill>
                  <a:schemeClr val="accent1"/>
                </a:solidFill>
              </a:defRPr>
            </a:lvl3pPr>
            <a:lvl4pPr marL="552443" indent="-2857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4pPr>
            <a:lvl5pPr marL="730239" indent="-2857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0D8C0F-90D5-4BCC-83FE-0FA0655C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C52CA0-09FC-4C6F-B979-91AAAD7A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0738" y="8459523"/>
            <a:ext cx="5486936" cy="486833"/>
          </a:xfrm>
        </p:spPr>
        <p:txBody>
          <a:bodyPr/>
          <a:lstStyle/>
          <a:p>
            <a:endParaRPr lang="nl-NL"/>
          </a:p>
        </p:txBody>
      </p:sp>
      <p:pic>
        <p:nvPicPr>
          <p:cNvPr id="60" name="Picture 25">
            <a:extLst>
              <a:ext uri="{FF2B5EF4-FFF2-40B4-BE49-F238E27FC236}">
                <a16:creationId xmlns:a16="http://schemas.microsoft.com/office/drawing/2014/main" id="{C7919FBE-D3D8-4267-83A3-2CEC3B5AF5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2804947" y="3458249"/>
            <a:ext cx="325646" cy="226746"/>
          </a:xfrm>
          <a:prstGeom prst="rect">
            <a:avLst/>
          </a:prstGeom>
        </p:spPr>
      </p:pic>
      <p:pic>
        <p:nvPicPr>
          <p:cNvPr id="61" name="Picture 26">
            <a:extLst>
              <a:ext uri="{FF2B5EF4-FFF2-40B4-BE49-F238E27FC236}">
                <a16:creationId xmlns:a16="http://schemas.microsoft.com/office/drawing/2014/main" id="{3CF506BE-3106-4943-AAF1-24B42B6517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3472547" y="1971879"/>
            <a:ext cx="591557" cy="224022"/>
          </a:xfrm>
          <a:prstGeom prst="rect">
            <a:avLst/>
          </a:prstGeom>
        </p:spPr>
      </p:pic>
      <p:pic>
        <p:nvPicPr>
          <p:cNvPr id="64" name="Picture 27">
            <a:extLst>
              <a:ext uri="{FF2B5EF4-FFF2-40B4-BE49-F238E27FC236}">
                <a16:creationId xmlns:a16="http://schemas.microsoft.com/office/drawing/2014/main" id="{DD763206-402D-460F-8AB7-44D51F17216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5447">
            <a:off x="11435490" y="2519105"/>
            <a:ext cx="569156" cy="398410"/>
          </a:xfrm>
          <a:prstGeom prst="rect">
            <a:avLst/>
          </a:prstGeom>
        </p:spPr>
      </p:pic>
      <p:pic>
        <p:nvPicPr>
          <p:cNvPr id="66" name="Picture 28">
            <a:extLst>
              <a:ext uri="{FF2B5EF4-FFF2-40B4-BE49-F238E27FC236}">
                <a16:creationId xmlns:a16="http://schemas.microsoft.com/office/drawing/2014/main" id="{8D5479E7-6A2D-4BCC-928B-C52C4B5834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4447535" y="2692405"/>
            <a:ext cx="175581" cy="198992"/>
          </a:xfrm>
          <a:prstGeom prst="rect">
            <a:avLst/>
          </a:prstGeom>
        </p:spPr>
      </p:pic>
      <p:pic>
        <p:nvPicPr>
          <p:cNvPr id="67" name="Picture 29">
            <a:extLst>
              <a:ext uri="{FF2B5EF4-FFF2-40B4-BE49-F238E27FC236}">
                <a16:creationId xmlns:a16="http://schemas.microsoft.com/office/drawing/2014/main" id="{B4E27F80-D4D7-496C-9D96-3F2AE02980E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3446428" y="1921771"/>
            <a:ext cx="643796" cy="280929"/>
          </a:xfrm>
          <a:prstGeom prst="rect">
            <a:avLst/>
          </a:prstGeom>
        </p:spPr>
      </p:pic>
      <p:pic>
        <p:nvPicPr>
          <p:cNvPr id="68" name="Picture 30">
            <a:extLst>
              <a:ext uri="{FF2B5EF4-FFF2-40B4-BE49-F238E27FC236}">
                <a16:creationId xmlns:a16="http://schemas.microsoft.com/office/drawing/2014/main" id="{124B9D6D-DC60-45FC-9026-A5C57BD6422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3460212" y="3414708"/>
            <a:ext cx="310192" cy="333603"/>
          </a:xfrm>
          <a:prstGeom prst="rect">
            <a:avLst/>
          </a:prstGeom>
        </p:spPr>
      </p:pic>
      <p:pic>
        <p:nvPicPr>
          <p:cNvPr id="69" name="Picture 31">
            <a:extLst>
              <a:ext uri="{FF2B5EF4-FFF2-40B4-BE49-F238E27FC236}">
                <a16:creationId xmlns:a16="http://schemas.microsoft.com/office/drawing/2014/main" id="{6292FEEE-C3A5-4BDF-A6E7-6A1F52589E1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18472">
            <a:off x="11428055" y="2502465"/>
            <a:ext cx="561941" cy="413192"/>
          </a:xfrm>
          <a:prstGeom prst="rect">
            <a:avLst/>
          </a:prstGeom>
        </p:spPr>
      </p:pic>
      <p:pic>
        <p:nvPicPr>
          <p:cNvPr id="70" name="Picture 32">
            <a:extLst>
              <a:ext uri="{FF2B5EF4-FFF2-40B4-BE49-F238E27FC236}">
                <a16:creationId xmlns:a16="http://schemas.microsoft.com/office/drawing/2014/main" id="{54C65C9C-2A2D-4BB1-9785-A3C379C1AA4E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9540">
            <a:off x="8672261" y="6676573"/>
            <a:ext cx="2140387" cy="2654815"/>
          </a:xfrm>
          <a:prstGeom prst="rect">
            <a:avLst/>
          </a:prstGeom>
        </p:spPr>
      </p:pic>
      <p:pic>
        <p:nvPicPr>
          <p:cNvPr id="71" name="Picture 33">
            <a:extLst>
              <a:ext uri="{FF2B5EF4-FFF2-40B4-BE49-F238E27FC236}">
                <a16:creationId xmlns:a16="http://schemas.microsoft.com/office/drawing/2014/main" id="{F2834D6C-65C5-4557-9A28-8E497B0374D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4842">
            <a:off x="15582881" y="1756140"/>
            <a:ext cx="345308" cy="368719"/>
          </a:xfrm>
          <a:prstGeom prst="rect">
            <a:avLst/>
          </a:prstGeom>
        </p:spPr>
      </p:pic>
      <p:pic>
        <p:nvPicPr>
          <p:cNvPr id="72" name="Picture 34">
            <a:extLst>
              <a:ext uri="{FF2B5EF4-FFF2-40B4-BE49-F238E27FC236}">
                <a16:creationId xmlns:a16="http://schemas.microsoft.com/office/drawing/2014/main" id="{18605B7D-ACB5-445D-A99C-9B5CE0210A9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6916">
            <a:off x="12735716" y="4349519"/>
            <a:ext cx="4687854" cy="3446948"/>
          </a:xfrm>
          <a:prstGeom prst="rect">
            <a:avLst/>
          </a:prstGeom>
        </p:spPr>
      </p:pic>
      <p:pic>
        <p:nvPicPr>
          <p:cNvPr id="73" name="Picture 31">
            <a:extLst>
              <a:ext uri="{FF2B5EF4-FFF2-40B4-BE49-F238E27FC236}">
                <a16:creationId xmlns:a16="http://schemas.microsoft.com/office/drawing/2014/main" id="{36B2619A-D3C0-4E39-B638-3D89C41F076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62675">
            <a:off x="11968055" y="354143"/>
            <a:ext cx="1310445" cy="963562"/>
          </a:xfrm>
          <a:prstGeom prst="rect">
            <a:avLst/>
          </a:prstGeom>
        </p:spPr>
      </p:pic>
      <p:pic>
        <p:nvPicPr>
          <p:cNvPr id="74" name="Picture 33">
            <a:extLst>
              <a:ext uri="{FF2B5EF4-FFF2-40B4-BE49-F238E27FC236}">
                <a16:creationId xmlns:a16="http://schemas.microsoft.com/office/drawing/2014/main" id="{A73B2B4E-4D6E-4597-80E7-C7A0B936BAD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0497">
            <a:off x="13271116" y="1368051"/>
            <a:ext cx="467510" cy="499206"/>
          </a:xfrm>
          <a:prstGeom prst="rect">
            <a:avLst/>
          </a:prstGeom>
        </p:spPr>
      </p:pic>
      <p:cxnSp>
        <p:nvCxnSpPr>
          <p:cNvPr id="59" name="Rechte verbindingslijn 58">
            <a:extLst>
              <a:ext uri="{FF2B5EF4-FFF2-40B4-BE49-F238E27FC236}">
                <a16:creationId xmlns:a16="http://schemas.microsoft.com/office/drawing/2014/main" id="{84EC60C6-4411-4EC0-8DAB-4FFDB2AB15F8}"/>
              </a:ext>
            </a:extLst>
          </p:cNvPr>
          <p:cNvCxnSpPr/>
          <p:nvPr userDrawn="1"/>
        </p:nvCxnSpPr>
        <p:spPr>
          <a:xfrm>
            <a:off x="14304100" y="8388194"/>
            <a:ext cx="0" cy="54506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35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accel="4000" decel="9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accel="36000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" presetClass="entr" presetSubtype="2" accel="4000" decel="94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accel="36000" decel="64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5400000">
                                      <p:cBhvr>
                                        <p:cTn id="2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2" accel="4000" decel="9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8" presetClass="emph" presetSubtype="0" accel="36000" decel="6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5400000">
                                      <p:cBhvr>
                                        <p:cTn id="2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2" presetClass="entr" presetSubtype="2" accel="4000" decel="94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8" presetClass="emph" presetSubtype="0" accel="36000" decel="64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5400000">
                                      <p:cBhvr>
                                        <p:cTn id="3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accel="4000" decel="9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8" presetClass="emph" presetSubtype="0" accel="36000" decel="6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5400000">
                                      <p:cBhvr>
                                        <p:cTn id="4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2" presetClass="entr" presetSubtype="2" accel="4000" decel="9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8" presetClass="emph" presetSubtype="0" accel="36000" decel="6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4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2" presetClass="entr" presetSubtype="2" accel="4000" decel="9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8" presetClass="emph" presetSubtype="0" accel="36000" decel="6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5400000">
                                      <p:cBhvr>
                                        <p:cTn id="5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2" presetClass="entr" presetSubtype="4" accel="4000" decel="94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8" presetClass="emph" presetSubtype="0" accel="36000" decel="64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5400000">
                                      <p:cBhvr>
                                        <p:cTn id="5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2" presetClass="entr" presetSubtype="6" accel="4000" decel="9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8" presetClass="emph" presetSubtype="0" accel="36000" decel="6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5400000">
                                      <p:cBhvr>
                                        <p:cTn id="6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2" presetClass="entr" presetSubtype="2" accel="4000" decel="9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8" presetClass="emph" presetSubtype="0" accel="36000" decel="6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5400000">
                                      <p:cBhvr>
                                        <p:cTn id="7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2" presetClass="entr" presetSubtype="2" accel="4000" decel="9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8" presetClass="emph" presetSubtype="0" accel="36000" decel="6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5400000">
                                      <p:cBhvr>
                                        <p:cTn id="7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2" presetClass="entr" presetSubtype="6" accel="4000" decel="9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8" presetClass="emph" presetSubtype="0" accel="36000" decel="6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5400000">
                                      <p:cBhvr>
                                        <p:cTn id="8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jdelijke aanduiding voor afbeelding 34">
            <a:extLst>
              <a:ext uri="{FF2B5EF4-FFF2-40B4-BE49-F238E27FC236}">
                <a16:creationId xmlns:a16="http://schemas.microsoft.com/office/drawing/2014/main" id="{6E661BC2-BD1B-4BCF-B82D-684272D56F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6257588" cy="91440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33" name="Tijdelijke aanduiding voor SmartArt 14">
            <a:extLst>
              <a:ext uri="{FF2B5EF4-FFF2-40B4-BE49-F238E27FC236}">
                <a16:creationId xmlns:a16="http://schemas.microsoft.com/office/drawing/2014/main" id="{0349F257-E9C1-4D27-B88B-1AB035B61E27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0" y="815974"/>
            <a:ext cx="8129588" cy="2046496"/>
          </a:xfrm>
          <a:solidFill>
            <a:schemeClr val="bg1">
              <a:alpha val="85000"/>
            </a:schemeClr>
          </a:solidFill>
        </p:spPr>
        <p:txBody>
          <a:bodyPr>
            <a:noAutofit/>
          </a:bodyPr>
          <a:lstStyle>
            <a:lvl1pPr>
              <a:defRPr sz="1400"/>
            </a:lvl1pPr>
          </a:lstStyle>
          <a:p>
            <a:r>
              <a:rPr lang="nl-NL"/>
              <a:t>animatievlak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3444841-AB8E-4E8B-A1AA-050101181A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738" y="1249142"/>
            <a:ext cx="7308056" cy="1195724"/>
          </a:xfrm>
          <a:noFill/>
        </p:spPr>
        <p:txBody>
          <a:bodyPr wrap="square" lIns="0" bIns="288000" anchor="t" anchorCtr="0">
            <a:sp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98D5D0F-E586-4CF8-A67D-F0A3E5A21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903FA02-B067-46C1-B3FC-2BE1B3E3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5">
            <a:extLst>
              <a:ext uri="{FF2B5EF4-FFF2-40B4-BE49-F238E27FC236}">
                <a16:creationId xmlns:a16="http://schemas.microsoft.com/office/drawing/2014/main" id="{84B52F00-3C6A-4430-8EFE-A23D202C8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631950" y="8432226"/>
            <a:ext cx="504000" cy="504000"/>
          </a:xfrm>
          <a:prstGeom prst="ellipse">
            <a:avLst/>
          </a:prstGeom>
          <a:ln w="25400">
            <a:solidFill>
              <a:schemeClr val="tx1"/>
            </a:solidFill>
          </a:ln>
        </p:spPr>
        <p:txBody>
          <a:bodyPr vert="horz" lIns="0" tIns="0" rIns="0" bIns="0" rtlCol="0" anchor="ctr" anchorCtr="0"/>
          <a:lstStyle>
            <a:lvl1pPr algn="ctr">
              <a:defRPr sz="1400" b="1">
                <a:solidFill>
                  <a:schemeClr val="tx1"/>
                </a:solidFill>
              </a:defRPr>
            </a:lvl1pPr>
          </a:lstStyle>
          <a:p>
            <a:fld id="{F9DE7F4B-6E11-487C-9B28-4934A04645A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361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693408-AB44-4176-9270-2FF9852139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738" y="815976"/>
            <a:ext cx="5814732" cy="1454150"/>
          </a:xfrm>
          <a:noFill/>
        </p:spPr>
        <p:txBody>
          <a:bodyPr lIns="0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2BA612-E490-44F2-BA61-FD5739D9518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0738" y="2270125"/>
            <a:ext cx="5814731" cy="2220879"/>
          </a:xfrm>
          <a:noFill/>
        </p:spPr>
        <p:txBody>
          <a:bodyPr wrap="square" bIns="360000">
            <a:sp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0D8C0F-90D5-4BCC-83FE-0FA0655C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C52CA0-09FC-4C6F-B979-91AAAD7A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2" name="Tijdelijke aanduiding voor afbeelding 81">
            <a:extLst>
              <a:ext uri="{FF2B5EF4-FFF2-40B4-BE49-F238E27FC236}">
                <a16:creationId xmlns:a16="http://schemas.microsoft.com/office/drawing/2014/main" id="{A957E4E7-DC0B-41B3-941A-8D282F321E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80333" y="0"/>
            <a:ext cx="9476461" cy="9144000"/>
          </a:xfrm>
          <a:custGeom>
            <a:avLst/>
            <a:gdLst>
              <a:gd name="connsiteX0" fmla="*/ 0 w 9476461"/>
              <a:gd name="connsiteY0" fmla="*/ 0 h 9144000"/>
              <a:gd name="connsiteX1" fmla="*/ 9476461 w 9476461"/>
              <a:gd name="connsiteY1" fmla="*/ 0 h 9144000"/>
              <a:gd name="connsiteX2" fmla="*/ 9476461 w 9476461"/>
              <a:gd name="connsiteY2" fmla="*/ 8139113 h 9144000"/>
              <a:gd name="connsiteX3" fmla="*/ 6409411 w 9476461"/>
              <a:gd name="connsiteY3" fmla="*/ 8139113 h 9144000"/>
              <a:gd name="connsiteX4" fmla="*/ 6409411 w 9476461"/>
              <a:gd name="connsiteY4" fmla="*/ 9144000 h 9144000"/>
              <a:gd name="connsiteX5" fmla="*/ 0 w 9476461"/>
              <a:gd name="connsiteY5" fmla="*/ 9144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76461" h="9144000">
                <a:moveTo>
                  <a:pt x="0" y="0"/>
                </a:moveTo>
                <a:lnTo>
                  <a:pt x="9476461" y="0"/>
                </a:lnTo>
                <a:lnTo>
                  <a:pt x="9476461" y="8139113"/>
                </a:lnTo>
                <a:lnTo>
                  <a:pt x="6409411" y="8139113"/>
                </a:lnTo>
                <a:lnTo>
                  <a:pt x="6409411" y="9144000"/>
                </a:lnTo>
                <a:lnTo>
                  <a:pt x="0" y="9144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cxnSp>
        <p:nvCxnSpPr>
          <p:cNvPr id="30" name="Rechte verbindingslijn 29">
            <a:extLst>
              <a:ext uri="{FF2B5EF4-FFF2-40B4-BE49-F238E27FC236}">
                <a16:creationId xmlns:a16="http://schemas.microsoft.com/office/drawing/2014/main" id="{30689C92-211D-47E4-8490-8B09C0723D14}"/>
              </a:ext>
            </a:extLst>
          </p:cNvPr>
          <p:cNvCxnSpPr/>
          <p:nvPr userDrawn="1"/>
        </p:nvCxnSpPr>
        <p:spPr>
          <a:xfrm>
            <a:off x="14304100" y="8388194"/>
            <a:ext cx="0" cy="54506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jdelijke aanduiding voor dianummer 5">
            <a:extLst>
              <a:ext uri="{FF2B5EF4-FFF2-40B4-BE49-F238E27FC236}">
                <a16:creationId xmlns:a16="http://schemas.microsoft.com/office/drawing/2014/main" id="{075B6604-66B5-4D8A-AED4-FF36E6387D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631950" y="8432226"/>
            <a:ext cx="504000" cy="504000"/>
          </a:xfrm>
          <a:prstGeom prst="ellipse">
            <a:avLst/>
          </a:prstGeom>
          <a:ln w="25400">
            <a:solidFill>
              <a:schemeClr val="tx1"/>
            </a:solidFill>
          </a:ln>
        </p:spPr>
        <p:txBody>
          <a:bodyPr vert="horz" lIns="0" tIns="0" rIns="0" bIns="0" rtlCol="0" anchor="ctr" anchorCtr="0"/>
          <a:lstStyle>
            <a:lvl1pPr algn="ctr">
              <a:defRPr sz="1400" b="1">
                <a:solidFill>
                  <a:schemeClr val="tx1"/>
                </a:solidFill>
              </a:defRPr>
            </a:lvl1pPr>
          </a:lstStyle>
          <a:p>
            <a:fld id="{F9DE7F4B-6E11-487C-9B28-4934A04645A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422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693408-AB44-4176-9270-2FF9852139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8833" y="815976"/>
            <a:ext cx="5814732" cy="1454150"/>
          </a:xfrm>
          <a:noFill/>
        </p:spPr>
        <p:txBody>
          <a:bodyPr lIns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2BA612-E490-44F2-BA61-FD5739D9518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38833" y="2270125"/>
            <a:ext cx="5814731" cy="2220879"/>
          </a:xfrm>
          <a:noFill/>
        </p:spPr>
        <p:txBody>
          <a:bodyPr wrap="square" bIns="360000">
            <a:spAutoFit/>
          </a:bodyPr>
          <a:lstStyle>
            <a:lvl1pPr marL="0" indent="0">
              <a:buClr>
                <a:schemeClr val="accent3"/>
              </a:buClr>
              <a:buFont typeface="Arial" panose="020B0604020202020204" pitchFamily="34" charset="0"/>
              <a:buNone/>
              <a:defRPr/>
            </a:lvl1pPr>
            <a:lvl2pPr marL="347663" indent="-342900">
              <a:buClr>
                <a:schemeClr val="accent3"/>
              </a:buClr>
              <a:buFont typeface="Arial" panose="020B0604020202020204" pitchFamily="34" charset="0"/>
              <a:buChar char="•"/>
              <a:defRPr/>
            </a:lvl2pPr>
            <a:lvl3pPr marL="0" indent="0">
              <a:buClr>
                <a:schemeClr val="accent3"/>
              </a:buClr>
              <a:buFont typeface="Arial" panose="020B0604020202020204" pitchFamily="34" charset="0"/>
              <a:buNone/>
              <a:defRPr>
                <a:solidFill>
                  <a:schemeClr val="accent3"/>
                </a:solidFill>
              </a:defRPr>
            </a:lvl3pPr>
            <a:lvl4pPr marL="552443" indent="-285750">
              <a:buClr>
                <a:schemeClr val="accent3"/>
              </a:buClr>
              <a:buFont typeface="Arial" panose="020B0604020202020204" pitchFamily="34" charset="0"/>
              <a:buChar char="•"/>
              <a:defRPr/>
            </a:lvl4pPr>
            <a:lvl5pPr marL="730239" indent="-285750">
              <a:buClr>
                <a:schemeClr val="accent3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0D8C0F-90D5-4BCC-83FE-0FA0655C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54752" y="8459523"/>
            <a:ext cx="3128739" cy="486833"/>
          </a:xfrm>
        </p:spPr>
        <p:txBody>
          <a:bodyPr/>
          <a:lstStyle/>
          <a:p>
            <a:endParaRPr lang="nl-NL"/>
          </a:p>
        </p:txBody>
      </p:sp>
      <p:sp>
        <p:nvSpPr>
          <p:cNvPr id="82" name="Tijdelijke aanduiding voor afbeelding 81">
            <a:extLst>
              <a:ext uri="{FF2B5EF4-FFF2-40B4-BE49-F238E27FC236}">
                <a16:creationId xmlns:a16="http://schemas.microsoft.com/office/drawing/2014/main" id="{A957E4E7-DC0B-41B3-941A-8D282F321E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007623" cy="91440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cxnSp>
        <p:nvCxnSpPr>
          <p:cNvPr id="30" name="Rechte verbindingslijn 29">
            <a:extLst>
              <a:ext uri="{FF2B5EF4-FFF2-40B4-BE49-F238E27FC236}">
                <a16:creationId xmlns:a16="http://schemas.microsoft.com/office/drawing/2014/main" id="{370A3865-354C-4909-AEC9-A7E904EC3E55}"/>
              </a:ext>
            </a:extLst>
          </p:cNvPr>
          <p:cNvCxnSpPr/>
          <p:nvPr userDrawn="1"/>
        </p:nvCxnSpPr>
        <p:spPr>
          <a:xfrm>
            <a:off x="14304100" y="8388194"/>
            <a:ext cx="0" cy="54506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jdelijke aanduiding voor dianummer 5">
            <a:extLst>
              <a:ext uri="{FF2B5EF4-FFF2-40B4-BE49-F238E27FC236}">
                <a16:creationId xmlns:a16="http://schemas.microsoft.com/office/drawing/2014/main" id="{254B1F4E-2616-4585-A589-E52206FB95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631950" y="8432226"/>
            <a:ext cx="504000" cy="504000"/>
          </a:xfrm>
          <a:prstGeom prst="ellipse">
            <a:avLst/>
          </a:prstGeom>
          <a:ln w="25400">
            <a:solidFill>
              <a:schemeClr val="tx1"/>
            </a:solidFill>
          </a:ln>
        </p:spPr>
        <p:txBody>
          <a:bodyPr vert="horz" lIns="0" tIns="0" rIns="0" bIns="0" rtlCol="0" anchor="ctr" anchorCtr="0"/>
          <a:lstStyle>
            <a:lvl1pPr algn="ctr">
              <a:defRPr sz="1400" b="1">
                <a:solidFill>
                  <a:schemeClr val="tx1"/>
                </a:solidFill>
              </a:defRPr>
            </a:lvl1pPr>
          </a:lstStyle>
          <a:p>
            <a:fld id="{F9DE7F4B-6E11-487C-9B28-4934A04645A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388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693408-AB44-4176-9270-2FF9852139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8833" y="815976"/>
            <a:ext cx="5814732" cy="249773"/>
          </a:xfrm>
          <a:noFill/>
        </p:spPr>
        <p:txBody>
          <a:bodyPr lIns="0" tIns="0" rIns="0"/>
          <a:lstStyle>
            <a:lvl1pPr>
              <a:defRPr sz="2400">
                <a:solidFill>
                  <a:schemeClr val="accent4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0D8C0F-90D5-4BCC-83FE-0FA0655C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54752" y="8459523"/>
            <a:ext cx="3128739" cy="486833"/>
          </a:xfrm>
        </p:spPr>
        <p:txBody>
          <a:bodyPr/>
          <a:lstStyle/>
          <a:p>
            <a:endParaRPr lang="nl-NL"/>
          </a:p>
        </p:txBody>
      </p:sp>
      <p:sp>
        <p:nvSpPr>
          <p:cNvPr id="82" name="Tijdelijke aanduiding voor afbeelding 81">
            <a:extLst>
              <a:ext uri="{FF2B5EF4-FFF2-40B4-BE49-F238E27FC236}">
                <a16:creationId xmlns:a16="http://schemas.microsoft.com/office/drawing/2014/main" id="{A957E4E7-DC0B-41B3-941A-8D282F321E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007623" cy="91440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745530E7-DC5A-4E3D-A0A5-B8340B16C3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38833" y="1072892"/>
            <a:ext cx="4825562" cy="184666"/>
          </a:xfrm>
        </p:spPr>
        <p:txBody>
          <a:bodyPr rIns="0" bIns="0"/>
          <a:lstStyle>
            <a:lvl1pPr>
              <a:defRPr sz="12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30" name="Rechte verbindingslijn 29">
            <a:extLst>
              <a:ext uri="{FF2B5EF4-FFF2-40B4-BE49-F238E27FC236}">
                <a16:creationId xmlns:a16="http://schemas.microsoft.com/office/drawing/2014/main" id="{924C27C4-4DD5-43B5-B262-7B52045EE10B}"/>
              </a:ext>
            </a:extLst>
          </p:cNvPr>
          <p:cNvCxnSpPr/>
          <p:nvPr userDrawn="1"/>
        </p:nvCxnSpPr>
        <p:spPr>
          <a:xfrm>
            <a:off x="14304100" y="8388194"/>
            <a:ext cx="0" cy="54506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jdelijke aanduiding voor dianummer 5">
            <a:extLst>
              <a:ext uri="{FF2B5EF4-FFF2-40B4-BE49-F238E27FC236}">
                <a16:creationId xmlns:a16="http://schemas.microsoft.com/office/drawing/2014/main" id="{20077B47-63A8-4949-B08D-228F73368A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631950" y="8432226"/>
            <a:ext cx="504000" cy="504000"/>
          </a:xfrm>
          <a:prstGeom prst="ellipse">
            <a:avLst/>
          </a:prstGeom>
          <a:ln w="25400">
            <a:solidFill>
              <a:schemeClr val="tx1"/>
            </a:solidFill>
          </a:ln>
        </p:spPr>
        <p:txBody>
          <a:bodyPr vert="horz" lIns="0" tIns="0" rIns="0" bIns="0" rtlCol="0" anchor="ctr" anchorCtr="0"/>
          <a:lstStyle>
            <a:lvl1pPr algn="ctr">
              <a:defRPr sz="1400" b="1">
                <a:solidFill>
                  <a:schemeClr val="tx1"/>
                </a:solidFill>
              </a:defRPr>
            </a:lvl1pPr>
          </a:lstStyle>
          <a:p>
            <a:fld id="{F9DE7F4B-6E11-487C-9B28-4934A04645A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408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14DB6C31-0122-437D-8D30-3D6C3E5F62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647613" y="197644"/>
            <a:ext cx="3771900" cy="315277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400E2F-3B5A-4CE3-8812-3A0378F6D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738" y="860425"/>
            <a:ext cx="6997699" cy="1454150"/>
          </a:xfrm>
        </p:spPr>
        <p:txBody>
          <a:bodyPr lIns="0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E10AC5-78EA-4D68-A56B-117BFFC1101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20738" y="2434167"/>
            <a:ext cx="6909475" cy="2184527"/>
          </a:xfrm>
        </p:spPr>
        <p:txBody>
          <a:bodyPr lIns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81EB223-65EF-4CF5-A97B-88FC6B82179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527377" y="2434166"/>
            <a:ext cx="6909475" cy="2184527"/>
          </a:xfrm>
        </p:spPr>
        <p:txBody>
          <a:bodyPr lIns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A1E7BEE-0326-497B-B74F-8A02E1FEB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A0DA213-AC14-48D0-8DF0-D5D29036A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F172E3D2-BBFD-4CC3-90B5-94559C6D080C}"/>
              </a:ext>
            </a:extLst>
          </p:cNvPr>
          <p:cNvCxnSpPr/>
          <p:nvPr userDrawn="1"/>
        </p:nvCxnSpPr>
        <p:spPr>
          <a:xfrm>
            <a:off x="14304100" y="8388194"/>
            <a:ext cx="0" cy="54506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jdelijke aanduiding voor dianummer 5">
            <a:extLst>
              <a:ext uri="{FF2B5EF4-FFF2-40B4-BE49-F238E27FC236}">
                <a16:creationId xmlns:a16="http://schemas.microsoft.com/office/drawing/2014/main" id="{61627B9E-FF16-4F8F-91F6-7EE13BDD79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631950" y="8432226"/>
            <a:ext cx="504000" cy="504000"/>
          </a:xfrm>
          <a:prstGeom prst="ellipse">
            <a:avLst/>
          </a:prstGeom>
          <a:ln w="25400">
            <a:solidFill>
              <a:schemeClr val="tx1"/>
            </a:solidFill>
          </a:ln>
        </p:spPr>
        <p:txBody>
          <a:bodyPr vert="horz" lIns="0" tIns="0" rIns="0" bIns="0" rtlCol="0" anchor="ctr" anchorCtr="0"/>
          <a:lstStyle>
            <a:lvl1pPr algn="ctr">
              <a:defRPr sz="1400" b="1">
                <a:solidFill>
                  <a:schemeClr val="tx1"/>
                </a:solidFill>
              </a:defRPr>
            </a:lvl1pPr>
          </a:lstStyle>
          <a:p>
            <a:fld id="{F9DE7F4B-6E11-487C-9B28-4934A04645A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240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20E8EB-C868-4D39-AA6F-2A0EAFDA75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737" y="1255862"/>
            <a:ext cx="14616112" cy="1425501"/>
          </a:xfrm>
        </p:spPr>
        <p:txBody>
          <a:bodyPr tIns="0" rIns="0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8432631-D3A0-4B96-A22E-039A2F4A106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0738" y="751441"/>
            <a:ext cx="14616112" cy="391561"/>
          </a:xfrm>
        </p:spPr>
        <p:txBody>
          <a:bodyPr anchor="t" anchorCtr="0"/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B30FFBC-A466-4557-8897-FC0F1D5CDE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0738" y="3033286"/>
            <a:ext cx="7024421" cy="1999861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611856B-83D8-49F3-8B87-8F33182BDBE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525258" y="2725509"/>
            <a:ext cx="6911592" cy="307777"/>
          </a:xfrm>
        </p:spPr>
        <p:txBody>
          <a:bodyPr rIns="0" bIns="0"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27E68DA-EE67-4E8D-AF17-CBE735388E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525258" y="3033286"/>
            <a:ext cx="6911592" cy="1999861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78EC004-3BC5-4D78-8A0E-A26263A76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69EBDC0-76C1-4933-8592-B4CD86319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tekst 2">
            <a:extLst>
              <a:ext uri="{FF2B5EF4-FFF2-40B4-BE49-F238E27FC236}">
                <a16:creationId xmlns:a16="http://schemas.microsoft.com/office/drawing/2014/main" id="{5E0BDD2B-4756-4535-964D-4DE41B52C6B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20738" y="2725509"/>
            <a:ext cx="7024421" cy="307777"/>
          </a:xfrm>
        </p:spPr>
        <p:txBody>
          <a:bodyPr rIns="0" bIns="0"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DBCFDAF-5EA6-4DC3-810D-205A6D5F96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647613" y="197644"/>
            <a:ext cx="3771900" cy="3152775"/>
          </a:xfrm>
          <a:prstGeom prst="rect">
            <a:avLst/>
          </a:prstGeom>
        </p:spPr>
      </p:pic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B39B0CD5-AC49-4AEF-B61C-69276D6488B0}"/>
              </a:ext>
            </a:extLst>
          </p:cNvPr>
          <p:cNvCxnSpPr/>
          <p:nvPr userDrawn="1"/>
        </p:nvCxnSpPr>
        <p:spPr>
          <a:xfrm>
            <a:off x="14304100" y="8388194"/>
            <a:ext cx="0" cy="54506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jdelijke aanduiding voor dianummer 5">
            <a:extLst>
              <a:ext uri="{FF2B5EF4-FFF2-40B4-BE49-F238E27FC236}">
                <a16:creationId xmlns:a16="http://schemas.microsoft.com/office/drawing/2014/main" id="{3FC1E7BA-F43B-4AAF-8911-B2EF23996B0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3631950" y="8432226"/>
            <a:ext cx="504000" cy="504000"/>
          </a:xfrm>
          <a:prstGeom prst="ellipse">
            <a:avLst/>
          </a:prstGeom>
          <a:ln w="25400">
            <a:solidFill>
              <a:schemeClr val="tx1"/>
            </a:solidFill>
          </a:ln>
        </p:spPr>
        <p:txBody>
          <a:bodyPr vert="horz" lIns="0" tIns="0" rIns="0" bIns="0" rtlCol="0" anchor="ctr" anchorCtr="0"/>
          <a:lstStyle>
            <a:lvl1pPr algn="ctr">
              <a:defRPr sz="1400" b="1">
                <a:solidFill>
                  <a:schemeClr val="tx1"/>
                </a:solidFill>
              </a:defRPr>
            </a:lvl1pPr>
          </a:lstStyle>
          <a:p>
            <a:fld id="{F9DE7F4B-6E11-487C-9B28-4934A04645A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325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5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 bldLvl="5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1723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20E8EB-C868-4D39-AA6F-2A0EAFDA75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737" y="1255862"/>
            <a:ext cx="14616112" cy="1425501"/>
          </a:xfrm>
        </p:spPr>
        <p:txBody>
          <a:bodyPr tIns="0" rIns="0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8432631-D3A0-4B96-A22E-039A2F4A106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0738" y="751441"/>
            <a:ext cx="14616112" cy="391561"/>
          </a:xfrm>
        </p:spPr>
        <p:txBody>
          <a:bodyPr anchor="t" anchorCtr="0"/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B30FFBC-A466-4557-8897-FC0F1D5CDE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0739" y="3033286"/>
            <a:ext cx="4665662" cy="1999861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611856B-83D8-49F3-8B87-8F33182BDBE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70818" y="2725509"/>
            <a:ext cx="4590721" cy="307777"/>
          </a:xfrm>
        </p:spPr>
        <p:txBody>
          <a:bodyPr rIns="0" bIns="0"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27E68DA-EE67-4E8D-AF17-CBE735388E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70818" y="3033286"/>
            <a:ext cx="4590721" cy="1999861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78EC004-3BC5-4D78-8A0E-A26263A76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69EBDC0-76C1-4933-8592-B4CD86319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tekst 2">
            <a:extLst>
              <a:ext uri="{FF2B5EF4-FFF2-40B4-BE49-F238E27FC236}">
                <a16:creationId xmlns:a16="http://schemas.microsoft.com/office/drawing/2014/main" id="{5E0BDD2B-4756-4535-964D-4DE41B52C6B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20739" y="2725509"/>
            <a:ext cx="4665662" cy="307777"/>
          </a:xfrm>
        </p:spPr>
        <p:txBody>
          <a:bodyPr rIns="0" bIns="0"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1" name="Tijdelijke aanduiding voor tekst 4">
            <a:extLst>
              <a:ext uri="{FF2B5EF4-FFF2-40B4-BE49-F238E27FC236}">
                <a16:creationId xmlns:a16="http://schemas.microsoft.com/office/drawing/2014/main" id="{379EB68A-1E83-49B5-B03C-3E3B1B2576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45957" y="2724374"/>
            <a:ext cx="4590721" cy="307777"/>
          </a:xfrm>
        </p:spPr>
        <p:txBody>
          <a:bodyPr rIns="0" bIns="0"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2" name="Tijdelijke aanduiding voor inhoud 5">
            <a:extLst>
              <a:ext uri="{FF2B5EF4-FFF2-40B4-BE49-F238E27FC236}">
                <a16:creationId xmlns:a16="http://schemas.microsoft.com/office/drawing/2014/main" id="{6DED8E30-1106-458F-A06F-49C88A7078B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0845957" y="3032151"/>
            <a:ext cx="4590721" cy="1999861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EE76C1E-86F0-4C07-95C0-CFD564C876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5159" y="363612"/>
            <a:ext cx="8505882" cy="1425501"/>
          </a:xfrm>
          <a:prstGeom prst="rect">
            <a:avLst/>
          </a:prstGeom>
        </p:spPr>
      </p:pic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42F9A972-29E0-4E0E-8272-A2C6F6C3F4AD}"/>
              </a:ext>
            </a:extLst>
          </p:cNvPr>
          <p:cNvCxnSpPr/>
          <p:nvPr userDrawn="1"/>
        </p:nvCxnSpPr>
        <p:spPr>
          <a:xfrm>
            <a:off x="14304100" y="8388194"/>
            <a:ext cx="0" cy="54506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jdelijke aanduiding voor dianummer 5">
            <a:extLst>
              <a:ext uri="{FF2B5EF4-FFF2-40B4-BE49-F238E27FC236}">
                <a16:creationId xmlns:a16="http://schemas.microsoft.com/office/drawing/2014/main" id="{D833F946-EC62-4897-8A33-07C3C3BD17F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3631950" y="8432226"/>
            <a:ext cx="504000" cy="504000"/>
          </a:xfrm>
          <a:prstGeom prst="ellipse">
            <a:avLst/>
          </a:prstGeom>
          <a:ln w="25400">
            <a:solidFill>
              <a:schemeClr val="tx1"/>
            </a:solidFill>
          </a:ln>
        </p:spPr>
        <p:txBody>
          <a:bodyPr vert="horz" lIns="0" tIns="0" rIns="0" bIns="0" rtlCol="0" anchor="ctr" anchorCtr="0"/>
          <a:lstStyle>
            <a:lvl1pPr algn="ctr">
              <a:defRPr sz="1400" b="1">
                <a:solidFill>
                  <a:schemeClr val="tx1"/>
                </a:solidFill>
              </a:defRPr>
            </a:lvl1pPr>
          </a:lstStyle>
          <a:p>
            <a:fld id="{F9DE7F4B-6E11-487C-9B28-4934A04645A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369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5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 bldLvl="5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 bldLvl="5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1723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Afbeelding 32" descr="Afbeelding met zebra&#10;&#10;Automatisch gegenereerde beschrijving">
            <a:extLst>
              <a:ext uri="{FF2B5EF4-FFF2-40B4-BE49-F238E27FC236}">
                <a16:creationId xmlns:a16="http://schemas.microsoft.com/office/drawing/2014/main" id="{7506E115-C987-4B50-B22C-18F7E1D71D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93871"/>
            <a:ext cx="16257588" cy="562535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20E8EB-C868-4D39-AA6F-2A0EAFDA75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532" y="781276"/>
            <a:ext cx="9277328" cy="1425501"/>
          </a:xfrm>
        </p:spPr>
        <p:txBody>
          <a:bodyPr tIns="0" rIns="0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78EC004-3BC5-4D78-8A0E-A26263A76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69EBDC0-76C1-4933-8592-B4CD86319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D5A6D473-8EB0-4508-AAA7-CA1E59A67E95}"/>
              </a:ext>
            </a:extLst>
          </p:cNvPr>
          <p:cNvCxnSpPr/>
          <p:nvPr userDrawn="1"/>
        </p:nvCxnSpPr>
        <p:spPr>
          <a:xfrm>
            <a:off x="14304100" y="8388194"/>
            <a:ext cx="0" cy="54506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jdelijke aanduiding voor dianummer 5">
            <a:extLst>
              <a:ext uri="{FF2B5EF4-FFF2-40B4-BE49-F238E27FC236}">
                <a16:creationId xmlns:a16="http://schemas.microsoft.com/office/drawing/2014/main" id="{F1E066D1-F213-4959-8526-1152B269ED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631950" y="8432226"/>
            <a:ext cx="504000" cy="504000"/>
          </a:xfrm>
          <a:prstGeom prst="ellipse">
            <a:avLst/>
          </a:prstGeom>
          <a:ln w="25400">
            <a:solidFill>
              <a:schemeClr val="tx1"/>
            </a:solidFill>
          </a:ln>
        </p:spPr>
        <p:txBody>
          <a:bodyPr vert="horz" lIns="0" tIns="0" rIns="0" bIns="0" rtlCol="0" anchor="ctr" anchorCtr="0"/>
          <a:lstStyle>
            <a:lvl1pPr algn="ctr">
              <a:defRPr sz="1400" b="1">
                <a:solidFill>
                  <a:schemeClr val="tx1"/>
                </a:solidFill>
              </a:defRPr>
            </a:lvl1pPr>
          </a:lstStyle>
          <a:p>
            <a:fld id="{F9DE7F4B-6E11-487C-9B28-4934A04645A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306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1723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78EC004-3BC5-4D78-8A0E-A26263A76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69EBDC0-76C1-4933-8592-B4CD86319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29C220C5-9F29-4FB0-86F3-8AA4949009D4}"/>
              </a:ext>
            </a:extLst>
          </p:cNvPr>
          <p:cNvSpPr txBox="1">
            <a:spLocks/>
          </p:cNvSpPr>
          <p:nvPr userDrawn="1"/>
        </p:nvSpPr>
        <p:spPr>
          <a:xfrm>
            <a:off x="820737" y="1255862"/>
            <a:ext cx="14616112" cy="1425501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defTabSz="91437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PROFESSIONAL DOCTORATE</a:t>
            </a:r>
          </a:p>
          <a:p>
            <a:r>
              <a:rPr lang="en-US"/>
              <a:t>IN ENGINEERING (PDENG)</a:t>
            </a:r>
            <a:endParaRPr lang="nl-NL"/>
          </a:p>
        </p:txBody>
      </p:sp>
      <p:sp>
        <p:nvSpPr>
          <p:cNvPr id="25" name="Tijdelijke aanduiding voor tekst 2">
            <a:extLst>
              <a:ext uri="{FF2B5EF4-FFF2-40B4-BE49-F238E27FC236}">
                <a16:creationId xmlns:a16="http://schemas.microsoft.com/office/drawing/2014/main" id="{0C68AC9D-0167-4F86-9AC7-C067C954D5D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0738" y="751441"/>
            <a:ext cx="14616112" cy="391561"/>
          </a:xfrm>
        </p:spPr>
        <p:txBody>
          <a:bodyPr anchor="t" anchorCtr="0"/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13D7BBE1-072F-4330-B7D8-6241140F067B}"/>
              </a:ext>
            </a:extLst>
          </p:cNvPr>
          <p:cNvCxnSpPr/>
          <p:nvPr userDrawn="1"/>
        </p:nvCxnSpPr>
        <p:spPr>
          <a:xfrm>
            <a:off x="14304100" y="8388194"/>
            <a:ext cx="0" cy="54506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jdelijke aanduiding voor dianummer 5">
            <a:extLst>
              <a:ext uri="{FF2B5EF4-FFF2-40B4-BE49-F238E27FC236}">
                <a16:creationId xmlns:a16="http://schemas.microsoft.com/office/drawing/2014/main" id="{B32C064C-82AD-4B48-BE04-A575FC477A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631950" y="8432226"/>
            <a:ext cx="504000" cy="504000"/>
          </a:xfrm>
          <a:prstGeom prst="ellipse">
            <a:avLst/>
          </a:prstGeom>
          <a:ln w="25400">
            <a:solidFill>
              <a:schemeClr val="tx1"/>
            </a:solidFill>
          </a:ln>
        </p:spPr>
        <p:txBody>
          <a:bodyPr vert="horz" lIns="0" tIns="0" rIns="0" bIns="0" rtlCol="0" anchor="ctr" anchorCtr="0"/>
          <a:lstStyle>
            <a:lvl1pPr algn="ctr">
              <a:defRPr sz="1400" b="1">
                <a:solidFill>
                  <a:schemeClr val="tx1"/>
                </a:solidFill>
              </a:defRPr>
            </a:lvl1pPr>
          </a:lstStyle>
          <a:p>
            <a:fld id="{F9DE7F4B-6E11-487C-9B28-4934A04645A5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858AC08-7D06-40CD-9065-1F1E3FAEC0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78424"/>
            <a:ext cx="16257586" cy="574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74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172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A79FA1-4A15-4D7E-81F8-BCEF493CFD1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2034" y="4949372"/>
            <a:ext cx="10173520" cy="849086"/>
          </a:xfrm>
        </p:spPr>
        <p:txBody>
          <a:bodyPr lIns="0" tIns="0" rIns="0" anchor="t" anchorCtr="0"/>
          <a:lstStyle>
            <a:lvl1pPr algn="ctr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D172DB1-0A41-404C-8E65-97E6546EB6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2200" y="6038848"/>
            <a:ext cx="12193191" cy="97155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3A5415B-E1BA-41E3-A115-CCA7D4C705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62278" y="8341840"/>
            <a:ext cx="3128739" cy="332514"/>
          </a:xfrm>
        </p:spPr>
        <p:txBody>
          <a:bodyPr/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288297E-A9E6-4A4B-BE95-948DD66A8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73028" y="8341840"/>
            <a:ext cx="3410858" cy="332514"/>
          </a:xfrm>
        </p:spPr>
        <p:txBody>
          <a:bodyPr/>
          <a:lstStyle/>
          <a:p>
            <a:endParaRPr lang="nl-NL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255E243-F281-4039-A8E3-427DB3B718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0159" y="3040173"/>
            <a:ext cx="3912979" cy="144610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08C7654-70D5-4AE7-9DC1-EF0E872C0B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046919" flipH="1" flipV="1">
            <a:off x="17374" y="-93556"/>
            <a:ext cx="4562289" cy="959700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FE75C95-ADD7-4FB3-A11B-AAE223EFEE5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86130" y="5155749"/>
            <a:ext cx="3263344" cy="335620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BC79FAFF-531D-4519-A31E-A609C0719D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060179">
            <a:off x="12703071" y="-366911"/>
            <a:ext cx="4492057" cy="944926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0486410-F6BF-4F4A-9C45-23FF8A19261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423905" y="583509"/>
            <a:ext cx="3295417" cy="338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31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20E8EB-C868-4D39-AA6F-2A0EAFDA75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738" y="1255861"/>
            <a:ext cx="14616112" cy="809262"/>
          </a:xfrm>
        </p:spPr>
        <p:txBody>
          <a:bodyPr tIns="0" rIns="0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8432631-D3A0-4B96-A22E-039A2F4A106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0738" y="2735551"/>
            <a:ext cx="7024421" cy="369332"/>
          </a:xfrm>
        </p:spPr>
        <p:txBody>
          <a:bodyPr rIns="0" bIns="0" anchor="t" anchorCtr="0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B30FFBC-A466-4557-8897-FC0F1D5CDE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0738" y="3171825"/>
            <a:ext cx="7024421" cy="508105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611856B-83D8-49F3-8B87-8F33182BDBE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525258" y="2735551"/>
            <a:ext cx="6911592" cy="369332"/>
          </a:xfrm>
        </p:spPr>
        <p:txBody>
          <a:bodyPr rIns="0" bIns="0" anchor="t" anchorCtr="0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27E68DA-EE67-4E8D-AF17-CBE735388E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525258" y="3171825"/>
            <a:ext cx="6911592" cy="508105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78EC004-3BC5-4D78-8A0E-A26263A76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69EBDC0-76C1-4933-8592-B4CD86319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tekst 2">
            <a:extLst>
              <a:ext uri="{FF2B5EF4-FFF2-40B4-BE49-F238E27FC236}">
                <a16:creationId xmlns:a16="http://schemas.microsoft.com/office/drawing/2014/main" id="{5E0BDD2B-4756-4535-964D-4DE41B52C6B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20738" y="751440"/>
            <a:ext cx="7024421" cy="307777"/>
          </a:xfrm>
        </p:spPr>
        <p:txBody>
          <a:bodyPr rIns="0" bIns="0" anchor="b"/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2646D2D1-86A3-4FF6-803F-C7D9E6016169}"/>
              </a:ext>
            </a:extLst>
          </p:cNvPr>
          <p:cNvCxnSpPr/>
          <p:nvPr userDrawn="1"/>
        </p:nvCxnSpPr>
        <p:spPr>
          <a:xfrm>
            <a:off x="14304100" y="8388194"/>
            <a:ext cx="0" cy="54506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B9FA4F98-11D7-4F15-BA24-FC740DD2341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3631950" y="8432226"/>
            <a:ext cx="504000" cy="504000"/>
          </a:xfrm>
          <a:prstGeom prst="ellipse">
            <a:avLst/>
          </a:prstGeom>
          <a:ln w="25400">
            <a:solidFill>
              <a:schemeClr val="tx1"/>
            </a:solidFill>
          </a:ln>
        </p:spPr>
        <p:txBody>
          <a:bodyPr vert="horz" lIns="0" tIns="0" rIns="0" bIns="0" rtlCol="0" anchor="ctr" anchorCtr="0"/>
          <a:lstStyle>
            <a:lvl1pPr algn="ctr">
              <a:defRPr sz="1400" b="1">
                <a:solidFill>
                  <a:schemeClr val="tx1"/>
                </a:solidFill>
              </a:defRPr>
            </a:lvl1pPr>
          </a:lstStyle>
          <a:p>
            <a:fld id="{F9DE7F4B-6E11-487C-9B28-4934A04645A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496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5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 bldLvl="5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722407-8122-47BA-927C-D3B05D9E10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738" y="815976"/>
            <a:ext cx="7308850" cy="486833"/>
          </a:xfrm>
        </p:spPr>
        <p:txBody>
          <a:bodyPr tIns="0" r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A981402-0350-46D7-8838-3FF2C0810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6165557-5893-4C97-B0E2-CE0ABC5D2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96F60780-0ECC-451D-94C9-F601DD0DF2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800723"/>
            <a:ext cx="16256000" cy="5343277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F57F377F-08F6-453A-A7E2-EA3D7ABE3582}"/>
              </a:ext>
            </a:extLst>
          </p:cNvPr>
          <p:cNvCxnSpPr/>
          <p:nvPr userDrawn="1"/>
        </p:nvCxnSpPr>
        <p:spPr>
          <a:xfrm>
            <a:off x="0" y="1971923"/>
            <a:ext cx="16257588" cy="0"/>
          </a:xfrm>
          <a:prstGeom prst="line">
            <a:avLst/>
          </a:prstGeom>
          <a:ln w="22225" cap="rnd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2309319D-BD03-4BDE-9833-0AC80F70F4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17885" y="1647923"/>
            <a:ext cx="648000" cy="6480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1"/>
            </a:solidFill>
          </a:ln>
        </p:spPr>
        <p:txBody>
          <a:bodyPr rIns="0" bIns="18000" anchor="ctr" anchorCtr="0">
            <a:noAutofit/>
          </a:bodyPr>
          <a:lstStyle>
            <a:lvl1pPr algn="ctr"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14" name="Tijdelijke aanduiding voor tekst 12">
            <a:extLst>
              <a:ext uri="{FF2B5EF4-FFF2-40B4-BE49-F238E27FC236}">
                <a16:creationId xmlns:a16="http://schemas.microsoft.com/office/drawing/2014/main" id="{F302B8A8-790E-44D1-B25D-DEC1193832D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14918" y="1647923"/>
            <a:ext cx="648000" cy="6480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2"/>
            </a:solidFill>
          </a:ln>
        </p:spPr>
        <p:txBody>
          <a:bodyPr rIns="0" bIns="18000" anchor="ctr" anchorCtr="0">
            <a:noAutofit/>
          </a:bodyPr>
          <a:lstStyle>
            <a:lvl1pPr algn="ctr">
              <a:defRPr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15" name="Tijdelijke aanduiding voor tekst 12">
            <a:extLst>
              <a:ext uri="{FF2B5EF4-FFF2-40B4-BE49-F238E27FC236}">
                <a16:creationId xmlns:a16="http://schemas.microsoft.com/office/drawing/2014/main" id="{7D484AAD-7E8F-4D78-9842-CF9FE84D20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05588" y="1653870"/>
            <a:ext cx="648000" cy="6480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3"/>
            </a:solidFill>
          </a:ln>
        </p:spPr>
        <p:txBody>
          <a:bodyPr rIns="0" bIns="18000" anchor="ctr" anchorCtr="0">
            <a:noAutofit/>
          </a:bodyPr>
          <a:lstStyle>
            <a:lvl1pPr algn="ctr">
              <a:defRPr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16" name="Tijdelijke aanduiding voor tekst 12">
            <a:extLst>
              <a:ext uri="{FF2B5EF4-FFF2-40B4-BE49-F238E27FC236}">
                <a16:creationId xmlns:a16="http://schemas.microsoft.com/office/drawing/2014/main" id="{E87272FF-B8B2-43A9-9280-3E386EE2BB1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901033" y="1647923"/>
            <a:ext cx="648000" cy="6480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4"/>
            </a:solidFill>
          </a:ln>
        </p:spPr>
        <p:txBody>
          <a:bodyPr rIns="0" bIns="18000" anchor="ctr" anchorCtr="0">
            <a:noAutofit/>
          </a:bodyPr>
          <a:lstStyle>
            <a:lvl1pPr algn="ctr"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17" name="Tijdelijke aanduiding voor tekst 12">
            <a:extLst>
              <a:ext uri="{FF2B5EF4-FFF2-40B4-BE49-F238E27FC236}">
                <a16:creationId xmlns:a16="http://schemas.microsoft.com/office/drawing/2014/main" id="{B89ECD6F-9324-45F4-94CF-8B5E25AC84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991703" y="1647923"/>
            <a:ext cx="648000" cy="6480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5"/>
            </a:solidFill>
          </a:ln>
        </p:spPr>
        <p:txBody>
          <a:bodyPr rIns="0" bIns="18000" anchor="ctr" anchorCtr="0">
            <a:noAutofit/>
          </a:bodyPr>
          <a:lstStyle>
            <a:lvl1pPr algn="ctr">
              <a:defRPr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1159C7D9-85BB-464F-93AC-60681B9317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435" y="2513014"/>
            <a:ext cx="2374900" cy="556190"/>
          </a:xfrm>
        </p:spPr>
        <p:txBody>
          <a:bodyPr rIns="0" bIns="0"/>
          <a:lstStyle>
            <a:lvl1pPr algn="ctr">
              <a:defRPr sz="1800"/>
            </a:lvl1pPr>
            <a:lvl2pPr marL="4763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DC19C7F3-5017-4D63-AE7A-F77D5B4348B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51468" y="2513014"/>
            <a:ext cx="2374900" cy="556190"/>
          </a:xfrm>
        </p:spPr>
        <p:txBody>
          <a:bodyPr rIns="0" bIns="0"/>
          <a:lstStyle>
            <a:lvl1pPr algn="ctr">
              <a:defRPr sz="1800"/>
            </a:lvl1pPr>
            <a:lvl2pPr marL="4763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1" name="Tijdelijke aanduiding voor tekst 18">
            <a:extLst>
              <a:ext uri="{FF2B5EF4-FFF2-40B4-BE49-F238E27FC236}">
                <a16:creationId xmlns:a16="http://schemas.microsoft.com/office/drawing/2014/main" id="{D8C55464-19F0-47FF-91BD-80204B81F62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48501" y="2513014"/>
            <a:ext cx="2374900" cy="556190"/>
          </a:xfrm>
        </p:spPr>
        <p:txBody>
          <a:bodyPr rIns="0" bIns="0"/>
          <a:lstStyle>
            <a:lvl1pPr algn="ctr">
              <a:defRPr sz="1800"/>
            </a:lvl1pPr>
            <a:lvl2pPr marL="4763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ijdelijke aanduiding voor tekst 18">
            <a:extLst>
              <a:ext uri="{FF2B5EF4-FFF2-40B4-BE49-F238E27FC236}">
                <a16:creationId xmlns:a16="http://schemas.microsoft.com/office/drawing/2014/main" id="{B75005CB-D3F8-4BE8-87F2-1C20E0673E0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45534" y="2513014"/>
            <a:ext cx="2374900" cy="556190"/>
          </a:xfrm>
        </p:spPr>
        <p:txBody>
          <a:bodyPr rIns="0" bIns="0"/>
          <a:lstStyle>
            <a:lvl1pPr algn="ctr">
              <a:defRPr sz="1800"/>
            </a:lvl1pPr>
            <a:lvl2pPr marL="4763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tekst 18">
            <a:extLst>
              <a:ext uri="{FF2B5EF4-FFF2-40B4-BE49-F238E27FC236}">
                <a16:creationId xmlns:a16="http://schemas.microsoft.com/office/drawing/2014/main" id="{E2DB6C4B-362D-4B71-AEC8-249176D6D35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142567" y="2513014"/>
            <a:ext cx="2374900" cy="556190"/>
          </a:xfrm>
        </p:spPr>
        <p:txBody>
          <a:bodyPr rIns="0" bIns="0"/>
          <a:lstStyle>
            <a:lvl1pPr algn="ctr">
              <a:defRPr sz="1800"/>
            </a:lvl1pPr>
            <a:lvl2pPr marL="4763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4" name="Tijdelijke aanduiding voor tekst 18">
            <a:extLst>
              <a:ext uri="{FF2B5EF4-FFF2-40B4-BE49-F238E27FC236}">
                <a16:creationId xmlns:a16="http://schemas.microsoft.com/office/drawing/2014/main" id="{954F6083-83EB-474D-82DC-3335E979500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54435" y="3071409"/>
            <a:ext cx="2374900" cy="430887"/>
          </a:xfrm>
        </p:spPr>
        <p:txBody>
          <a:bodyPr rIns="0" bIns="0"/>
          <a:lstStyle>
            <a:lvl1pPr algn="ctr"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  <a:lvl2pPr marL="4763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Tijdelijke aanduiding voor tekst 18">
            <a:extLst>
              <a:ext uri="{FF2B5EF4-FFF2-40B4-BE49-F238E27FC236}">
                <a16:creationId xmlns:a16="http://schemas.microsoft.com/office/drawing/2014/main" id="{ADC73A74-15F4-4DB7-9FA6-AC8CB6F4D4A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851468" y="3069204"/>
            <a:ext cx="2374900" cy="430887"/>
          </a:xfrm>
        </p:spPr>
        <p:txBody>
          <a:bodyPr rIns="0" bIns="0"/>
          <a:lstStyle>
            <a:lvl1pPr algn="ctr"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  <a:lvl2pPr marL="4763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ijdelijke aanduiding voor tekst 18">
            <a:extLst>
              <a:ext uri="{FF2B5EF4-FFF2-40B4-BE49-F238E27FC236}">
                <a16:creationId xmlns:a16="http://schemas.microsoft.com/office/drawing/2014/main" id="{8745F35B-5C10-4A13-886D-9C8CCA6934C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948501" y="3066999"/>
            <a:ext cx="2374900" cy="430887"/>
          </a:xfrm>
        </p:spPr>
        <p:txBody>
          <a:bodyPr rIns="0" bIns="0"/>
          <a:lstStyle>
            <a:lvl1pPr algn="ctr"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  <a:lvl2pPr marL="4763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8" name="Tijdelijke aanduiding voor tekst 18">
            <a:extLst>
              <a:ext uri="{FF2B5EF4-FFF2-40B4-BE49-F238E27FC236}">
                <a16:creationId xmlns:a16="http://schemas.microsoft.com/office/drawing/2014/main" id="{5D93CBD4-3AD4-4066-9574-826B2FAD0B4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0045534" y="3064794"/>
            <a:ext cx="2374900" cy="430887"/>
          </a:xfrm>
        </p:spPr>
        <p:txBody>
          <a:bodyPr rIns="0" bIns="0"/>
          <a:lstStyle>
            <a:lvl1pPr algn="ctr"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  <a:lvl2pPr marL="4763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9" name="Tijdelijke aanduiding voor tekst 18">
            <a:extLst>
              <a:ext uri="{FF2B5EF4-FFF2-40B4-BE49-F238E27FC236}">
                <a16:creationId xmlns:a16="http://schemas.microsoft.com/office/drawing/2014/main" id="{CFCED7CB-B189-436D-A125-A18AF2CFAA3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142567" y="3062589"/>
            <a:ext cx="2374900" cy="430887"/>
          </a:xfrm>
        </p:spPr>
        <p:txBody>
          <a:bodyPr rIns="0" bIns="0"/>
          <a:lstStyle>
            <a:lvl1pPr algn="ctr"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  <a:lvl2pPr marL="4763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Tijdelijke aanduiding voor dianummer 5">
            <a:extLst>
              <a:ext uri="{FF2B5EF4-FFF2-40B4-BE49-F238E27FC236}">
                <a16:creationId xmlns:a16="http://schemas.microsoft.com/office/drawing/2014/main" id="{98AB3C9E-4199-4E90-B71F-D85EE58C23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631950" y="8432226"/>
            <a:ext cx="504000" cy="504000"/>
          </a:xfrm>
          <a:prstGeom prst="ellipse">
            <a:avLst/>
          </a:prstGeom>
          <a:ln w="25400">
            <a:solidFill>
              <a:schemeClr val="tx1"/>
            </a:solidFill>
          </a:ln>
        </p:spPr>
        <p:txBody>
          <a:bodyPr vert="horz" lIns="0" tIns="0" rIns="0" bIns="0" rtlCol="0" anchor="ctr" anchorCtr="0"/>
          <a:lstStyle>
            <a:lvl1pPr algn="ctr">
              <a:defRPr sz="1400" b="1">
                <a:solidFill>
                  <a:schemeClr val="tx1"/>
                </a:solidFill>
              </a:defRPr>
            </a:lvl1pPr>
          </a:lstStyle>
          <a:p>
            <a:fld id="{F9DE7F4B-6E11-487C-9B28-4934A04645A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535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A981402-0350-46D7-8838-3FF2C0810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F57F377F-08F6-453A-A7E2-EA3D7ABE3582}"/>
              </a:ext>
            </a:extLst>
          </p:cNvPr>
          <p:cNvCxnSpPr/>
          <p:nvPr userDrawn="1"/>
        </p:nvCxnSpPr>
        <p:spPr>
          <a:xfrm>
            <a:off x="-1588" y="4572000"/>
            <a:ext cx="16257588" cy="0"/>
          </a:xfrm>
          <a:prstGeom prst="line">
            <a:avLst/>
          </a:prstGeom>
          <a:ln w="22225" cap="rnd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1E7CE19C-0074-4433-B509-9487DA15717D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1890235" y="3312000"/>
            <a:ext cx="2520000" cy="25200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bg1">
                <a:lumMod val="65000"/>
              </a:schemeClr>
            </a:solidFill>
          </a:ln>
        </p:spPr>
        <p:txBody>
          <a:bodyPr rIns="0" bIns="0" anchor="ctr" anchorCtr="0">
            <a:noAutofit/>
          </a:bodyPr>
          <a:lstStyle>
            <a:lvl1pPr algn="ctr">
              <a:defRPr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5" name="Tijdelijke aanduiding voor afbeelding 6">
            <a:extLst>
              <a:ext uri="{FF2B5EF4-FFF2-40B4-BE49-F238E27FC236}">
                <a16:creationId xmlns:a16="http://schemas.microsoft.com/office/drawing/2014/main" id="{8AD575C9-5C10-4D02-8325-504EC56CD6D9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341715" y="2770066"/>
            <a:ext cx="3603868" cy="3603868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bg1">
                <a:lumMod val="65000"/>
              </a:schemeClr>
            </a:solidFill>
          </a:ln>
        </p:spPr>
        <p:txBody>
          <a:bodyPr rIns="0" bIns="0" anchor="ctr" anchorCtr="0">
            <a:noAutofit/>
          </a:bodyPr>
          <a:lstStyle>
            <a:lvl1pPr algn="ctr">
              <a:defRPr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30" name="Tijdelijke aanduiding voor afbeelding 6">
            <a:extLst>
              <a:ext uri="{FF2B5EF4-FFF2-40B4-BE49-F238E27FC236}">
                <a16:creationId xmlns:a16="http://schemas.microsoft.com/office/drawing/2014/main" id="{D71666AA-7983-461D-B250-71E90D5A4D1B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11877063" y="3312000"/>
            <a:ext cx="2520000" cy="25200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bg1">
                <a:lumMod val="65000"/>
              </a:schemeClr>
            </a:solidFill>
          </a:ln>
        </p:spPr>
        <p:txBody>
          <a:bodyPr rIns="0" bIns="0" anchor="ctr" anchorCtr="0">
            <a:noAutofit/>
          </a:bodyPr>
          <a:lstStyle>
            <a:lvl1pPr algn="ctr">
              <a:defRPr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cxnSp>
        <p:nvCxnSpPr>
          <p:cNvPr id="57" name="Rechte verbindingslijn 56">
            <a:extLst>
              <a:ext uri="{FF2B5EF4-FFF2-40B4-BE49-F238E27FC236}">
                <a16:creationId xmlns:a16="http://schemas.microsoft.com/office/drawing/2014/main" id="{26527725-7968-4685-A21F-58C2EC06C52B}"/>
              </a:ext>
            </a:extLst>
          </p:cNvPr>
          <p:cNvCxnSpPr/>
          <p:nvPr userDrawn="1"/>
        </p:nvCxnSpPr>
        <p:spPr>
          <a:xfrm>
            <a:off x="14304100" y="8388194"/>
            <a:ext cx="0" cy="54506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02ADF6D9-B9DE-44E9-8296-0AF7CAA7E4E5}"/>
              </a:ext>
            </a:extLst>
          </p:cNvPr>
          <p:cNvCxnSpPr/>
          <p:nvPr userDrawn="1"/>
        </p:nvCxnSpPr>
        <p:spPr>
          <a:xfrm>
            <a:off x="14304100" y="8388194"/>
            <a:ext cx="0" cy="54506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jdelijke aanduiding voor dianummer 5">
            <a:extLst>
              <a:ext uri="{FF2B5EF4-FFF2-40B4-BE49-F238E27FC236}">
                <a16:creationId xmlns:a16="http://schemas.microsoft.com/office/drawing/2014/main" id="{35B7EABB-E649-40E8-B5AE-04C7427AA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631950" y="8432226"/>
            <a:ext cx="504000" cy="504000"/>
          </a:xfrm>
          <a:prstGeom prst="ellipse">
            <a:avLst/>
          </a:prstGeom>
          <a:ln w="25400">
            <a:solidFill>
              <a:schemeClr val="tx1"/>
            </a:solidFill>
          </a:ln>
        </p:spPr>
        <p:txBody>
          <a:bodyPr vert="horz" lIns="0" tIns="0" rIns="0" bIns="0" rtlCol="0" anchor="ctr" anchorCtr="0"/>
          <a:lstStyle>
            <a:lvl1pPr algn="ctr">
              <a:defRPr sz="1400" b="1">
                <a:solidFill>
                  <a:schemeClr val="tx1"/>
                </a:solidFill>
              </a:defRPr>
            </a:lvl1pPr>
          </a:lstStyle>
          <a:p>
            <a:fld id="{F9DE7F4B-6E11-487C-9B28-4934A04645A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096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5" grpId="0" animBg="1"/>
      <p:bldP spid="30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FA4DF87-E20B-4B1A-8892-C3478E772B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1602462" y="-481995"/>
            <a:ext cx="19071312" cy="10727614"/>
          </a:xfrm>
          <a:prstGeom prst="rect">
            <a:avLst/>
          </a:prstGeom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2210517-C118-451E-8BA1-FEA40E23C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26F3487-FACF-4E32-A6EC-7F96763AC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" name="Afbeelding 9" descr="Afbeelding met foto, tafel, zitten, zwart&#10;&#10;Automatisch gegenereerde beschrijving">
            <a:extLst>
              <a:ext uri="{FF2B5EF4-FFF2-40B4-BE49-F238E27FC236}">
                <a16:creationId xmlns:a16="http://schemas.microsoft.com/office/drawing/2014/main" id="{A301EDC0-84F9-47E5-913A-083D890C0D3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32" y="471487"/>
            <a:ext cx="8202829" cy="820102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7EBA5595-7F47-40EE-ADF4-BA38F79A0D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98517">
            <a:off x="8286839" y="3877924"/>
            <a:ext cx="211458" cy="239950"/>
          </a:xfrm>
          <a:prstGeom prst="rect">
            <a:avLst/>
          </a:prstGeom>
        </p:spPr>
      </p:pic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7DC80EE3-C9D8-4C86-B989-317280A3BF16}"/>
              </a:ext>
            </a:extLst>
          </p:cNvPr>
          <p:cNvSpPr/>
          <p:nvPr userDrawn="1"/>
        </p:nvSpPr>
        <p:spPr>
          <a:xfrm rot="10800000">
            <a:off x="8146254" y="3576638"/>
            <a:ext cx="592934" cy="446206"/>
          </a:xfrm>
          <a:custGeom>
            <a:avLst/>
            <a:gdLst>
              <a:gd name="connsiteX0" fmla="*/ 367505 w 404812"/>
              <a:gd name="connsiteY0" fmla="*/ 376238 h 376238"/>
              <a:gd name="connsiteX1" fmla="*/ 37307 w 404812"/>
              <a:gd name="connsiteY1" fmla="*/ 376238 h 376238"/>
              <a:gd name="connsiteX2" fmla="*/ 0 w 404812"/>
              <a:gd name="connsiteY2" fmla="*/ 338931 h 376238"/>
              <a:gd name="connsiteX3" fmla="*/ 0 w 404812"/>
              <a:gd name="connsiteY3" fmla="*/ 189707 h 376238"/>
              <a:gd name="connsiteX4" fmla="*/ 37307 w 404812"/>
              <a:gd name="connsiteY4" fmla="*/ 152400 h 376238"/>
              <a:gd name="connsiteX5" fmla="*/ 155906 w 404812"/>
              <a:gd name="connsiteY5" fmla="*/ 152400 h 376238"/>
              <a:gd name="connsiteX6" fmla="*/ 201033 w 404812"/>
              <a:gd name="connsiteY6" fmla="*/ 0 h 376238"/>
              <a:gd name="connsiteX7" fmla="*/ 246159 w 404812"/>
              <a:gd name="connsiteY7" fmla="*/ 152400 h 376238"/>
              <a:gd name="connsiteX8" fmla="*/ 367505 w 404812"/>
              <a:gd name="connsiteY8" fmla="*/ 152400 h 376238"/>
              <a:gd name="connsiteX9" fmla="*/ 404812 w 404812"/>
              <a:gd name="connsiteY9" fmla="*/ 189707 h 376238"/>
              <a:gd name="connsiteX10" fmla="*/ 404812 w 404812"/>
              <a:gd name="connsiteY10" fmla="*/ 338931 h 376238"/>
              <a:gd name="connsiteX11" fmla="*/ 367505 w 404812"/>
              <a:gd name="connsiteY11" fmla="*/ 376238 h 376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4812" h="376238">
                <a:moveTo>
                  <a:pt x="367505" y="376238"/>
                </a:moveTo>
                <a:lnTo>
                  <a:pt x="37307" y="376238"/>
                </a:lnTo>
                <a:cubicBezTo>
                  <a:pt x="16703" y="376238"/>
                  <a:pt x="0" y="359535"/>
                  <a:pt x="0" y="338931"/>
                </a:cubicBezTo>
                <a:lnTo>
                  <a:pt x="0" y="189707"/>
                </a:lnTo>
                <a:cubicBezTo>
                  <a:pt x="0" y="169103"/>
                  <a:pt x="16703" y="152400"/>
                  <a:pt x="37307" y="152400"/>
                </a:cubicBezTo>
                <a:lnTo>
                  <a:pt x="155906" y="152400"/>
                </a:lnTo>
                <a:lnTo>
                  <a:pt x="201033" y="0"/>
                </a:lnTo>
                <a:lnTo>
                  <a:pt x="246159" y="152400"/>
                </a:lnTo>
                <a:lnTo>
                  <a:pt x="367505" y="152400"/>
                </a:lnTo>
                <a:cubicBezTo>
                  <a:pt x="388109" y="152400"/>
                  <a:pt x="404812" y="169103"/>
                  <a:pt x="404812" y="189707"/>
                </a:cubicBezTo>
                <a:lnTo>
                  <a:pt x="404812" y="338931"/>
                </a:lnTo>
                <a:cubicBezTo>
                  <a:pt x="404812" y="359535"/>
                  <a:pt x="388109" y="376238"/>
                  <a:pt x="367505" y="37623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2CEA3017-84A1-438C-B503-29FA7491FCA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79534" y="3606672"/>
            <a:ext cx="526374" cy="194528"/>
          </a:xfrm>
          <a:prstGeom prst="rect">
            <a:avLst/>
          </a:prstGeom>
        </p:spPr>
      </p:pic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0B321247-C32A-4B9F-84D5-4446FFBF9657}"/>
              </a:ext>
            </a:extLst>
          </p:cNvPr>
          <p:cNvCxnSpPr/>
          <p:nvPr userDrawn="1"/>
        </p:nvCxnSpPr>
        <p:spPr>
          <a:xfrm>
            <a:off x="14304100" y="8388194"/>
            <a:ext cx="0" cy="54506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18DC5B71-DBA9-4EFB-B942-7C30B08A61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631950" y="8432226"/>
            <a:ext cx="504000" cy="504000"/>
          </a:xfrm>
          <a:prstGeom prst="ellipse">
            <a:avLst/>
          </a:prstGeom>
          <a:ln w="25400">
            <a:solidFill>
              <a:schemeClr val="tx1"/>
            </a:solidFill>
          </a:ln>
        </p:spPr>
        <p:txBody>
          <a:bodyPr vert="horz" lIns="0" tIns="0" rIns="0" bIns="0" rtlCol="0" anchor="ctr" anchorCtr="0"/>
          <a:lstStyle>
            <a:lvl1pPr algn="ctr">
              <a:defRPr sz="1400" b="1">
                <a:solidFill>
                  <a:schemeClr val="tx1"/>
                </a:solidFill>
              </a:defRPr>
            </a:lvl1pPr>
          </a:lstStyle>
          <a:p>
            <a:fld id="{F9DE7F4B-6E11-487C-9B28-4934A04645A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236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2210517-C118-451E-8BA1-FEA40E23C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26F3487-FACF-4E32-A6EC-7F96763AC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B8F8745-1605-4C66-9227-D751BB496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08112" y="8459522"/>
            <a:ext cx="576000" cy="576000"/>
          </a:xfrm>
          <a:prstGeom prst="ellipse">
            <a:avLst/>
          </a:prstGeom>
        </p:spPr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pic>
        <p:nvPicPr>
          <p:cNvPr id="10" name="Afbeelding 9" descr="Afbeelding met foto, tafel, zitten, zwart&#10;&#10;Automatisch gegenereerde beschrijving">
            <a:extLst>
              <a:ext uri="{FF2B5EF4-FFF2-40B4-BE49-F238E27FC236}">
                <a16:creationId xmlns:a16="http://schemas.microsoft.com/office/drawing/2014/main" id="{A301EDC0-84F9-47E5-913A-083D890C0D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1600" y="-10969096"/>
            <a:ext cx="35909361" cy="3590145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7EBA5595-7F47-40EE-ADF4-BA38F79A0D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98517">
            <a:off x="5779750" y="4034746"/>
            <a:ext cx="784974" cy="890742"/>
          </a:xfrm>
          <a:prstGeom prst="rect">
            <a:avLst/>
          </a:prstGeom>
        </p:spPr>
      </p:pic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7DC80EE3-C9D8-4C86-B989-317280A3BF16}"/>
              </a:ext>
            </a:extLst>
          </p:cNvPr>
          <p:cNvSpPr/>
          <p:nvPr userDrawn="1"/>
        </p:nvSpPr>
        <p:spPr>
          <a:xfrm rot="10800000">
            <a:off x="5999244" y="3768597"/>
            <a:ext cx="941004" cy="708142"/>
          </a:xfrm>
          <a:custGeom>
            <a:avLst/>
            <a:gdLst>
              <a:gd name="connsiteX0" fmla="*/ 367505 w 404812"/>
              <a:gd name="connsiteY0" fmla="*/ 376238 h 376238"/>
              <a:gd name="connsiteX1" fmla="*/ 37307 w 404812"/>
              <a:gd name="connsiteY1" fmla="*/ 376238 h 376238"/>
              <a:gd name="connsiteX2" fmla="*/ 0 w 404812"/>
              <a:gd name="connsiteY2" fmla="*/ 338931 h 376238"/>
              <a:gd name="connsiteX3" fmla="*/ 0 w 404812"/>
              <a:gd name="connsiteY3" fmla="*/ 189707 h 376238"/>
              <a:gd name="connsiteX4" fmla="*/ 37307 w 404812"/>
              <a:gd name="connsiteY4" fmla="*/ 152400 h 376238"/>
              <a:gd name="connsiteX5" fmla="*/ 155906 w 404812"/>
              <a:gd name="connsiteY5" fmla="*/ 152400 h 376238"/>
              <a:gd name="connsiteX6" fmla="*/ 201033 w 404812"/>
              <a:gd name="connsiteY6" fmla="*/ 0 h 376238"/>
              <a:gd name="connsiteX7" fmla="*/ 246159 w 404812"/>
              <a:gd name="connsiteY7" fmla="*/ 152400 h 376238"/>
              <a:gd name="connsiteX8" fmla="*/ 367505 w 404812"/>
              <a:gd name="connsiteY8" fmla="*/ 152400 h 376238"/>
              <a:gd name="connsiteX9" fmla="*/ 404812 w 404812"/>
              <a:gd name="connsiteY9" fmla="*/ 189707 h 376238"/>
              <a:gd name="connsiteX10" fmla="*/ 404812 w 404812"/>
              <a:gd name="connsiteY10" fmla="*/ 338931 h 376238"/>
              <a:gd name="connsiteX11" fmla="*/ 367505 w 404812"/>
              <a:gd name="connsiteY11" fmla="*/ 376238 h 376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4812" h="376238">
                <a:moveTo>
                  <a:pt x="367505" y="376238"/>
                </a:moveTo>
                <a:lnTo>
                  <a:pt x="37307" y="376238"/>
                </a:lnTo>
                <a:cubicBezTo>
                  <a:pt x="16703" y="376238"/>
                  <a:pt x="0" y="359535"/>
                  <a:pt x="0" y="338931"/>
                </a:cubicBezTo>
                <a:lnTo>
                  <a:pt x="0" y="189707"/>
                </a:lnTo>
                <a:cubicBezTo>
                  <a:pt x="0" y="169103"/>
                  <a:pt x="16703" y="152400"/>
                  <a:pt x="37307" y="152400"/>
                </a:cubicBezTo>
                <a:lnTo>
                  <a:pt x="155906" y="152400"/>
                </a:lnTo>
                <a:lnTo>
                  <a:pt x="201033" y="0"/>
                </a:lnTo>
                <a:lnTo>
                  <a:pt x="246159" y="152400"/>
                </a:lnTo>
                <a:lnTo>
                  <a:pt x="367505" y="152400"/>
                </a:lnTo>
                <a:cubicBezTo>
                  <a:pt x="388109" y="152400"/>
                  <a:pt x="404812" y="169103"/>
                  <a:pt x="404812" y="189707"/>
                </a:cubicBezTo>
                <a:lnTo>
                  <a:pt x="404812" y="338931"/>
                </a:lnTo>
                <a:cubicBezTo>
                  <a:pt x="404812" y="359535"/>
                  <a:pt x="388109" y="376238"/>
                  <a:pt x="367505" y="37623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2CEA3017-84A1-438C-B503-29FA7491FC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18452" y="3843338"/>
            <a:ext cx="755840" cy="279330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4BB655FE-BA83-4F1D-8C26-C06838362B04}"/>
              </a:ext>
            </a:extLst>
          </p:cNvPr>
          <p:cNvGrpSpPr/>
          <p:nvPr userDrawn="1"/>
        </p:nvGrpSpPr>
        <p:grpSpPr>
          <a:xfrm>
            <a:off x="6426882" y="4330524"/>
            <a:ext cx="1535815" cy="307777"/>
            <a:chOff x="6426882" y="4330524"/>
            <a:chExt cx="1535815" cy="307777"/>
          </a:xfrm>
        </p:grpSpPr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F0B1AEAA-4C64-48F4-9684-5C075C290928}"/>
                </a:ext>
              </a:extLst>
            </p:cNvPr>
            <p:cNvSpPr/>
            <p:nvPr userDrawn="1"/>
          </p:nvSpPr>
          <p:spPr>
            <a:xfrm>
              <a:off x="6426882" y="4445794"/>
              <a:ext cx="85725" cy="85725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7" name="Rechte verbindingslijn 6">
              <a:extLst>
                <a:ext uri="{FF2B5EF4-FFF2-40B4-BE49-F238E27FC236}">
                  <a16:creationId xmlns:a16="http://schemas.microsoft.com/office/drawing/2014/main" id="{259A9279-E6FC-4FD0-A1DC-116102FE19C9}"/>
                </a:ext>
              </a:extLst>
            </p:cNvPr>
            <p:cNvCxnSpPr>
              <a:endCxn id="5" idx="6"/>
            </p:cNvCxnSpPr>
            <p:nvPr userDrawn="1"/>
          </p:nvCxnSpPr>
          <p:spPr>
            <a:xfrm flipH="1" flipV="1">
              <a:off x="6512607" y="4488657"/>
              <a:ext cx="199646" cy="2381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2591DF8D-4BAD-442C-A3DA-5EB1C16C6D2F}"/>
                </a:ext>
              </a:extLst>
            </p:cNvPr>
            <p:cNvSpPr txBox="1"/>
            <p:nvPr userDrawn="1"/>
          </p:nvSpPr>
          <p:spPr>
            <a:xfrm>
              <a:off x="6745879" y="4330524"/>
              <a:ext cx="121681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l-NL" sz="2000" b="1">
                  <a:solidFill>
                    <a:schemeClr val="bg1"/>
                  </a:solidFill>
                </a:rPr>
                <a:t>ENSCHEDE</a:t>
              </a:r>
            </a:p>
          </p:txBody>
        </p:sp>
      </p:grp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F3E4D514-30A3-4042-94C8-8F64C4287B62}"/>
              </a:ext>
            </a:extLst>
          </p:cNvPr>
          <p:cNvCxnSpPr/>
          <p:nvPr userDrawn="1"/>
        </p:nvCxnSpPr>
        <p:spPr>
          <a:xfrm>
            <a:off x="14304100" y="8388194"/>
            <a:ext cx="0" cy="54506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jdelijke aanduiding voor dianummer 5">
            <a:extLst>
              <a:ext uri="{FF2B5EF4-FFF2-40B4-BE49-F238E27FC236}">
                <a16:creationId xmlns:a16="http://schemas.microsoft.com/office/drawing/2014/main" id="{FA725979-8522-4FC6-A933-D1790B616C94}"/>
              </a:ext>
            </a:extLst>
          </p:cNvPr>
          <p:cNvSpPr txBox="1">
            <a:spLocks/>
          </p:cNvSpPr>
          <p:nvPr userDrawn="1"/>
        </p:nvSpPr>
        <p:spPr>
          <a:xfrm>
            <a:off x="13631950" y="8432226"/>
            <a:ext cx="504000" cy="504000"/>
          </a:xfrm>
          <a:prstGeom prst="ellipse">
            <a:avLst/>
          </a:prstGeom>
          <a:ln w="25400">
            <a:solidFill>
              <a:schemeClr val="tx1"/>
            </a:solidFill>
          </a:ln>
        </p:spPr>
        <p:txBody>
          <a:bodyPr vert="horz" lIns="0" tIns="0" rIns="0" bIns="0" rtlCol="0" anchor="ctr" anchorCtr="0"/>
          <a:lstStyle>
            <a:defPPr>
              <a:defRPr lang="nl-NL"/>
            </a:defPPr>
            <a:lvl1pPr marL="0" algn="ctr" defTabSz="1219129" rtl="0" eaLnBrk="1" latinLnBrk="0" hangingPunct="1"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65" algn="l" defTabSz="1219129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29" algn="l" defTabSz="1219129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694" algn="l" defTabSz="1219129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258" algn="l" defTabSz="1219129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822" algn="l" defTabSz="1219129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386" algn="l" defTabSz="1219129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952" algn="l" defTabSz="1219129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517" algn="l" defTabSz="1219129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DE7F4B-6E11-487C-9B28-4934A04645A5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16" name="Graphic 8">
            <a:extLst>
              <a:ext uri="{FF2B5EF4-FFF2-40B4-BE49-F238E27FC236}">
                <a16:creationId xmlns:a16="http://schemas.microsoft.com/office/drawing/2014/main" id="{614DC5ED-024B-4215-A10F-F6EBE9FBA998}"/>
              </a:ext>
            </a:extLst>
          </p:cNvPr>
          <p:cNvGrpSpPr/>
          <p:nvPr userDrawn="1"/>
        </p:nvGrpSpPr>
        <p:grpSpPr>
          <a:xfrm>
            <a:off x="14530844" y="8384621"/>
            <a:ext cx="1515323" cy="532117"/>
            <a:chOff x="14530844" y="8384621"/>
            <a:chExt cx="1515323" cy="532117"/>
          </a:xfrm>
          <a:solidFill>
            <a:schemeClr val="tx1"/>
          </a:solidFill>
        </p:grpSpPr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9B630975-9527-445D-88AD-A785A8C4C8F8}"/>
                </a:ext>
              </a:extLst>
            </p:cNvPr>
            <p:cNvSpPr/>
            <p:nvPr/>
          </p:nvSpPr>
          <p:spPr>
            <a:xfrm>
              <a:off x="14530846" y="8389047"/>
              <a:ext cx="136178" cy="204267"/>
            </a:xfrm>
            <a:custGeom>
              <a:avLst/>
              <a:gdLst>
                <a:gd name="connsiteX0" fmla="*/ 143327 w 136178"/>
                <a:gd name="connsiteY0" fmla="*/ 152860 h 204267"/>
                <a:gd name="connsiteX1" fmla="*/ 72174 w 136178"/>
                <a:gd name="connsiteY1" fmla="*/ 231503 h 204267"/>
                <a:gd name="connsiteX2" fmla="*/ 0 w 136178"/>
                <a:gd name="connsiteY2" fmla="*/ 148775 h 204267"/>
                <a:gd name="connsiteX3" fmla="*/ 0 w 136178"/>
                <a:gd name="connsiteY3" fmla="*/ 0 h 204267"/>
                <a:gd name="connsiteX4" fmla="*/ 34045 w 136178"/>
                <a:gd name="connsiteY4" fmla="*/ 0 h 204267"/>
                <a:gd name="connsiteX5" fmla="*/ 34045 w 136178"/>
                <a:gd name="connsiteY5" fmla="*/ 148775 h 204267"/>
                <a:gd name="connsiteX6" fmla="*/ 70132 w 136178"/>
                <a:gd name="connsiteY6" fmla="*/ 206650 h 204267"/>
                <a:gd name="connsiteX7" fmla="*/ 108942 w 136178"/>
                <a:gd name="connsiteY7" fmla="*/ 148775 h 204267"/>
                <a:gd name="connsiteX8" fmla="*/ 108942 w 136178"/>
                <a:gd name="connsiteY8" fmla="*/ 0 h 204267"/>
                <a:gd name="connsiteX9" fmla="*/ 142987 w 136178"/>
                <a:gd name="connsiteY9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143327" y="152860"/>
                  </a:moveTo>
                  <a:cubicBezTo>
                    <a:pt x="143327" y="212438"/>
                    <a:pt x="118815" y="231503"/>
                    <a:pt x="72174" y="231503"/>
                  </a:cubicBezTo>
                  <a:cubicBezTo>
                    <a:pt x="19065" y="231503"/>
                    <a:pt x="0" y="204948"/>
                    <a:pt x="0" y="148775"/>
                  </a:cubicBezTo>
                  <a:lnTo>
                    <a:pt x="0" y="0"/>
                  </a:lnTo>
                  <a:lnTo>
                    <a:pt x="34045" y="0"/>
                  </a:lnTo>
                  <a:lnTo>
                    <a:pt x="34045" y="148775"/>
                  </a:lnTo>
                  <a:cubicBezTo>
                    <a:pt x="34045" y="168861"/>
                    <a:pt x="34045" y="206650"/>
                    <a:pt x="70132" y="206650"/>
                  </a:cubicBezTo>
                  <a:cubicBezTo>
                    <a:pt x="102134" y="205289"/>
                    <a:pt x="108942" y="182819"/>
                    <a:pt x="108942" y="148775"/>
                  </a:cubicBezTo>
                  <a:lnTo>
                    <a:pt x="108942" y="0"/>
                  </a:lnTo>
                  <a:lnTo>
                    <a:pt x="14298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F43762DD-B8BE-4452-A943-F03174800D8B}"/>
                </a:ext>
              </a:extLst>
            </p:cNvPr>
            <p:cNvSpPr/>
            <p:nvPr/>
          </p:nvSpPr>
          <p:spPr>
            <a:xfrm>
              <a:off x="15518136" y="8687277"/>
              <a:ext cx="136178" cy="204267"/>
            </a:xfrm>
            <a:custGeom>
              <a:avLst/>
              <a:gdLst>
                <a:gd name="connsiteX0" fmla="*/ 98729 w 136178"/>
                <a:gd name="connsiteY0" fmla="*/ 227077 h 204267"/>
                <a:gd name="connsiteX1" fmla="*/ 30640 w 136178"/>
                <a:gd name="connsiteY1" fmla="*/ 30640 h 204267"/>
                <a:gd name="connsiteX2" fmla="*/ 30640 w 136178"/>
                <a:gd name="connsiteY2" fmla="*/ 227077 h 204267"/>
                <a:gd name="connsiteX3" fmla="*/ 0 w 136178"/>
                <a:gd name="connsiteY3" fmla="*/ 22707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0817 w 136178"/>
                <a:gd name="connsiteY8" fmla="*/ 0 h 204267"/>
                <a:gd name="connsiteX9" fmla="*/ 150817 w 136178"/>
                <a:gd name="connsiteY9" fmla="*/ 22707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8729" y="227077"/>
                  </a:moveTo>
                  <a:lnTo>
                    <a:pt x="30640" y="30640"/>
                  </a:lnTo>
                  <a:lnTo>
                    <a:pt x="30640" y="227077"/>
                  </a:lnTo>
                  <a:lnTo>
                    <a:pt x="0" y="22707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0817" y="0"/>
                  </a:lnTo>
                  <a:lnTo>
                    <a:pt x="150817" y="22707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" name="Vrije vorm: vorm 20">
              <a:extLst>
                <a:ext uri="{FF2B5EF4-FFF2-40B4-BE49-F238E27FC236}">
                  <a16:creationId xmlns:a16="http://schemas.microsoft.com/office/drawing/2014/main" id="{437CF2C5-C92D-4484-AED4-6A202D5B146C}"/>
                </a:ext>
              </a:extLst>
            </p:cNvPr>
            <p:cNvSpPr/>
            <p:nvPr/>
          </p:nvSpPr>
          <p:spPr>
            <a:xfrm>
              <a:off x="14720133" y="8389047"/>
              <a:ext cx="136178" cy="204267"/>
            </a:xfrm>
            <a:custGeom>
              <a:avLst/>
              <a:gdLst>
                <a:gd name="connsiteX0" fmla="*/ 97708 w 136178"/>
                <a:gd name="connsiteY0" fmla="*/ 227417 h 204267"/>
                <a:gd name="connsiteX1" fmla="*/ 29619 w 136178"/>
                <a:gd name="connsiteY1" fmla="*/ 30981 h 204267"/>
                <a:gd name="connsiteX2" fmla="*/ 29619 w 136178"/>
                <a:gd name="connsiteY2" fmla="*/ 227417 h 204267"/>
                <a:gd name="connsiteX3" fmla="*/ 0 w 136178"/>
                <a:gd name="connsiteY3" fmla="*/ 22741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1158 w 136178"/>
                <a:gd name="connsiteY8" fmla="*/ 0 h 204267"/>
                <a:gd name="connsiteX9" fmla="*/ 151158 w 136178"/>
                <a:gd name="connsiteY9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7708" y="227417"/>
                  </a:moveTo>
                  <a:lnTo>
                    <a:pt x="29619" y="30981"/>
                  </a:lnTo>
                  <a:lnTo>
                    <a:pt x="29619" y="227417"/>
                  </a:lnTo>
                  <a:lnTo>
                    <a:pt x="0" y="22741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1158" y="0"/>
                  </a:lnTo>
                  <a:lnTo>
                    <a:pt x="151158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DDA4CBA0-1A07-444A-9D3A-DAE9DA124F52}"/>
                </a:ext>
              </a:extLst>
            </p:cNvPr>
            <p:cNvSpPr/>
            <p:nvPr/>
          </p:nvSpPr>
          <p:spPr>
            <a:xfrm>
              <a:off x="1492405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3936B72C-07A9-41E1-97DC-05E0C201F904}"/>
                </a:ext>
              </a:extLst>
            </p:cNvPr>
            <p:cNvSpPr/>
            <p:nvPr/>
          </p:nvSpPr>
          <p:spPr>
            <a:xfrm>
              <a:off x="1567371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BC36FE51-FE67-4CCB-A851-EB690EE2F5B2}"/>
                </a:ext>
              </a:extLst>
            </p:cNvPr>
            <p:cNvSpPr/>
            <p:nvPr/>
          </p:nvSpPr>
          <p:spPr>
            <a:xfrm>
              <a:off x="14988063" y="8389047"/>
              <a:ext cx="136178" cy="204267"/>
            </a:xfrm>
            <a:custGeom>
              <a:avLst/>
              <a:gdLst>
                <a:gd name="connsiteX0" fmla="*/ 98729 w 136178"/>
                <a:gd name="connsiteY0" fmla="*/ 227417 h 204267"/>
                <a:gd name="connsiteX1" fmla="*/ 57195 w 136178"/>
                <a:gd name="connsiteY1" fmla="*/ 227417 h 204267"/>
                <a:gd name="connsiteX2" fmla="*/ 0 w 136178"/>
                <a:gd name="connsiteY2" fmla="*/ 0 h 204267"/>
                <a:gd name="connsiteX3" fmla="*/ 36428 w 136178"/>
                <a:gd name="connsiteY3" fmla="*/ 0 h 204267"/>
                <a:gd name="connsiteX4" fmla="*/ 79664 w 136178"/>
                <a:gd name="connsiteY4" fmla="*/ 195075 h 204267"/>
                <a:gd name="connsiteX5" fmla="*/ 124262 w 136178"/>
                <a:gd name="connsiteY5" fmla="*/ 0 h 204267"/>
                <a:gd name="connsiteX6" fmla="*/ 158307 w 136178"/>
                <a:gd name="connsiteY6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178" h="204267">
                  <a:moveTo>
                    <a:pt x="98729" y="227417"/>
                  </a:moveTo>
                  <a:lnTo>
                    <a:pt x="57195" y="227417"/>
                  </a:lnTo>
                  <a:lnTo>
                    <a:pt x="0" y="0"/>
                  </a:lnTo>
                  <a:lnTo>
                    <a:pt x="36428" y="0"/>
                  </a:lnTo>
                  <a:lnTo>
                    <a:pt x="79664" y="195075"/>
                  </a:lnTo>
                  <a:lnTo>
                    <a:pt x="124262" y="0"/>
                  </a:lnTo>
                  <a:lnTo>
                    <a:pt x="15830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" name="Vrije vorm: vorm 24">
              <a:extLst>
                <a:ext uri="{FF2B5EF4-FFF2-40B4-BE49-F238E27FC236}">
                  <a16:creationId xmlns:a16="http://schemas.microsoft.com/office/drawing/2014/main" id="{21E4C1D7-2683-45BC-BFEE-05DE435495F6}"/>
                </a:ext>
              </a:extLst>
            </p:cNvPr>
            <p:cNvSpPr/>
            <p:nvPr/>
          </p:nvSpPr>
          <p:spPr>
            <a:xfrm>
              <a:off x="15174627" y="8389047"/>
              <a:ext cx="102134" cy="204267"/>
            </a:xfrm>
            <a:custGeom>
              <a:avLst/>
              <a:gdLst>
                <a:gd name="connsiteX0" fmla="*/ 0 w 102133"/>
                <a:gd name="connsiteY0" fmla="*/ 22741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7236 h 204267"/>
                <a:gd name="connsiteX4" fmla="*/ 34725 w 102133"/>
                <a:gd name="connsiteY4" fmla="*/ 27236 h 204267"/>
                <a:gd name="connsiteX5" fmla="*/ 34725 w 102133"/>
                <a:gd name="connsiteY5" fmla="*/ 95325 h 204267"/>
                <a:gd name="connsiteX6" fmla="*/ 107581 w 102133"/>
                <a:gd name="connsiteY6" fmla="*/ 95325 h 204267"/>
                <a:gd name="connsiteX7" fmla="*/ 107581 w 102133"/>
                <a:gd name="connsiteY7" fmla="*/ 121539 h 204267"/>
                <a:gd name="connsiteX8" fmla="*/ 34725 w 102133"/>
                <a:gd name="connsiteY8" fmla="*/ 121539 h 204267"/>
                <a:gd name="connsiteX9" fmla="*/ 34725 w 102133"/>
                <a:gd name="connsiteY9" fmla="*/ 200182 h 204267"/>
                <a:gd name="connsiteX10" fmla="*/ 114730 w 102133"/>
                <a:gd name="connsiteY10" fmla="*/ 20018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41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7236"/>
                  </a:lnTo>
                  <a:lnTo>
                    <a:pt x="34725" y="27236"/>
                  </a:lnTo>
                  <a:lnTo>
                    <a:pt x="34725" y="95325"/>
                  </a:lnTo>
                  <a:lnTo>
                    <a:pt x="107581" y="95325"/>
                  </a:lnTo>
                  <a:lnTo>
                    <a:pt x="107581" y="121539"/>
                  </a:lnTo>
                  <a:lnTo>
                    <a:pt x="34725" y="121539"/>
                  </a:lnTo>
                  <a:lnTo>
                    <a:pt x="34725" y="200182"/>
                  </a:lnTo>
                  <a:lnTo>
                    <a:pt x="114730" y="20018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99774690-4B72-47D8-99C3-8B166ACC5C48}"/>
                </a:ext>
              </a:extLst>
            </p:cNvPr>
            <p:cNvSpPr/>
            <p:nvPr/>
          </p:nvSpPr>
          <p:spPr>
            <a:xfrm>
              <a:off x="15363574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959D00D9-2CB2-439C-ACEE-3A4D3BF0381E}"/>
                </a:ext>
              </a:extLst>
            </p:cNvPr>
            <p:cNvSpPr/>
            <p:nvPr/>
          </p:nvSpPr>
          <p:spPr>
            <a:xfrm>
              <a:off x="15867092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728CB950-0EA7-42D8-B0CD-263BFB649E5F}"/>
                </a:ext>
              </a:extLst>
            </p:cNvPr>
            <p:cNvSpPr/>
            <p:nvPr/>
          </p:nvSpPr>
          <p:spPr>
            <a:xfrm>
              <a:off x="15330210" y="8389047"/>
              <a:ext cx="102134" cy="204267"/>
            </a:xfrm>
            <a:custGeom>
              <a:avLst/>
              <a:gdLst>
                <a:gd name="connsiteX0" fmla="*/ 93963 w 102133"/>
                <a:gd name="connsiteY0" fmla="*/ 227417 h 204267"/>
                <a:gd name="connsiteX1" fmla="*/ 90558 w 102133"/>
                <a:gd name="connsiteY1" fmla="*/ 167840 h 204267"/>
                <a:gd name="connsiteX2" fmla="*/ 84090 w 102133"/>
                <a:gd name="connsiteY2" fmla="*/ 133795 h 204267"/>
                <a:gd name="connsiteX3" fmla="*/ 55152 w 102133"/>
                <a:gd name="connsiteY3" fmla="*/ 124603 h 204267"/>
                <a:gd name="connsiteX4" fmla="*/ 34045 w 102133"/>
                <a:gd name="connsiteY4" fmla="*/ 124603 h 204267"/>
                <a:gd name="connsiteX5" fmla="*/ 34045 w 102133"/>
                <a:gd name="connsiteY5" fmla="*/ 226737 h 204267"/>
                <a:gd name="connsiteX6" fmla="*/ 0 w 102133"/>
                <a:gd name="connsiteY6" fmla="*/ 226737 h 204267"/>
                <a:gd name="connsiteX7" fmla="*/ 0 w 102133"/>
                <a:gd name="connsiteY7" fmla="*/ 0 h 204267"/>
                <a:gd name="connsiteX8" fmla="*/ 65365 w 102133"/>
                <a:gd name="connsiteY8" fmla="*/ 0 h 204267"/>
                <a:gd name="connsiteX9" fmla="*/ 130731 w 102133"/>
                <a:gd name="connsiteY9" fmla="*/ 57535 h 204267"/>
                <a:gd name="connsiteX10" fmla="*/ 93282 w 102133"/>
                <a:gd name="connsiteY10" fmla="*/ 112687 h 204267"/>
                <a:gd name="connsiteX11" fmla="*/ 119837 w 102133"/>
                <a:gd name="connsiteY11" fmla="*/ 125965 h 204267"/>
                <a:gd name="connsiteX12" fmla="*/ 126986 w 102133"/>
                <a:gd name="connsiteY12" fmla="*/ 162052 h 204267"/>
                <a:gd name="connsiteX13" fmla="*/ 131752 w 102133"/>
                <a:gd name="connsiteY13" fmla="*/ 227417 h 204267"/>
                <a:gd name="connsiteX14" fmla="*/ 93963 w 102133"/>
                <a:gd name="connsiteY14" fmla="*/ 60259 h 204267"/>
                <a:gd name="connsiteX15" fmla="*/ 57876 w 102133"/>
                <a:gd name="connsiteY15" fmla="*/ 26214 h 204267"/>
                <a:gd name="connsiteX16" fmla="*/ 34385 w 102133"/>
                <a:gd name="connsiteY16" fmla="*/ 26214 h 204267"/>
                <a:gd name="connsiteX17" fmla="*/ 34385 w 102133"/>
                <a:gd name="connsiteY17" fmla="*/ 99410 h 204267"/>
                <a:gd name="connsiteX18" fmla="*/ 51748 w 102133"/>
                <a:gd name="connsiteY18" fmla="*/ 99410 h 204267"/>
                <a:gd name="connsiteX19" fmla="*/ 93622 w 102133"/>
                <a:gd name="connsiteY19" fmla="*/ 60259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2133" h="204267">
                  <a:moveTo>
                    <a:pt x="93963" y="227417"/>
                  </a:moveTo>
                  <a:cubicBezTo>
                    <a:pt x="90899" y="205629"/>
                    <a:pt x="90899" y="171925"/>
                    <a:pt x="90558" y="167840"/>
                  </a:cubicBezTo>
                  <a:cubicBezTo>
                    <a:pt x="91375" y="156123"/>
                    <a:pt x="89146" y="144395"/>
                    <a:pt x="84090" y="133795"/>
                  </a:cubicBezTo>
                  <a:cubicBezTo>
                    <a:pt x="79664" y="127667"/>
                    <a:pt x="70132" y="124603"/>
                    <a:pt x="55152" y="124603"/>
                  </a:cubicBezTo>
                  <a:lnTo>
                    <a:pt x="34045" y="124603"/>
                  </a:lnTo>
                  <a:lnTo>
                    <a:pt x="34045" y="226737"/>
                  </a:lnTo>
                  <a:lnTo>
                    <a:pt x="0" y="226737"/>
                  </a:lnTo>
                  <a:lnTo>
                    <a:pt x="0" y="0"/>
                  </a:lnTo>
                  <a:lnTo>
                    <a:pt x="65365" y="0"/>
                  </a:lnTo>
                  <a:cubicBezTo>
                    <a:pt x="103155" y="0"/>
                    <a:pt x="130731" y="9192"/>
                    <a:pt x="130731" y="57535"/>
                  </a:cubicBezTo>
                  <a:cubicBezTo>
                    <a:pt x="134421" y="82845"/>
                    <a:pt x="118168" y="106781"/>
                    <a:pt x="93282" y="112687"/>
                  </a:cubicBezTo>
                  <a:cubicBezTo>
                    <a:pt x="103788" y="112432"/>
                    <a:pt x="113736" y="117406"/>
                    <a:pt x="119837" y="125965"/>
                  </a:cubicBezTo>
                  <a:cubicBezTo>
                    <a:pt x="125141" y="137226"/>
                    <a:pt x="127599" y="149619"/>
                    <a:pt x="126986" y="162052"/>
                  </a:cubicBezTo>
                  <a:cubicBezTo>
                    <a:pt x="127139" y="183921"/>
                    <a:pt x="128732" y="205757"/>
                    <a:pt x="131752" y="227417"/>
                  </a:cubicBezTo>
                  <a:close/>
                  <a:moveTo>
                    <a:pt x="93963" y="60259"/>
                  </a:moveTo>
                  <a:cubicBezTo>
                    <a:pt x="93963" y="34045"/>
                    <a:pt x="80005" y="26214"/>
                    <a:pt x="57876" y="26214"/>
                  </a:cubicBezTo>
                  <a:lnTo>
                    <a:pt x="34385" y="26214"/>
                  </a:lnTo>
                  <a:lnTo>
                    <a:pt x="34385" y="99410"/>
                  </a:lnTo>
                  <a:lnTo>
                    <a:pt x="51748" y="99410"/>
                  </a:lnTo>
                  <a:cubicBezTo>
                    <a:pt x="82388" y="99410"/>
                    <a:pt x="93622" y="91239"/>
                    <a:pt x="93622" y="60259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9" name="Vrije vorm: vorm 28">
              <a:extLst>
                <a:ext uri="{FF2B5EF4-FFF2-40B4-BE49-F238E27FC236}">
                  <a16:creationId xmlns:a16="http://schemas.microsoft.com/office/drawing/2014/main" id="{0ACC8B13-985A-4D20-AB5F-F1FBD75D254D}"/>
                </a:ext>
              </a:extLst>
            </p:cNvPr>
            <p:cNvSpPr/>
            <p:nvPr/>
          </p:nvSpPr>
          <p:spPr>
            <a:xfrm>
              <a:off x="15494305" y="8384621"/>
              <a:ext cx="136178" cy="204267"/>
            </a:xfrm>
            <a:custGeom>
              <a:avLst/>
              <a:gdLst>
                <a:gd name="connsiteX0" fmla="*/ 136178 w 136178"/>
                <a:gd name="connsiteY0" fmla="*/ 174648 h 204267"/>
                <a:gd name="connsiteX1" fmla="*/ 68089 w 136178"/>
                <a:gd name="connsiteY1" fmla="*/ 235929 h 204267"/>
                <a:gd name="connsiteX2" fmla="*/ 0 w 136178"/>
                <a:gd name="connsiteY2" fmla="*/ 167840 h 204267"/>
                <a:gd name="connsiteX3" fmla="*/ 0 w 136178"/>
                <a:gd name="connsiteY3" fmla="*/ 165456 h 204267"/>
                <a:gd name="connsiteX4" fmla="*/ 36087 w 136178"/>
                <a:gd name="connsiteY4" fmla="*/ 165456 h 204267"/>
                <a:gd name="connsiteX5" fmla="*/ 36087 w 136178"/>
                <a:gd name="connsiteY5" fmla="*/ 168180 h 204267"/>
                <a:gd name="connsiteX6" fmla="*/ 67068 w 136178"/>
                <a:gd name="connsiteY6" fmla="*/ 209714 h 204267"/>
                <a:gd name="connsiteX7" fmla="*/ 98794 w 136178"/>
                <a:gd name="connsiteY7" fmla="*/ 185418 h 204267"/>
                <a:gd name="connsiteX8" fmla="*/ 98389 w 136178"/>
                <a:gd name="connsiteY8" fmla="*/ 175670 h 204267"/>
                <a:gd name="connsiteX9" fmla="*/ 76600 w 136178"/>
                <a:gd name="connsiteY9" fmla="*/ 141625 h 204267"/>
                <a:gd name="connsiteX10" fmla="*/ 57535 w 136178"/>
                <a:gd name="connsiteY10" fmla="*/ 129710 h 204267"/>
                <a:gd name="connsiteX11" fmla="*/ 3064 w 136178"/>
                <a:gd name="connsiteY11" fmla="*/ 58557 h 204267"/>
                <a:gd name="connsiteX12" fmla="*/ 71493 w 136178"/>
                <a:gd name="connsiteY12" fmla="*/ 0 h 204267"/>
                <a:gd name="connsiteX13" fmla="*/ 133795 w 136178"/>
                <a:gd name="connsiteY13" fmla="*/ 56854 h 204267"/>
                <a:gd name="connsiteX14" fmla="*/ 133795 w 136178"/>
                <a:gd name="connsiteY14" fmla="*/ 65025 h 204267"/>
                <a:gd name="connsiteX15" fmla="*/ 99750 w 136178"/>
                <a:gd name="connsiteY15" fmla="*/ 65025 h 204267"/>
                <a:gd name="connsiteX16" fmla="*/ 99750 w 136178"/>
                <a:gd name="connsiteY16" fmla="*/ 59578 h 204267"/>
                <a:gd name="connsiteX17" fmla="*/ 71153 w 136178"/>
                <a:gd name="connsiteY17" fmla="*/ 25533 h 204267"/>
                <a:gd name="connsiteX18" fmla="*/ 41810 w 136178"/>
                <a:gd name="connsiteY18" fmla="*/ 49733 h 204267"/>
                <a:gd name="connsiteX19" fmla="*/ 41875 w 136178"/>
                <a:gd name="connsiteY19" fmla="*/ 55493 h 204267"/>
                <a:gd name="connsiteX20" fmla="*/ 73196 w 136178"/>
                <a:gd name="connsiteY20" fmla="*/ 95325 h 204267"/>
                <a:gd name="connsiteX21" fmla="*/ 89197 w 136178"/>
                <a:gd name="connsiteY21" fmla="*/ 105538 h 204267"/>
                <a:gd name="connsiteX22" fmla="*/ 136178 w 136178"/>
                <a:gd name="connsiteY22" fmla="*/ 174648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6178" h="204267">
                  <a:moveTo>
                    <a:pt x="136178" y="174648"/>
                  </a:moveTo>
                  <a:cubicBezTo>
                    <a:pt x="136178" y="215502"/>
                    <a:pt x="113709" y="235929"/>
                    <a:pt x="68089" y="235929"/>
                  </a:cubicBezTo>
                  <a:cubicBezTo>
                    <a:pt x="18044" y="235929"/>
                    <a:pt x="0" y="215842"/>
                    <a:pt x="0" y="167840"/>
                  </a:cubicBezTo>
                  <a:lnTo>
                    <a:pt x="0" y="165456"/>
                  </a:lnTo>
                  <a:lnTo>
                    <a:pt x="36087" y="165456"/>
                  </a:lnTo>
                  <a:lnTo>
                    <a:pt x="36087" y="168180"/>
                  </a:lnTo>
                  <a:cubicBezTo>
                    <a:pt x="36087" y="195075"/>
                    <a:pt x="42896" y="209714"/>
                    <a:pt x="67068" y="209714"/>
                  </a:cubicBezTo>
                  <a:cubicBezTo>
                    <a:pt x="82538" y="211766"/>
                    <a:pt x="96744" y="200889"/>
                    <a:pt x="98794" y="185418"/>
                  </a:cubicBezTo>
                  <a:cubicBezTo>
                    <a:pt x="99226" y="182170"/>
                    <a:pt x="99090" y="178871"/>
                    <a:pt x="98389" y="175670"/>
                  </a:cubicBezTo>
                  <a:cubicBezTo>
                    <a:pt x="97851" y="161206"/>
                    <a:pt x="89510" y="148172"/>
                    <a:pt x="76600" y="141625"/>
                  </a:cubicBezTo>
                  <a:lnTo>
                    <a:pt x="57535" y="129710"/>
                  </a:lnTo>
                  <a:cubicBezTo>
                    <a:pt x="23491" y="108942"/>
                    <a:pt x="3064" y="95665"/>
                    <a:pt x="3064" y="58557"/>
                  </a:cubicBezTo>
                  <a:cubicBezTo>
                    <a:pt x="3064" y="21448"/>
                    <a:pt x="28257" y="0"/>
                    <a:pt x="71493" y="0"/>
                  </a:cubicBezTo>
                  <a:cubicBezTo>
                    <a:pt x="114730" y="0"/>
                    <a:pt x="133795" y="19065"/>
                    <a:pt x="133795" y="56854"/>
                  </a:cubicBezTo>
                  <a:lnTo>
                    <a:pt x="133795" y="65025"/>
                  </a:lnTo>
                  <a:lnTo>
                    <a:pt x="99750" y="65025"/>
                  </a:lnTo>
                  <a:lnTo>
                    <a:pt x="99750" y="59578"/>
                  </a:lnTo>
                  <a:cubicBezTo>
                    <a:pt x="99750" y="37449"/>
                    <a:pt x="90218" y="25533"/>
                    <a:pt x="71153" y="25533"/>
                  </a:cubicBezTo>
                  <a:cubicBezTo>
                    <a:pt x="56368" y="24113"/>
                    <a:pt x="43230" y="34947"/>
                    <a:pt x="41810" y="49733"/>
                  </a:cubicBezTo>
                  <a:cubicBezTo>
                    <a:pt x="41623" y="51649"/>
                    <a:pt x="41647" y="53581"/>
                    <a:pt x="41875" y="55493"/>
                  </a:cubicBezTo>
                  <a:cubicBezTo>
                    <a:pt x="41875" y="78302"/>
                    <a:pt x="57876" y="85452"/>
                    <a:pt x="73196" y="95325"/>
                  </a:cubicBezTo>
                  <a:lnTo>
                    <a:pt x="89197" y="105538"/>
                  </a:lnTo>
                  <a:cubicBezTo>
                    <a:pt x="123582" y="129369"/>
                    <a:pt x="136178" y="139583"/>
                    <a:pt x="136178" y="174648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0" name="Vrije vorm: vorm 29">
              <a:extLst>
                <a:ext uri="{FF2B5EF4-FFF2-40B4-BE49-F238E27FC236}">
                  <a16:creationId xmlns:a16="http://schemas.microsoft.com/office/drawing/2014/main" id="{A3C371D2-09EB-41FF-89D6-A66294781818}"/>
                </a:ext>
              </a:extLst>
            </p:cNvPr>
            <p:cNvSpPr/>
            <p:nvPr/>
          </p:nvSpPr>
          <p:spPr>
            <a:xfrm>
              <a:off x="15738063" y="8389047"/>
              <a:ext cx="136178" cy="204267"/>
            </a:xfrm>
            <a:custGeom>
              <a:avLst/>
              <a:gdLst>
                <a:gd name="connsiteX0" fmla="*/ 86473 w 136178"/>
                <a:gd name="connsiteY0" fmla="*/ 27236 h 204267"/>
                <a:gd name="connsiteX1" fmla="*/ 86473 w 136178"/>
                <a:gd name="connsiteY1" fmla="*/ 227417 h 204267"/>
                <a:gd name="connsiteX2" fmla="*/ 52429 w 136178"/>
                <a:gd name="connsiteY2" fmla="*/ 227417 h 204267"/>
                <a:gd name="connsiteX3" fmla="*/ 52429 w 136178"/>
                <a:gd name="connsiteY3" fmla="*/ 27236 h 204267"/>
                <a:gd name="connsiteX4" fmla="*/ 0 w 136178"/>
                <a:gd name="connsiteY4" fmla="*/ 27236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7236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6473" y="27236"/>
                  </a:moveTo>
                  <a:lnTo>
                    <a:pt x="86473" y="227417"/>
                  </a:lnTo>
                  <a:lnTo>
                    <a:pt x="52429" y="227417"/>
                  </a:lnTo>
                  <a:lnTo>
                    <a:pt x="52429" y="27236"/>
                  </a:lnTo>
                  <a:lnTo>
                    <a:pt x="0" y="27236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7236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1" name="Vrije vorm: vorm 30">
              <a:extLst>
                <a:ext uri="{FF2B5EF4-FFF2-40B4-BE49-F238E27FC236}">
                  <a16:creationId xmlns:a16="http://schemas.microsoft.com/office/drawing/2014/main" id="{4D006628-BC84-4862-AA08-8B7A45AE98EE}"/>
                </a:ext>
              </a:extLst>
            </p:cNvPr>
            <p:cNvSpPr/>
            <p:nvPr/>
          </p:nvSpPr>
          <p:spPr>
            <a:xfrm>
              <a:off x="14922357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1067 w 136178"/>
                <a:gd name="connsiteY2" fmla="*/ 227077 h 204267"/>
                <a:gd name="connsiteX3" fmla="*/ 51067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1067" y="227077"/>
                  </a:lnTo>
                  <a:lnTo>
                    <a:pt x="51067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2" name="Vrije vorm: vorm 31">
              <a:extLst>
                <a:ext uri="{FF2B5EF4-FFF2-40B4-BE49-F238E27FC236}">
                  <a16:creationId xmlns:a16="http://schemas.microsoft.com/office/drawing/2014/main" id="{1ACC2B96-D280-4181-8D7B-10CD99FC08D0}"/>
                </a:ext>
              </a:extLst>
            </p:cNvPr>
            <p:cNvSpPr/>
            <p:nvPr/>
          </p:nvSpPr>
          <p:spPr>
            <a:xfrm>
              <a:off x="15698231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3790 w 136178"/>
                <a:gd name="connsiteY2" fmla="*/ 227077 h 204267"/>
                <a:gd name="connsiteX3" fmla="*/ 53790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3790" y="227077"/>
                  </a:lnTo>
                  <a:lnTo>
                    <a:pt x="53790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3" name="Vrije vorm: vorm 32">
              <a:extLst>
                <a:ext uri="{FF2B5EF4-FFF2-40B4-BE49-F238E27FC236}">
                  <a16:creationId xmlns:a16="http://schemas.microsoft.com/office/drawing/2014/main" id="{CEEED663-656D-4826-8832-63DA3F817BF1}"/>
                </a:ext>
              </a:extLst>
            </p:cNvPr>
            <p:cNvSpPr/>
            <p:nvPr/>
          </p:nvSpPr>
          <p:spPr>
            <a:xfrm>
              <a:off x="15079643" y="8687277"/>
              <a:ext cx="238312" cy="204267"/>
            </a:xfrm>
            <a:custGeom>
              <a:avLst/>
              <a:gdLst>
                <a:gd name="connsiteX0" fmla="*/ 205288 w 238311"/>
                <a:gd name="connsiteY0" fmla="*/ 227077 h 204267"/>
                <a:gd name="connsiteX1" fmla="*/ 164094 w 238311"/>
                <a:gd name="connsiteY1" fmla="*/ 227077 h 204267"/>
                <a:gd name="connsiteX2" fmla="*/ 130050 w 238311"/>
                <a:gd name="connsiteY2" fmla="*/ 36428 h 204267"/>
                <a:gd name="connsiteX3" fmla="*/ 90558 w 238311"/>
                <a:gd name="connsiteY3" fmla="*/ 227077 h 204267"/>
                <a:gd name="connsiteX4" fmla="*/ 49705 w 238311"/>
                <a:gd name="connsiteY4" fmla="*/ 227077 h 204267"/>
                <a:gd name="connsiteX5" fmla="*/ 0 w 238311"/>
                <a:gd name="connsiteY5" fmla="*/ 0 h 204267"/>
                <a:gd name="connsiteX6" fmla="*/ 37108 w 238311"/>
                <a:gd name="connsiteY6" fmla="*/ 0 h 204267"/>
                <a:gd name="connsiteX7" fmla="*/ 71153 w 238311"/>
                <a:gd name="connsiteY7" fmla="*/ 189968 h 204267"/>
                <a:gd name="connsiteX8" fmla="*/ 109964 w 238311"/>
                <a:gd name="connsiteY8" fmla="*/ 0 h 204267"/>
                <a:gd name="connsiteX9" fmla="*/ 151158 w 238311"/>
                <a:gd name="connsiteY9" fmla="*/ 0 h 204267"/>
                <a:gd name="connsiteX10" fmla="*/ 186564 w 238311"/>
                <a:gd name="connsiteY10" fmla="*/ 190990 h 204267"/>
                <a:gd name="connsiteX11" fmla="*/ 222991 w 238311"/>
                <a:gd name="connsiteY11" fmla="*/ 1021 h 204267"/>
                <a:gd name="connsiteX12" fmla="*/ 257036 w 238311"/>
                <a:gd name="connsiteY12" fmla="*/ 1021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8311" h="204267">
                  <a:moveTo>
                    <a:pt x="205288" y="227077"/>
                  </a:moveTo>
                  <a:lnTo>
                    <a:pt x="164094" y="227077"/>
                  </a:lnTo>
                  <a:lnTo>
                    <a:pt x="130050" y="36428"/>
                  </a:lnTo>
                  <a:lnTo>
                    <a:pt x="90558" y="227077"/>
                  </a:lnTo>
                  <a:lnTo>
                    <a:pt x="49705" y="227077"/>
                  </a:lnTo>
                  <a:lnTo>
                    <a:pt x="0" y="0"/>
                  </a:lnTo>
                  <a:lnTo>
                    <a:pt x="37108" y="0"/>
                  </a:lnTo>
                  <a:lnTo>
                    <a:pt x="71153" y="189968"/>
                  </a:lnTo>
                  <a:lnTo>
                    <a:pt x="109964" y="0"/>
                  </a:lnTo>
                  <a:lnTo>
                    <a:pt x="151158" y="0"/>
                  </a:lnTo>
                  <a:lnTo>
                    <a:pt x="186564" y="190990"/>
                  </a:lnTo>
                  <a:lnTo>
                    <a:pt x="222991" y="1021"/>
                  </a:lnTo>
                  <a:lnTo>
                    <a:pt x="257036" y="1021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4" name="Vrije vorm: vorm 33">
              <a:extLst>
                <a:ext uri="{FF2B5EF4-FFF2-40B4-BE49-F238E27FC236}">
                  <a16:creationId xmlns:a16="http://schemas.microsoft.com/office/drawing/2014/main" id="{20A71C85-BF0D-4EFC-A184-EEC746299CDB}"/>
                </a:ext>
              </a:extLst>
            </p:cNvPr>
            <p:cNvSpPr/>
            <p:nvPr/>
          </p:nvSpPr>
          <p:spPr>
            <a:xfrm>
              <a:off x="16012122" y="8882693"/>
              <a:ext cx="34045" cy="34045"/>
            </a:xfrm>
            <a:custGeom>
              <a:avLst/>
              <a:gdLst>
                <a:gd name="connsiteX0" fmla="*/ 36768 w 34044"/>
                <a:gd name="connsiteY0" fmla="*/ 18384 h 34044"/>
                <a:gd name="connsiteX1" fmla="*/ 18384 w 34044"/>
                <a:gd name="connsiteY1" fmla="*/ 36768 h 34044"/>
                <a:gd name="connsiteX2" fmla="*/ 0 w 34044"/>
                <a:gd name="connsiteY2" fmla="*/ 18384 h 34044"/>
                <a:gd name="connsiteX3" fmla="*/ 18384 w 34044"/>
                <a:gd name="connsiteY3" fmla="*/ 0 h 34044"/>
                <a:gd name="connsiteX4" fmla="*/ 36768 w 34044"/>
                <a:gd name="connsiteY4" fmla="*/ 18384 h 3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44" h="34044">
                  <a:moveTo>
                    <a:pt x="36768" y="18384"/>
                  </a:moveTo>
                  <a:cubicBezTo>
                    <a:pt x="36768" y="28536"/>
                    <a:pt x="28536" y="36768"/>
                    <a:pt x="18384" y="36768"/>
                  </a:cubicBezTo>
                  <a:cubicBezTo>
                    <a:pt x="8232" y="36768"/>
                    <a:pt x="0" y="28536"/>
                    <a:pt x="0" y="18384"/>
                  </a:cubicBezTo>
                  <a:cubicBezTo>
                    <a:pt x="0" y="8232"/>
                    <a:pt x="8232" y="0"/>
                    <a:pt x="18384" y="0"/>
                  </a:cubicBezTo>
                  <a:cubicBezTo>
                    <a:pt x="28536" y="0"/>
                    <a:pt x="36768" y="8232"/>
                    <a:pt x="36768" y="18384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5" name="Vrije vorm: vorm 34">
              <a:extLst>
                <a:ext uri="{FF2B5EF4-FFF2-40B4-BE49-F238E27FC236}">
                  <a16:creationId xmlns:a16="http://schemas.microsoft.com/office/drawing/2014/main" id="{D90CD603-F95B-4209-A689-29AFF6BD2A81}"/>
                </a:ext>
              </a:extLst>
            </p:cNvPr>
            <p:cNvSpPr/>
            <p:nvPr/>
          </p:nvSpPr>
          <p:spPr>
            <a:xfrm>
              <a:off x="15885136" y="8389047"/>
              <a:ext cx="136178" cy="204267"/>
            </a:xfrm>
            <a:custGeom>
              <a:avLst/>
              <a:gdLst>
                <a:gd name="connsiteX0" fmla="*/ 94984 w 136178"/>
                <a:gd name="connsiteY0" fmla="*/ 140604 h 204267"/>
                <a:gd name="connsiteX1" fmla="*/ 94984 w 136178"/>
                <a:gd name="connsiteY1" fmla="*/ 227417 h 204267"/>
                <a:gd name="connsiteX2" fmla="*/ 60940 w 136178"/>
                <a:gd name="connsiteY2" fmla="*/ 227417 h 204267"/>
                <a:gd name="connsiteX3" fmla="*/ 60940 w 136178"/>
                <a:gd name="connsiteY3" fmla="*/ 140604 h 204267"/>
                <a:gd name="connsiteX4" fmla="*/ 0 w 136178"/>
                <a:gd name="connsiteY4" fmla="*/ 0 h 204267"/>
                <a:gd name="connsiteX5" fmla="*/ 39151 w 136178"/>
                <a:gd name="connsiteY5" fmla="*/ 0 h 204267"/>
                <a:gd name="connsiteX6" fmla="*/ 80005 w 136178"/>
                <a:gd name="connsiteY6" fmla="*/ 108602 h 204267"/>
                <a:gd name="connsiteX7" fmla="*/ 121539 w 136178"/>
                <a:gd name="connsiteY7" fmla="*/ 0 h 204267"/>
                <a:gd name="connsiteX8" fmla="*/ 157966 w 136178"/>
                <a:gd name="connsiteY8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178" h="204267">
                  <a:moveTo>
                    <a:pt x="94984" y="140604"/>
                  </a:moveTo>
                  <a:lnTo>
                    <a:pt x="94984" y="227417"/>
                  </a:lnTo>
                  <a:lnTo>
                    <a:pt x="60940" y="227417"/>
                  </a:lnTo>
                  <a:lnTo>
                    <a:pt x="60940" y="140604"/>
                  </a:lnTo>
                  <a:lnTo>
                    <a:pt x="0" y="0"/>
                  </a:lnTo>
                  <a:lnTo>
                    <a:pt x="39151" y="0"/>
                  </a:lnTo>
                  <a:lnTo>
                    <a:pt x="80005" y="108602"/>
                  </a:lnTo>
                  <a:lnTo>
                    <a:pt x="121539" y="0"/>
                  </a:lnTo>
                  <a:lnTo>
                    <a:pt x="157966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6" name="Vrije vorm: vorm 35">
              <a:extLst>
                <a:ext uri="{FF2B5EF4-FFF2-40B4-BE49-F238E27FC236}">
                  <a16:creationId xmlns:a16="http://schemas.microsoft.com/office/drawing/2014/main" id="{EF5F61D7-3B3E-4F2D-B24A-E65EC981F757}"/>
                </a:ext>
              </a:extLst>
            </p:cNvPr>
            <p:cNvSpPr/>
            <p:nvPr/>
          </p:nvSpPr>
          <p:spPr>
            <a:xfrm>
              <a:off x="14530844" y="8682580"/>
              <a:ext cx="136178" cy="204267"/>
            </a:xfrm>
            <a:custGeom>
              <a:avLst/>
              <a:gdLst>
                <a:gd name="connsiteX0" fmla="*/ 147074 w 136178"/>
                <a:gd name="connsiteY0" fmla="*/ 120449 h 204267"/>
                <a:gd name="connsiteX1" fmla="*/ 136180 w 136178"/>
                <a:gd name="connsiteY1" fmla="*/ 203517 h 204267"/>
                <a:gd name="connsiteX2" fmla="*/ 72857 w 136178"/>
                <a:gd name="connsiteY2" fmla="*/ 235859 h 204267"/>
                <a:gd name="connsiteX3" fmla="*/ 11917 w 136178"/>
                <a:gd name="connsiteY3" fmla="*/ 204879 h 204267"/>
                <a:gd name="connsiteX4" fmla="*/ 3066 w 136178"/>
                <a:gd name="connsiteY4" fmla="*/ 170834 h 204267"/>
                <a:gd name="connsiteX5" fmla="*/ 2 w 136178"/>
                <a:gd name="connsiteY5" fmla="*/ 120789 h 204267"/>
                <a:gd name="connsiteX6" fmla="*/ 4427 w 136178"/>
                <a:gd name="connsiteY6" fmla="*/ 59509 h 204267"/>
                <a:gd name="connsiteX7" fmla="*/ 20428 w 136178"/>
                <a:gd name="connsiteY7" fmla="*/ 20698 h 204267"/>
                <a:gd name="connsiteX8" fmla="*/ 74219 w 136178"/>
                <a:gd name="connsiteY8" fmla="*/ 271 h 204267"/>
                <a:gd name="connsiteX9" fmla="*/ 128009 w 136178"/>
                <a:gd name="connsiteY9" fmla="*/ 18655 h 204267"/>
                <a:gd name="connsiteX10" fmla="*/ 144350 w 136178"/>
                <a:gd name="connsiteY10" fmla="*/ 59509 h 204267"/>
                <a:gd name="connsiteX11" fmla="*/ 147074 w 136178"/>
                <a:gd name="connsiteY11" fmla="*/ 120449 h 204267"/>
                <a:gd name="connsiteX12" fmla="*/ 110646 w 136178"/>
                <a:gd name="connsiteY12" fmla="*/ 116363 h 204267"/>
                <a:gd name="connsiteX13" fmla="*/ 107923 w 136178"/>
                <a:gd name="connsiteY13" fmla="*/ 59509 h 204267"/>
                <a:gd name="connsiteX14" fmla="*/ 73878 w 136178"/>
                <a:gd name="connsiteY14" fmla="*/ 25464 h 204267"/>
                <a:gd name="connsiteX15" fmla="*/ 39834 w 136178"/>
                <a:gd name="connsiteY15" fmla="*/ 59509 h 204267"/>
                <a:gd name="connsiteX16" fmla="*/ 39834 w 136178"/>
                <a:gd name="connsiteY16" fmla="*/ 79595 h 204267"/>
                <a:gd name="connsiteX17" fmla="*/ 39834 w 136178"/>
                <a:gd name="connsiteY17" fmla="*/ 113640 h 204267"/>
                <a:gd name="connsiteX18" fmla="*/ 39834 w 136178"/>
                <a:gd name="connsiteY18" fmla="*/ 147684 h 204267"/>
                <a:gd name="connsiteX19" fmla="*/ 41536 w 136178"/>
                <a:gd name="connsiteY19" fmla="*/ 169132 h 204267"/>
                <a:gd name="connsiteX20" fmla="*/ 51749 w 136178"/>
                <a:gd name="connsiteY20" fmla="*/ 196368 h 204267"/>
                <a:gd name="connsiteX21" fmla="*/ 76261 w 136178"/>
                <a:gd name="connsiteY21" fmla="*/ 206241 h 204267"/>
                <a:gd name="connsiteX22" fmla="*/ 110306 w 136178"/>
                <a:gd name="connsiteY22" fmla="*/ 172196 h 204267"/>
                <a:gd name="connsiteX23" fmla="*/ 112008 w 136178"/>
                <a:gd name="connsiteY23" fmla="*/ 150748 h 204267"/>
                <a:gd name="connsiteX24" fmla="*/ 110646 w 136178"/>
                <a:gd name="connsiteY24" fmla="*/ 116363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6178" h="204267">
                  <a:moveTo>
                    <a:pt x="147074" y="120449"/>
                  </a:moveTo>
                  <a:cubicBezTo>
                    <a:pt x="148939" y="148586"/>
                    <a:pt x="145237" y="176813"/>
                    <a:pt x="136180" y="203517"/>
                  </a:cubicBezTo>
                  <a:cubicBezTo>
                    <a:pt x="123828" y="226395"/>
                    <a:pt x="98631" y="239264"/>
                    <a:pt x="72857" y="235859"/>
                  </a:cubicBezTo>
                  <a:cubicBezTo>
                    <a:pt x="48135" y="238876"/>
                    <a:pt x="24048" y="226630"/>
                    <a:pt x="11917" y="204879"/>
                  </a:cubicBezTo>
                  <a:cubicBezTo>
                    <a:pt x="7071" y="194111"/>
                    <a:pt x="4078" y="182600"/>
                    <a:pt x="3066" y="170834"/>
                  </a:cubicBezTo>
                  <a:cubicBezTo>
                    <a:pt x="1076" y="154227"/>
                    <a:pt x="53" y="137515"/>
                    <a:pt x="2" y="120789"/>
                  </a:cubicBezTo>
                  <a:cubicBezTo>
                    <a:pt x="-57" y="100281"/>
                    <a:pt x="1422" y="79796"/>
                    <a:pt x="4427" y="59509"/>
                  </a:cubicBezTo>
                  <a:cubicBezTo>
                    <a:pt x="6146" y="45360"/>
                    <a:pt x="11677" y="31946"/>
                    <a:pt x="20428" y="20698"/>
                  </a:cubicBezTo>
                  <a:cubicBezTo>
                    <a:pt x="34459" y="6275"/>
                    <a:pt x="54151" y="-1202"/>
                    <a:pt x="74219" y="271"/>
                  </a:cubicBezTo>
                  <a:cubicBezTo>
                    <a:pt x="93940" y="-1468"/>
                    <a:pt x="113477" y="5210"/>
                    <a:pt x="128009" y="18655"/>
                  </a:cubicBezTo>
                  <a:cubicBezTo>
                    <a:pt x="137317" y="30391"/>
                    <a:pt x="142996" y="44590"/>
                    <a:pt x="144350" y="59509"/>
                  </a:cubicBezTo>
                  <a:cubicBezTo>
                    <a:pt x="146479" y="79748"/>
                    <a:pt x="147388" y="100100"/>
                    <a:pt x="147074" y="120449"/>
                  </a:cubicBezTo>
                  <a:close/>
                  <a:moveTo>
                    <a:pt x="110646" y="116363"/>
                  </a:moveTo>
                  <a:cubicBezTo>
                    <a:pt x="111042" y="97373"/>
                    <a:pt x="110132" y="78376"/>
                    <a:pt x="107923" y="59509"/>
                  </a:cubicBezTo>
                  <a:cubicBezTo>
                    <a:pt x="103610" y="36811"/>
                    <a:pt x="92262" y="25464"/>
                    <a:pt x="73878" y="25464"/>
                  </a:cubicBezTo>
                  <a:cubicBezTo>
                    <a:pt x="55835" y="25464"/>
                    <a:pt x="44260" y="37039"/>
                    <a:pt x="39834" y="59509"/>
                  </a:cubicBezTo>
                  <a:cubicBezTo>
                    <a:pt x="39438" y="66199"/>
                    <a:pt x="39438" y="72905"/>
                    <a:pt x="39834" y="79595"/>
                  </a:cubicBezTo>
                  <a:cubicBezTo>
                    <a:pt x="39834" y="88787"/>
                    <a:pt x="39834" y="100703"/>
                    <a:pt x="39834" y="113640"/>
                  </a:cubicBezTo>
                  <a:cubicBezTo>
                    <a:pt x="39834" y="126577"/>
                    <a:pt x="39834" y="138833"/>
                    <a:pt x="39834" y="147684"/>
                  </a:cubicBezTo>
                  <a:cubicBezTo>
                    <a:pt x="39834" y="156536"/>
                    <a:pt x="39834" y="164026"/>
                    <a:pt x="41536" y="169132"/>
                  </a:cubicBezTo>
                  <a:cubicBezTo>
                    <a:pt x="42595" y="178927"/>
                    <a:pt x="46108" y="188292"/>
                    <a:pt x="51749" y="196368"/>
                  </a:cubicBezTo>
                  <a:cubicBezTo>
                    <a:pt x="57886" y="203367"/>
                    <a:pt x="66986" y="207034"/>
                    <a:pt x="76261" y="206241"/>
                  </a:cubicBezTo>
                  <a:cubicBezTo>
                    <a:pt x="94986" y="206241"/>
                    <a:pt x="106221" y="194325"/>
                    <a:pt x="110306" y="172196"/>
                  </a:cubicBezTo>
                  <a:cubicBezTo>
                    <a:pt x="111240" y="165081"/>
                    <a:pt x="111808" y="157921"/>
                    <a:pt x="112008" y="150748"/>
                  </a:cubicBezTo>
                  <a:cubicBezTo>
                    <a:pt x="110306" y="143258"/>
                    <a:pt x="110646" y="131002"/>
                    <a:pt x="110646" y="116363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7" name="Vrije vorm: vorm 36">
              <a:extLst>
                <a:ext uri="{FF2B5EF4-FFF2-40B4-BE49-F238E27FC236}">
                  <a16:creationId xmlns:a16="http://schemas.microsoft.com/office/drawing/2014/main" id="{34BC9646-440A-453D-BB6A-AC68ABB69F1A}"/>
                </a:ext>
              </a:extLst>
            </p:cNvPr>
            <p:cNvSpPr/>
            <p:nvPr/>
          </p:nvSpPr>
          <p:spPr>
            <a:xfrm>
              <a:off x="14723197" y="8687277"/>
              <a:ext cx="102134" cy="204267"/>
            </a:xfrm>
            <a:custGeom>
              <a:avLst/>
              <a:gdLst>
                <a:gd name="connsiteX0" fmla="*/ 34045 w 102133"/>
                <a:gd name="connsiteY0" fmla="*/ 26895 h 204267"/>
                <a:gd name="connsiteX1" fmla="*/ 34045 w 102133"/>
                <a:gd name="connsiteY1" fmla="*/ 96686 h 204267"/>
                <a:gd name="connsiteX2" fmla="*/ 102133 w 102133"/>
                <a:gd name="connsiteY2" fmla="*/ 96686 h 204267"/>
                <a:gd name="connsiteX3" fmla="*/ 102133 w 102133"/>
                <a:gd name="connsiteY3" fmla="*/ 122901 h 204267"/>
                <a:gd name="connsiteX4" fmla="*/ 34045 w 102133"/>
                <a:gd name="connsiteY4" fmla="*/ 122901 h 204267"/>
                <a:gd name="connsiteX5" fmla="*/ 34045 w 102133"/>
                <a:gd name="connsiteY5" fmla="*/ 225034 h 204267"/>
                <a:gd name="connsiteX6" fmla="*/ 0 w 102133"/>
                <a:gd name="connsiteY6" fmla="*/ 225034 h 204267"/>
                <a:gd name="connsiteX7" fmla="*/ 0 w 102133"/>
                <a:gd name="connsiteY7" fmla="*/ 0 h 204267"/>
                <a:gd name="connsiteX8" fmla="*/ 105197 w 102133"/>
                <a:gd name="connsiteY8" fmla="*/ 0 h 204267"/>
                <a:gd name="connsiteX9" fmla="*/ 105197 w 102133"/>
                <a:gd name="connsiteY9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133" h="204267">
                  <a:moveTo>
                    <a:pt x="34045" y="26895"/>
                  </a:moveTo>
                  <a:lnTo>
                    <a:pt x="34045" y="96686"/>
                  </a:lnTo>
                  <a:lnTo>
                    <a:pt x="102133" y="96686"/>
                  </a:lnTo>
                  <a:lnTo>
                    <a:pt x="102133" y="122901"/>
                  </a:lnTo>
                  <a:lnTo>
                    <a:pt x="34045" y="122901"/>
                  </a:lnTo>
                  <a:lnTo>
                    <a:pt x="34045" y="225034"/>
                  </a:lnTo>
                  <a:lnTo>
                    <a:pt x="0" y="225034"/>
                  </a:lnTo>
                  <a:lnTo>
                    <a:pt x="0" y="0"/>
                  </a:lnTo>
                  <a:lnTo>
                    <a:pt x="105197" y="0"/>
                  </a:lnTo>
                  <a:lnTo>
                    <a:pt x="105197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676023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4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Rechte verbindingslijn 1">
            <a:extLst>
              <a:ext uri="{FF2B5EF4-FFF2-40B4-BE49-F238E27FC236}">
                <a16:creationId xmlns:a16="http://schemas.microsoft.com/office/drawing/2014/main" id="{3E3BBCD8-834A-4617-8F76-44A14A974D36}"/>
              </a:ext>
            </a:extLst>
          </p:cNvPr>
          <p:cNvCxnSpPr/>
          <p:nvPr userDrawn="1"/>
        </p:nvCxnSpPr>
        <p:spPr>
          <a:xfrm>
            <a:off x="14304100" y="8388194"/>
            <a:ext cx="0" cy="54506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dianummer 5">
            <a:extLst>
              <a:ext uri="{FF2B5EF4-FFF2-40B4-BE49-F238E27FC236}">
                <a16:creationId xmlns:a16="http://schemas.microsoft.com/office/drawing/2014/main" id="{87808334-2A09-42B1-99F5-D045FF8F0D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631950" y="8432226"/>
            <a:ext cx="504000" cy="504000"/>
          </a:xfrm>
          <a:prstGeom prst="ellipse">
            <a:avLst/>
          </a:prstGeom>
          <a:ln w="25400">
            <a:solidFill>
              <a:schemeClr val="tx1"/>
            </a:solidFill>
          </a:ln>
        </p:spPr>
        <p:txBody>
          <a:bodyPr vert="horz" lIns="0" tIns="0" rIns="0" bIns="0" rtlCol="0" anchor="ctr" anchorCtr="0"/>
          <a:lstStyle>
            <a:lvl1pPr algn="ctr">
              <a:defRPr sz="1400" b="1">
                <a:solidFill>
                  <a:schemeClr val="tx1"/>
                </a:solidFill>
              </a:defRPr>
            </a:lvl1pPr>
          </a:lstStyle>
          <a:p>
            <a:fld id="{F9DE7F4B-6E11-487C-9B28-4934A04645A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383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7B2A3664-9F68-44FC-8141-640863B08E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6257588" cy="9144000"/>
          </a:xfrm>
        </p:spPr>
        <p:txBody>
          <a:bodyPr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5" name="Tijdelijke aanduiding voor SmartArt 14">
            <a:extLst>
              <a:ext uri="{FF2B5EF4-FFF2-40B4-BE49-F238E27FC236}">
                <a16:creationId xmlns:a16="http://schemas.microsoft.com/office/drawing/2014/main" id="{B7C18634-4E14-442C-88F6-36925807B91A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0" y="815975"/>
            <a:ext cx="6997700" cy="1454149"/>
          </a:xfrm>
          <a:solidFill>
            <a:schemeClr val="bg1">
              <a:alpha val="85000"/>
            </a:schemeClr>
          </a:solidFill>
        </p:spPr>
        <p:txBody>
          <a:bodyPr>
            <a:noAutofit/>
          </a:bodyPr>
          <a:lstStyle>
            <a:lvl1pPr>
              <a:defRPr sz="1400"/>
            </a:lvl1pPr>
          </a:lstStyle>
          <a:p>
            <a:r>
              <a:rPr lang="nl-NL"/>
              <a:t>animatievlak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F693408-AB44-4176-9270-2FF9852139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 lIns="0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2BA612-E490-44F2-BA61-FD5739D9518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0738" y="2270125"/>
            <a:ext cx="6176961" cy="2220879"/>
          </a:xfrm>
          <a:noFill/>
        </p:spPr>
        <p:txBody>
          <a:bodyPr wrap="square" bIns="360000">
            <a:sp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0D8C0F-90D5-4BCC-83FE-0FA0655C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C52CA0-09FC-4C6F-B979-91AAAD7A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0" name="Tijdelijke aanduiding voor dianummer 5">
            <a:extLst>
              <a:ext uri="{FF2B5EF4-FFF2-40B4-BE49-F238E27FC236}">
                <a16:creationId xmlns:a16="http://schemas.microsoft.com/office/drawing/2014/main" id="{3B9F93CD-24B1-48EF-8257-17C70E9BA4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631950" y="8432226"/>
            <a:ext cx="504000" cy="504000"/>
          </a:xfrm>
          <a:prstGeom prst="ellipse">
            <a:avLst/>
          </a:prstGeom>
          <a:ln w="25400">
            <a:solidFill>
              <a:schemeClr val="tx1"/>
            </a:solidFill>
          </a:ln>
        </p:spPr>
        <p:txBody>
          <a:bodyPr vert="horz" lIns="0" tIns="0" rIns="0" bIns="0" rtlCol="0" anchor="ctr" anchorCtr="0"/>
          <a:lstStyle>
            <a:lvl1pPr algn="ctr">
              <a:defRPr sz="1400" b="1">
                <a:solidFill>
                  <a:schemeClr val="tx1"/>
                </a:solidFill>
              </a:defRPr>
            </a:lvl1pPr>
          </a:lstStyle>
          <a:p>
            <a:fld id="{F9DE7F4B-6E11-487C-9B28-4934A04645A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454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3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jdelijke aanduiding voor afbeelding 31">
            <a:extLst>
              <a:ext uri="{FF2B5EF4-FFF2-40B4-BE49-F238E27FC236}">
                <a16:creationId xmlns:a16="http://schemas.microsoft.com/office/drawing/2014/main" id="{D1B009F9-2BBE-4BEC-A81E-D1CD742FD1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321"/>
            <a:ext cx="16257588" cy="9144000"/>
          </a:xfrm>
          <a:custGeom>
            <a:avLst/>
            <a:gdLst>
              <a:gd name="connsiteX0" fmla="*/ 794 w 16257588"/>
              <a:gd name="connsiteY0" fmla="*/ 0 h 9144000"/>
              <a:gd name="connsiteX1" fmla="*/ 10717546 w 16257588"/>
              <a:gd name="connsiteY1" fmla="*/ 0 h 9144000"/>
              <a:gd name="connsiteX2" fmla="*/ 10717546 w 16257588"/>
              <a:gd name="connsiteY2" fmla="*/ 321 h 9144000"/>
              <a:gd name="connsiteX3" fmla="*/ 16257588 w 16257588"/>
              <a:gd name="connsiteY3" fmla="*/ 321 h 9144000"/>
              <a:gd name="connsiteX4" fmla="*/ 16257588 w 16257588"/>
              <a:gd name="connsiteY4" fmla="*/ 8137233 h 9144000"/>
              <a:gd name="connsiteX5" fmla="*/ 10717546 w 16257588"/>
              <a:gd name="connsiteY5" fmla="*/ 8137233 h 9144000"/>
              <a:gd name="connsiteX6" fmla="*/ 10717546 w 16257588"/>
              <a:gd name="connsiteY6" fmla="*/ 9144000 h 9144000"/>
              <a:gd name="connsiteX7" fmla="*/ 794 w 16257588"/>
              <a:gd name="connsiteY7" fmla="*/ 9144000 h 9144000"/>
              <a:gd name="connsiteX8" fmla="*/ 794 w 16257588"/>
              <a:gd name="connsiteY8" fmla="*/ 8137233 h 9144000"/>
              <a:gd name="connsiteX9" fmla="*/ 0 w 16257588"/>
              <a:gd name="connsiteY9" fmla="*/ 8137233 h 9144000"/>
              <a:gd name="connsiteX10" fmla="*/ 0 w 16257588"/>
              <a:gd name="connsiteY10" fmla="*/ 321 h 9144000"/>
              <a:gd name="connsiteX11" fmla="*/ 794 w 16257588"/>
              <a:gd name="connsiteY11" fmla="*/ 321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257588" h="9144000">
                <a:moveTo>
                  <a:pt x="794" y="0"/>
                </a:moveTo>
                <a:lnTo>
                  <a:pt x="10717546" y="0"/>
                </a:lnTo>
                <a:lnTo>
                  <a:pt x="10717546" y="321"/>
                </a:lnTo>
                <a:lnTo>
                  <a:pt x="16257588" y="321"/>
                </a:lnTo>
                <a:lnTo>
                  <a:pt x="16257588" y="8137233"/>
                </a:lnTo>
                <a:lnTo>
                  <a:pt x="10717546" y="8137233"/>
                </a:lnTo>
                <a:lnTo>
                  <a:pt x="10717546" y="9144000"/>
                </a:lnTo>
                <a:lnTo>
                  <a:pt x="794" y="9144000"/>
                </a:lnTo>
                <a:lnTo>
                  <a:pt x="794" y="8137233"/>
                </a:lnTo>
                <a:lnTo>
                  <a:pt x="0" y="8137233"/>
                </a:lnTo>
                <a:lnTo>
                  <a:pt x="0" y="321"/>
                </a:lnTo>
                <a:lnTo>
                  <a:pt x="794" y="3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5" name="Tijdelijke aanduiding voor SmartArt 14">
            <a:extLst>
              <a:ext uri="{FF2B5EF4-FFF2-40B4-BE49-F238E27FC236}">
                <a16:creationId xmlns:a16="http://schemas.microsoft.com/office/drawing/2014/main" id="{B7C18634-4E14-442C-88F6-36925807B91A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0" y="815975"/>
            <a:ext cx="6997700" cy="1454149"/>
          </a:xfrm>
          <a:solidFill>
            <a:schemeClr val="bg1">
              <a:alpha val="85000"/>
            </a:schemeClr>
          </a:solidFill>
        </p:spPr>
        <p:txBody>
          <a:bodyPr>
            <a:noAutofit/>
          </a:bodyPr>
          <a:lstStyle>
            <a:lvl1pPr>
              <a:defRPr sz="1400"/>
            </a:lvl1pPr>
          </a:lstStyle>
          <a:p>
            <a:r>
              <a:rPr lang="nl-NL"/>
              <a:t>animatievlak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F693408-AB44-4176-9270-2FF9852139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 lIns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2BA612-E490-44F2-BA61-FD5739D9518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0738" y="2270125"/>
            <a:ext cx="6176961" cy="2220879"/>
          </a:xfrm>
          <a:noFill/>
        </p:spPr>
        <p:txBody>
          <a:bodyPr wrap="square" bIns="360000">
            <a:spAutoFit/>
          </a:bodyPr>
          <a:lstStyle>
            <a:lvl2pPr marL="347663" indent="-342900">
              <a:buClr>
                <a:schemeClr val="accent2"/>
              </a:buClr>
              <a:buFont typeface="Arial" panose="020B0604020202020204" pitchFamily="34" charset="0"/>
              <a:buChar char="•"/>
              <a:defRPr/>
            </a:lvl2pPr>
            <a:lvl3pPr marL="0" indent="0">
              <a:buClr>
                <a:schemeClr val="accent2"/>
              </a:buClr>
              <a:buFont typeface="Arial" panose="020B0604020202020204" pitchFamily="34" charset="0"/>
              <a:buNone/>
              <a:defRPr>
                <a:solidFill>
                  <a:schemeClr val="accent2"/>
                </a:solidFill>
              </a:defRPr>
            </a:lvl3pPr>
            <a:lvl4pPr marL="552443" indent="-285750">
              <a:buClr>
                <a:schemeClr val="accent2"/>
              </a:buClr>
              <a:buFont typeface="Arial" panose="020B0604020202020204" pitchFamily="34" charset="0"/>
              <a:buChar char="•"/>
              <a:defRPr/>
            </a:lvl4pPr>
            <a:lvl5pPr marL="730239" indent="-285750">
              <a:buClr>
                <a:schemeClr val="accent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0D8C0F-90D5-4BCC-83FE-0FA0655C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C52CA0-09FC-4C6F-B979-91AAAD7A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0738" y="8459523"/>
            <a:ext cx="5486936" cy="486833"/>
          </a:xfrm>
        </p:spPr>
        <p:txBody>
          <a:bodyPr/>
          <a:lstStyle/>
          <a:p>
            <a:endParaRPr lang="nl-NL"/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405C1F4A-BA71-48AD-92A5-E146702FABF3}"/>
              </a:ext>
            </a:extLst>
          </p:cNvPr>
          <p:cNvCxnSpPr/>
          <p:nvPr userDrawn="1"/>
        </p:nvCxnSpPr>
        <p:spPr>
          <a:xfrm>
            <a:off x="14304100" y="8388194"/>
            <a:ext cx="0" cy="54506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jdelijke aanduiding voor dianummer 5">
            <a:extLst>
              <a:ext uri="{FF2B5EF4-FFF2-40B4-BE49-F238E27FC236}">
                <a16:creationId xmlns:a16="http://schemas.microsoft.com/office/drawing/2014/main" id="{31CBED93-96CC-44F2-B5E7-E924ACC888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631950" y="8432226"/>
            <a:ext cx="504000" cy="504000"/>
          </a:xfrm>
          <a:prstGeom prst="ellipse">
            <a:avLst/>
          </a:prstGeom>
          <a:ln w="25400">
            <a:solidFill>
              <a:schemeClr val="tx1"/>
            </a:solidFill>
          </a:ln>
        </p:spPr>
        <p:txBody>
          <a:bodyPr vert="horz" lIns="0" tIns="0" rIns="0" bIns="0" rtlCol="0" anchor="ctr" anchorCtr="0"/>
          <a:lstStyle>
            <a:lvl1pPr algn="ctr">
              <a:defRPr sz="1400" b="1">
                <a:solidFill>
                  <a:schemeClr val="tx1"/>
                </a:solidFill>
              </a:defRPr>
            </a:lvl1pPr>
          </a:lstStyle>
          <a:p>
            <a:fld id="{F9DE7F4B-6E11-487C-9B28-4934A04645A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955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3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jdelijke aanduiding voor afbeelding 31">
            <a:extLst>
              <a:ext uri="{FF2B5EF4-FFF2-40B4-BE49-F238E27FC236}">
                <a16:creationId xmlns:a16="http://schemas.microsoft.com/office/drawing/2014/main" id="{D1B009F9-2BBE-4BEC-A81E-D1CD742FD1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321"/>
            <a:ext cx="16257588" cy="9144000"/>
          </a:xfrm>
          <a:custGeom>
            <a:avLst/>
            <a:gdLst>
              <a:gd name="connsiteX0" fmla="*/ 794 w 16257588"/>
              <a:gd name="connsiteY0" fmla="*/ 0 h 9144000"/>
              <a:gd name="connsiteX1" fmla="*/ 10717546 w 16257588"/>
              <a:gd name="connsiteY1" fmla="*/ 0 h 9144000"/>
              <a:gd name="connsiteX2" fmla="*/ 10717546 w 16257588"/>
              <a:gd name="connsiteY2" fmla="*/ 321 h 9144000"/>
              <a:gd name="connsiteX3" fmla="*/ 16257588 w 16257588"/>
              <a:gd name="connsiteY3" fmla="*/ 321 h 9144000"/>
              <a:gd name="connsiteX4" fmla="*/ 16257588 w 16257588"/>
              <a:gd name="connsiteY4" fmla="*/ 8137233 h 9144000"/>
              <a:gd name="connsiteX5" fmla="*/ 10717546 w 16257588"/>
              <a:gd name="connsiteY5" fmla="*/ 8137233 h 9144000"/>
              <a:gd name="connsiteX6" fmla="*/ 10717546 w 16257588"/>
              <a:gd name="connsiteY6" fmla="*/ 9144000 h 9144000"/>
              <a:gd name="connsiteX7" fmla="*/ 794 w 16257588"/>
              <a:gd name="connsiteY7" fmla="*/ 9144000 h 9144000"/>
              <a:gd name="connsiteX8" fmla="*/ 794 w 16257588"/>
              <a:gd name="connsiteY8" fmla="*/ 8137233 h 9144000"/>
              <a:gd name="connsiteX9" fmla="*/ 0 w 16257588"/>
              <a:gd name="connsiteY9" fmla="*/ 8137233 h 9144000"/>
              <a:gd name="connsiteX10" fmla="*/ 0 w 16257588"/>
              <a:gd name="connsiteY10" fmla="*/ 321 h 9144000"/>
              <a:gd name="connsiteX11" fmla="*/ 794 w 16257588"/>
              <a:gd name="connsiteY11" fmla="*/ 321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257588" h="9144000">
                <a:moveTo>
                  <a:pt x="794" y="0"/>
                </a:moveTo>
                <a:lnTo>
                  <a:pt x="10717546" y="0"/>
                </a:lnTo>
                <a:lnTo>
                  <a:pt x="10717546" y="321"/>
                </a:lnTo>
                <a:lnTo>
                  <a:pt x="16257588" y="321"/>
                </a:lnTo>
                <a:lnTo>
                  <a:pt x="16257588" y="8137233"/>
                </a:lnTo>
                <a:lnTo>
                  <a:pt x="10717546" y="8137233"/>
                </a:lnTo>
                <a:lnTo>
                  <a:pt x="10717546" y="9144000"/>
                </a:lnTo>
                <a:lnTo>
                  <a:pt x="794" y="9144000"/>
                </a:lnTo>
                <a:lnTo>
                  <a:pt x="794" y="8137233"/>
                </a:lnTo>
                <a:lnTo>
                  <a:pt x="0" y="8137233"/>
                </a:lnTo>
                <a:lnTo>
                  <a:pt x="0" y="321"/>
                </a:lnTo>
                <a:lnTo>
                  <a:pt x="794" y="3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5" name="Tijdelijke aanduiding voor SmartArt 14">
            <a:extLst>
              <a:ext uri="{FF2B5EF4-FFF2-40B4-BE49-F238E27FC236}">
                <a16:creationId xmlns:a16="http://schemas.microsoft.com/office/drawing/2014/main" id="{B7C18634-4E14-442C-88F6-36925807B91A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9259888" y="815975"/>
            <a:ext cx="6997700" cy="1454149"/>
          </a:xfrm>
          <a:solidFill>
            <a:schemeClr val="bg1">
              <a:alpha val="85000"/>
            </a:schemeClr>
          </a:solidFill>
        </p:spPr>
        <p:txBody>
          <a:bodyPr>
            <a:noAutofit/>
          </a:bodyPr>
          <a:lstStyle>
            <a:lvl1pPr>
              <a:defRPr sz="1400"/>
            </a:lvl1pPr>
          </a:lstStyle>
          <a:p>
            <a:r>
              <a:rPr lang="nl-NL"/>
              <a:t>animatievlak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F693408-AB44-4176-9270-2FF9852139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61102" y="815976"/>
            <a:ext cx="6176962" cy="1454150"/>
          </a:xfrm>
          <a:noFill/>
        </p:spPr>
        <p:txBody>
          <a:bodyPr lIns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2BA612-E490-44F2-BA61-FD5739D9518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61102" y="2270125"/>
            <a:ext cx="6176961" cy="2220879"/>
          </a:xfrm>
          <a:noFill/>
        </p:spPr>
        <p:txBody>
          <a:bodyPr wrap="square" bIns="360000">
            <a:spAutoFit/>
          </a:bodyPr>
          <a:lstStyle>
            <a:lvl2pPr marL="347663" indent="-342900">
              <a:buClr>
                <a:schemeClr val="accent2"/>
              </a:buClr>
              <a:buFont typeface="Arial" panose="020B0604020202020204" pitchFamily="34" charset="0"/>
              <a:buChar char="•"/>
              <a:defRPr/>
            </a:lvl2pPr>
            <a:lvl3pPr marL="0" indent="0">
              <a:buClr>
                <a:schemeClr val="accent2"/>
              </a:buClr>
              <a:buFont typeface="Arial" panose="020B0604020202020204" pitchFamily="34" charset="0"/>
              <a:buNone/>
              <a:defRPr>
                <a:solidFill>
                  <a:schemeClr val="accent2"/>
                </a:solidFill>
              </a:defRPr>
            </a:lvl3pPr>
            <a:lvl4pPr marL="552443" indent="-285750">
              <a:buClr>
                <a:schemeClr val="accent2"/>
              </a:buClr>
              <a:buFont typeface="Arial" panose="020B0604020202020204" pitchFamily="34" charset="0"/>
              <a:buChar char="•"/>
              <a:defRPr/>
            </a:lvl4pPr>
            <a:lvl5pPr marL="730239" indent="-285750">
              <a:buClr>
                <a:schemeClr val="accent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0D8C0F-90D5-4BCC-83FE-0FA0655C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42E446FF-859E-430D-BA2F-EE9190841C53}"/>
              </a:ext>
            </a:extLst>
          </p:cNvPr>
          <p:cNvCxnSpPr/>
          <p:nvPr userDrawn="1"/>
        </p:nvCxnSpPr>
        <p:spPr>
          <a:xfrm>
            <a:off x="14304100" y="8388194"/>
            <a:ext cx="0" cy="54506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jdelijke aanduiding voor dianummer 5">
            <a:extLst>
              <a:ext uri="{FF2B5EF4-FFF2-40B4-BE49-F238E27FC236}">
                <a16:creationId xmlns:a16="http://schemas.microsoft.com/office/drawing/2014/main" id="{C9E80E0F-4B02-4BE9-8D4A-EBF2B26DEF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631950" y="8432226"/>
            <a:ext cx="504000" cy="504000"/>
          </a:xfrm>
          <a:prstGeom prst="ellipse">
            <a:avLst/>
          </a:prstGeom>
          <a:ln w="25400">
            <a:solidFill>
              <a:schemeClr val="tx1"/>
            </a:solidFill>
          </a:ln>
        </p:spPr>
        <p:txBody>
          <a:bodyPr vert="horz" lIns="0" tIns="0" rIns="0" bIns="0" rtlCol="0" anchor="ctr" anchorCtr="0"/>
          <a:lstStyle>
            <a:lvl1pPr algn="ctr">
              <a:defRPr sz="1400" b="1">
                <a:solidFill>
                  <a:schemeClr val="tx1"/>
                </a:solidFill>
              </a:defRPr>
            </a:lvl1pPr>
          </a:lstStyle>
          <a:p>
            <a:fld id="{F9DE7F4B-6E11-487C-9B28-4934A04645A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512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3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7B2A3664-9F68-44FC-8141-640863B08E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6257587" cy="9144000"/>
          </a:xfrm>
        </p:spPr>
        <p:txBody>
          <a:bodyPr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5" name="Tijdelijke aanduiding voor SmartArt 14">
            <a:extLst>
              <a:ext uri="{FF2B5EF4-FFF2-40B4-BE49-F238E27FC236}">
                <a16:creationId xmlns:a16="http://schemas.microsoft.com/office/drawing/2014/main" id="{B7C18634-4E14-442C-88F6-36925807B91A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0" y="4913859"/>
            <a:ext cx="6997700" cy="3220048"/>
          </a:xfrm>
          <a:solidFill>
            <a:schemeClr val="bg1">
              <a:alpha val="85000"/>
            </a:schemeClr>
          </a:solidFill>
        </p:spPr>
        <p:txBody>
          <a:bodyPr>
            <a:noAutofit/>
          </a:bodyPr>
          <a:lstStyle>
            <a:lvl1pPr>
              <a:defRPr sz="1400"/>
            </a:lvl1pPr>
          </a:lstStyle>
          <a:p>
            <a:r>
              <a:rPr lang="nl-NL"/>
              <a:t>animatievlak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F693408-AB44-4176-9270-2FF9852139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738" y="4869713"/>
            <a:ext cx="6176962" cy="1849170"/>
          </a:xfrm>
          <a:noFill/>
        </p:spPr>
        <p:txBody>
          <a:bodyPr lIns="0"/>
          <a:lstStyle>
            <a:lvl1pPr>
              <a:defRPr sz="12400"/>
            </a:lvl1pPr>
          </a:lstStyle>
          <a:p>
            <a:r>
              <a:rPr lang="nl-NL"/>
              <a:t>#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2BA612-E490-44F2-BA61-FD5739D9518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0738" y="6718883"/>
            <a:ext cx="6176961" cy="948291"/>
          </a:xfrm>
          <a:noFill/>
        </p:spPr>
        <p:txBody>
          <a:bodyPr wrap="square" bIns="360000">
            <a:spAutoFit/>
          </a:bodyPr>
          <a:lstStyle>
            <a:lvl3pPr>
              <a:defRPr sz="3800"/>
            </a:lvl3pPr>
          </a:lstStyle>
          <a:p>
            <a:pPr lvl="2"/>
            <a:r>
              <a:rPr lang="nl-NL"/>
              <a:t>DERDE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0D8C0F-90D5-4BCC-83FE-0FA0655C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C52CA0-09FC-4C6F-B979-91AAAD7A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0" name="Tijdelijke aanduiding voor dianummer 5">
            <a:extLst>
              <a:ext uri="{FF2B5EF4-FFF2-40B4-BE49-F238E27FC236}">
                <a16:creationId xmlns:a16="http://schemas.microsoft.com/office/drawing/2014/main" id="{34DA3BDB-80FF-47D4-AFBE-2E5CEF86E6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631950" y="8432226"/>
            <a:ext cx="504000" cy="504000"/>
          </a:xfrm>
          <a:prstGeom prst="ellipse">
            <a:avLst/>
          </a:prstGeom>
          <a:ln w="25400">
            <a:solidFill>
              <a:schemeClr val="tx1"/>
            </a:solidFill>
          </a:ln>
        </p:spPr>
        <p:txBody>
          <a:bodyPr vert="horz" lIns="0" tIns="0" rIns="0" bIns="0" rtlCol="0" anchor="ctr" anchorCtr="0"/>
          <a:lstStyle>
            <a:lvl1pPr algn="ctr">
              <a:defRPr sz="1400" b="1">
                <a:solidFill>
                  <a:schemeClr val="tx1"/>
                </a:solidFill>
              </a:defRPr>
            </a:lvl1pPr>
          </a:lstStyle>
          <a:p>
            <a:fld id="{F9DE7F4B-6E11-487C-9B28-4934A04645A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475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3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7B2A3664-9F68-44FC-8141-640863B08E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6257588" cy="9144000"/>
          </a:xfrm>
        </p:spPr>
        <p:txBody>
          <a:bodyPr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5" name="Tijdelijke aanduiding voor SmartArt 14">
            <a:extLst>
              <a:ext uri="{FF2B5EF4-FFF2-40B4-BE49-F238E27FC236}">
                <a16:creationId xmlns:a16="http://schemas.microsoft.com/office/drawing/2014/main" id="{B7C18634-4E14-442C-88F6-36925807B91A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0" y="815975"/>
            <a:ext cx="6997700" cy="1454149"/>
          </a:xfrm>
          <a:solidFill>
            <a:schemeClr val="bg1">
              <a:alpha val="85000"/>
            </a:schemeClr>
          </a:solidFill>
        </p:spPr>
        <p:txBody>
          <a:bodyPr>
            <a:noAutofit/>
          </a:bodyPr>
          <a:lstStyle>
            <a:lvl1pPr>
              <a:defRPr sz="1400"/>
            </a:lvl1pPr>
          </a:lstStyle>
          <a:p>
            <a:r>
              <a:rPr lang="nl-NL"/>
              <a:t>animatievlak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F693408-AB44-4176-9270-2FF9852139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738" y="815977"/>
            <a:ext cx="6176962" cy="710674"/>
          </a:xfrm>
          <a:noFill/>
        </p:spPr>
        <p:txBody>
          <a:bodyPr lIns="0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2BA612-E490-44F2-BA61-FD5739D9518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0738" y="1526651"/>
            <a:ext cx="6176961" cy="2220879"/>
          </a:xfrm>
          <a:noFill/>
        </p:spPr>
        <p:txBody>
          <a:bodyPr wrap="square" bIns="360000">
            <a:sp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0D8C0F-90D5-4BCC-83FE-0FA0655C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C52CA0-09FC-4C6F-B979-91AAAD7A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4" name="Tijdelijke aanduiding voor dianummer 5">
            <a:extLst>
              <a:ext uri="{FF2B5EF4-FFF2-40B4-BE49-F238E27FC236}">
                <a16:creationId xmlns:a16="http://schemas.microsoft.com/office/drawing/2014/main" id="{A727B543-8E2B-4102-AF42-C398A595BA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631950" y="8432226"/>
            <a:ext cx="504000" cy="504000"/>
          </a:xfrm>
          <a:prstGeom prst="ellipse">
            <a:avLst/>
          </a:prstGeom>
          <a:ln w="25400">
            <a:solidFill>
              <a:schemeClr val="tx1"/>
            </a:solidFill>
          </a:ln>
        </p:spPr>
        <p:txBody>
          <a:bodyPr vert="horz" lIns="0" tIns="0" rIns="0" bIns="0" rtlCol="0" anchor="ctr" anchorCtr="0"/>
          <a:lstStyle>
            <a:lvl1pPr algn="ctr">
              <a:defRPr sz="1400" b="1">
                <a:solidFill>
                  <a:schemeClr val="tx1"/>
                </a:solidFill>
              </a:defRPr>
            </a:lvl1pPr>
          </a:lstStyle>
          <a:p>
            <a:fld id="{F9DE7F4B-6E11-487C-9B28-4934A04645A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356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3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SmartArt 14">
            <a:extLst>
              <a:ext uri="{FF2B5EF4-FFF2-40B4-BE49-F238E27FC236}">
                <a16:creationId xmlns:a16="http://schemas.microsoft.com/office/drawing/2014/main" id="{B7C18634-4E14-442C-88F6-36925807B91A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0" y="815975"/>
            <a:ext cx="6997700" cy="1454149"/>
          </a:xfrm>
          <a:solidFill>
            <a:schemeClr val="bg1">
              <a:alpha val="85000"/>
            </a:schemeClr>
          </a:solidFill>
        </p:spPr>
        <p:txBody>
          <a:bodyPr>
            <a:noAutofit/>
          </a:bodyPr>
          <a:lstStyle>
            <a:lvl1pPr>
              <a:defRPr sz="1400"/>
            </a:lvl1pPr>
          </a:lstStyle>
          <a:p>
            <a:r>
              <a:rPr lang="nl-NL"/>
              <a:t>animatievlak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F693408-AB44-4176-9270-2FF9852139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 lIns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2BA612-E490-44F2-BA61-FD5739D9518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0738" y="2270125"/>
            <a:ext cx="6176961" cy="2220879"/>
          </a:xfrm>
          <a:noFill/>
        </p:spPr>
        <p:txBody>
          <a:bodyPr wrap="square" bIns="360000">
            <a:spAutoFit/>
          </a:bodyPr>
          <a:lstStyle>
            <a:lvl2pPr marL="347663" indent="-342900">
              <a:buClr>
                <a:schemeClr val="accent2"/>
              </a:buClr>
              <a:buFont typeface="Arial" panose="020B0604020202020204" pitchFamily="34" charset="0"/>
              <a:buChar char="•"/>
              <a:defRPr/>
            </a:lvl2pPr>
            <a:lvl3pPr marL="0" indent="0">
              <a:buClr>
                <a:schemeClr val="accent2"/>
              </a:buClr>
              <a:buFont typeface="Arial" panose="020B0604020202020204" pitchFamily="34" charset="0"/>
              <a:buNone/>
              <a:defRPr>
                <a:solidFill>
                  <a:schemeClr val="accent2"/>
                </a:solidFill>
              </a:defRPr>
            </a:lvl3pPr>
            <a:lvl4pPr marL="552443" indent="-285750">
              <a:buClr>
                <a:schemeClr val="accent2"/>
              </a:buClr>
              <a:buFont typeface="Arial" panose="020B0604020202020204" pitchFamily="34" charset="0"/>
              <a:buChar char="•"/>
              <a:defRPr/>
            </a:lvl4pPr>
            <a:lvl5pPr marL="730239" indent="-285750">
              <a:buClr>
                <a:schemeClr val="accent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0D8C0F-90D5-4BCC-83FE-0FA0655C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C52CA0-09FC-4C6F-B979-91AAAD7A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0738" y="8459523"/>
            <a:ext cx="5486936" cy="486833"/>
          </a:xfrm>
        </p:spPr>
        <p:txBody>
          <a:bodyPr/>
          <a:lstStyle/>
          <a:p>
            <a:endParaRPr lang="nl-NL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F6BDECE-5999-410F-A35C-C92CE0B41B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7270775" y="1543006"/>
            <a:ext cx="12823999" cy="647192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E54722B0-F45A-4992-8267-293234996C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7159444" y="2053959"/>
            <a:ext cx="12823999" cy="6471925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17EFA72-0211-4B18-BF53-5EC8FB7CB4B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flipH="1" flipV="1">
            <a:off x="7270775" y="1543006"/>
            <a:ext cx="12823999" cy="6471924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F7E2D3C4-9D66-41A9-B650-78312AB500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flipH="1" flipV="1">
            <a:off x="7270775" y="1543006"/>
            <a:ext cx="12823999" cy="6471924"/>
          </a:xfrm>
          <a:prstGeom prst="rect">
            <a:avLst/>
          </a:prstGeom>
        </p:spPr>
      </p:pic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53D038B7-001E-4436-9910-B4851A519CA3}"/>
              </a:ext>
            </a:extLst>
          </p:cNvPr>
          <p:cNvCxnSpPr/>
          <p:nvPr userDrawn="1"/>
        </p:nvCxnSpPr>
        <p:spPr>
          <a:xfrm>
            <a:off x="14304100" y="8388194"/>
            <a:ext cx="0" cy="54506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jdelijke aanduiding voor dianummer 5">
            <a:extLst>
              <a:ext uri="{FF2B5EF4-FFF2-40B4-BE49-F238E27FC236}">
                <a16:creationId xmlns:a16="http://schemas.microsoft.com/office/drawing/2014/main" id="{4186C889-4EC8-45D6-A64A-C4C892D1B0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631950" y="8432226"/>
            <a:ext cx="504000" cy="504000"/>
          </a:xfrm>
          <a:prstGeom prst="ellipse">
            <a:avLst/>
          </a:prstGeom>
          <a:ln w="25400">
            <a:solidFill>
              <a:schemeClr val="tx1"/>
            </a:solidFill>
          </a:ln>
        </p:spPr>
        <p:txBody>
          <a:bodyPr vert="horz" lIns="0" tIns="0" rIns="0" bIns="0" rtlCol="0" anchor="ctr" anchorCtr="0"/>
          <a:lstStyle>
            <a:lvl1pPr algn="ctr">
              <a:defRPr sz="1400" b="1">
                <a:solidFill>
                  <a:schemeClr val="tx1"/>
                </a:solidFill>
              </a:defRPr>
            </a:lvl1pPr>
          </a:lstStyle>
          <a:p>
            <a:fld id="{F9DE7F4B-6E11-487C-9B28-4934A04645A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053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3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693408-AB44-4176-9270-2FF9852139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 l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2BA612-E490-44F2-BA61-FD5739D9518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0738" y="2270125"/>
            <a:ext cx="6176961" cy="2220879"/>
          </a:xfrm>
          <a:noFill/>
        </p:spPr>
        <p:txBody>
          <a:bodyPr wrap="square" bIns="360000">
            <a:spAutoFit/>
          </a:bodyPr>
          <a:lstStyle>
            <a:lvl2pPr marL="347663" indent="-3429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2pPr>
            <a:lvl3pPr marL="0" indent="0">
              <a:buClr>
                <a:schemeClr val="accent2"/>
              </a:buClr>
              <a:buFont typeface="Arial" panose="020B0604020202020204" pitchFamily="34" charset="0"/>
              <a:buNone/>
              <a:defRPr>
                <a:solidFill>
                  <a:schemeClr val="accent1"/>
                </a:solidFill>
              </a:defRPr>
            </a:lvl3pPr>
            <a:lvl4pPr marL="552443" indent="-2857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4pPr>
            <a:lvl5pPr marL="730239" indent="-2857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0D8C0F-90D5-4BCC-83FE-0FA0655C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C52CA0-09FC-4C6F-B979-91AAAD7A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0738" y="8459523"/>
            <a:ext cx="5486936" cy="486833"/>
          </a:xfrm>
        </p:spPr>
        <p:txBody>
          <a:bodyPr/>
          <a:lstStyle/>
          <a:p>
            <a:endParaRPr lang="nl-NL"/>
          </a:p>
        </p:txBody>
      </p:sp>
      <p:pic>
        <p:nvPicPr>
          <p:cNvPr id="35" name="Picture 25">
            <a:extLst>
              <a:ext uri="{FF2B5EF4-FFF2-40B4-BE49-F238E27FC236}">
                <a16:creationId xmlns:a16="http://schemas.microsoft.com/office/drawing/2014/main" id="{AE9E0074-B65B-4635-8056-C14322A59B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136593" y="1050236"/>
            <a:ext cx="325646" cy="226746"/>
          </a:xfrm>
          <a:prstGeom prst="rect">
            <a:avLst/>
          </a:prstGeom>
        </p:spPr>
      </p:pic>
      <p:pic>
        <p:nvPicPr>
          <p:cNvPr id="36" name="Picture 26">
            <a:extLst>
              <a:ext uri="{FF2B5EF4-FFF2-40B4-BE49-F238E27FC236}">
                <a16:creationId xmlns:a16="http://schemas.microsoft.com/office/drawing/2014/main" id="{9A79E827-BCAF-4793-9D6F-6522868B84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3073">
            <a:off x="14870880" y="875496"/>
            <a:ext cx="772796" cy="292657"/>
          </a:xfrm>
          <a:prstGeom prst="rect">
            <a:avLst/>
          </a:prstGeom>
        </p:spPr>
      </p:pic>
      <p:pic>
        <p:nvPicPr>
          <p:cNvPr id="37" name="Picture 27">
            <a:extLst>
              <a:ext uri="{FF2B5EF4-FFF2-40B4-BE49-F238E27FC236}">
                <a16:creationId xmlns:a16="http://schemas.microsoft.com/office/drawing/2014/main" id="{460628A8-3024-40CD-85C4-9B18967D31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817" y="5727010"/>
            <a:ext cx="351161" cy="245813"/>
          </a:xfrm>
          <a:prstGeom prst="rect">
            <a:avLst/>
          </a:prstGeom>
        </p:spPr>
      </p:pic>
      <p:pic>
        <p:nvPicPr>
          <p:cNvPr id="38" name="Picture 28">
            <a:extLst>
              <a:ext uri="{FF2B5EF4-FFF2-40B4-BE49-F238E27FC236}">
                <a16:creationId xmlns:a16="http://schemas.microsoft.com/office/drawing/2014/main" id="{9615E9AA-C896-4578-B292-9219F4BAFF7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4311356" y="1359625"/>
            <a:ext cx="175581" cy="198992"/>
          </a:xfrm>
          <a:prstGeom prst="rect">
            <a:avLst/>
          </a:prstGeom>
        </p:spPr>
      </p:pic>
      <p:pic>
        <p:nvPicPr>
          <p:cNvPr id="62" name="Picture 31">
            <a:extLst>
              <a:ext uri="{FF2B5EF4-FFF2-40B4-BE49-F238E27FC236}">
                <a16:creationId xmlns:a16="http://schemas.microsoft.com/office/drawing/2014/main" id="{59701CD2-3426-4821-AA34-30D7E6A901B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96552">
            <a:off x="11158377" y="6713783"/>
            <a:ext cx="834412" cy="613538"/>
          </a:xfrm>
          <a:prstGeom prst="rect">
            <a:avLst/>
          </a:prstGeom>
        </p:spPr>
      </p:pic>
      <p:pic>
        <p:nvPicPr>
          <p:cNvPr id="63" name="Picture 32">
            <a:extLst>
              <a:ext uri="{FF2B5EF4-FFF2-40B4-BE49-F238E27FC236}">
                <a16:creationId xmlns:a16="http://schemas.microsoft.com/office/drawing/2014/main" id="{0D98A5E9-11CF-4233-B676-865450FE0F1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234162" y="2118107"/>
            <a:ext cx="4068030" cy="5045755"/>
          </a:xfrm>
          <a:prstGeom prst="rect">
            <a:avLst/>
          </a:prstGeom>
        </p:spPr>
      </p:pic>
      <p:pic>
        <p:nvPicPr>
          <p:cNvPr id="65" name="Picture 34">
            <a:extLst>
              <a:ext uri="{FF2B5EF4-FFF2-40B4-BE49-F238E27FC236}">
                <a16:creationId xmlns:a16="http://schemas.microsoft.com/office/drawing/2014/main" id="{BFCE4B2A-514F-4D68-B8A1-0198C3CE41A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71306">
            <a:off x="6724458" y="2996004"/>
            <a:ext cx="2810260" cy="2066367"/>
          </a:xfrm>
          <a:prstGeom prst="rect">
            <a:avLst/>
          </a:prstGeom>
        </p:spPr>
      </p:pic>
      <p:cxnSp>
        <p:nvCxnSpPr>
          <p:cNvPr id="59" name="Rechte verbindingslijn 58">
            <a:extLst>
              <a:ext uri="{FF2B5EF4-FFF2-40B4-BE49-F238E27FC236}">
                <a16:creationId xmlns:a16="http://schemas.microsoft.com/office/drawing/2014/main" id="{EE56B106-3BDE-4C6F-A329-9C8616A2A2DD}"/>
              </a:ext>
            </a:extLst>
          </p:cNvPr>
          <p:cNvCxnSpPr/>
          <p:nvPr userDrawn="1"/>
        </p:nvCxnSpPr>
        <p:spPr>
          <a:xfrm>
            <a:off x="14304100" y="8388194"/>
            <a:ext cx="0" cy="54506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ijdelijke aanduiding voor dianummer 5">
            <a:extLst>
              <a:ext uri="{FF2B5EF4-FFF2-40B4-BE49-F238E27FC236}">
                <a16:creationId xmlns:a16="http://schemas.microsoft.com/office/drawing/2014/main" id="{67D0A667-6D6A-479F-833A-4B43E6F82F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631950" y="8432226"/>
            <a:ext cx="504000" cy="504000"/>
          </a:xfrm>
          <a:prstGeom prst="ellipse">
            <a:avLst/>
          </a:prstGeom>
          <a:ln w="25400">
            <a:solidFill>
              <a:schemeClr val="tx1"/>
            </a:solidFill>
          </a:ln>
        </p:spPr>
        <p:txBody>
          <a:bodyPr vert="horz" lIns="0" tIns="0" rIns="0" bIns="0" rtlCol="0" anchor="ctr" anchorCtr="0"/>
          <a:lstStyle>
            <a:lvl1pPr algn="ctr">
              <a:defRPr sz="1400" b="1">
                <a:solidFill>
                  <a:schemeClr val="tx1"/>
                </a:solidFill>
              </a:defRPr>
            </a:lvl1pPr>
          </a:lstStyle>
          <a:p>
            <a:fld id="{F9DE7F4B-6E11-487C-9B28-4934A04645A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922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accel="4000" decel="9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accel="36000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" presetClass="entr" presetSubtype="2" accel="4000" decel="94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accel="36000" decel="64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5400000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2" accel="4000" decel="9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8" presetClass="emph" presetSubtype="0" accel="36000" decel="6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5400000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2" presetClass="entr" presetSubtype="2" accel="4000" decel="94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8" presetClass="emph" presetSubtype="0" accel="36000" decel="64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5400000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accel="4000" decel="9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8" presetClass="emph" presetSubtype="0" accel="36000" decel="6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5400000">
                                      <p:cBhvr>
                                        <p:cTn id="4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2" presetClass="entr" presetSubtype="3" accel="4000" decel="94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8" presetClass="emph" presetSubtype="0" accel="36000" decel="64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5400000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2" presetClass="entr" presetSubtype="6" accel="4000" decel="9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8" presetClass="emph" presetSubtype="0" accel="36000" decel="6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3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1559FA0-9526-431E-9189-7F8FE8ABD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738" y="815976"/>
            <a:ext cx="6176962" cy="1454150"/>
          </a:xfrm>
          <a:prstGeom prst="rect">
            <a:avLst/>
          </a:prstGeom>
          <a:noFill/>
        </p:spPr>
        <p:txBody>
          <a:bodyPr vert="horz" lIns="0" tIns="378000" rIns="72000" bIns="0" rtlCol="0" anchor="t" anchorCtr="0">
            <a:noAutofit/>
          </a:bodyPr>
          <a:lstStyle/>
          <a:p>
            <a:r>
              <a:rPr lang="nl-NL"/>
              <a:t>KLIK OM STIJL TE </a:t>
            </a:r>
            <a:br>
              <a:rPr lang="nl-NL"/>
            </a:br>
            <a:r>
              <a:rPr lang="nl-NL"/>
              <a:t>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4A06FFB-8ECA-43C3-8DE3-92A5BF046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0737" y="2270125"/>
            <a:ext cx="6176962" cy="2184527"/>
          </a:xfrm>
          <a:prstGeom prst="rect">
            <a:avLst/>
          </a:prstGeom>
        </p:spPr>
        <p:txBody>
          <a:bodyPr vert="horz" wrap="square" lIns="0" tIns="0" rIns="72000" bIns="360000" rtlCol="0">
            <a:sp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5FDD5D0-FBAC-4B8F-B0CE-8795D214AE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8681" y="8459523"/>
            <a:ext cx="3128739" cy="48683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84A78F5-4920-4B26-B15C-9AF3ED042A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0738" y="8459523"/>
            <a:ext cx="5486936" cy="48683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grpSp>
        <p:nvGrpSpPr>
          <p:cNvPr id="7" name="Graphic 8">
            <a:extLst>
              <a:ext uri="{FF2B5EF4-FFF2-40B4-BE49-F238E27FC236}">
                <a16:creationId xmlns:a16="http://schemas.microsoft.com/office/drawing/2014/main" id="{4489B644-F5B6-46F6-947F-9FB612B9DF79}"/>
              </a:ext>
            </a:extLst>
          </p:cNvPr>
          <p:cNvGrpSpPr/>
          <p:nvPr userDrawn="1"/>
        </p:nvGrpSpPr>
        <p:grpSpPr>
          <a:xfrm>
            <a:off x="14530844" y="8384621"/>
            <a:ext cx="1515323" cy="532117"/>
            <a:chOff x="14530844" y="8384621"/>
            <a:chExt cx="1515323" cy="532117"/>
          </a:xfrm>
          <a:solidFill>
            <a:schemeClr val="tx1"/>
          </a:solidFill>
        </p:grpSpPr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7BFBADAA-EB38-4B4B-B264-5F0F263B85C4}"/>
                </a:ext>
              </a:extLst>
            </p:cNvPr>
            <p:cNvSpPr/>
            <p:nvPr/>
          </p:nvSpPr>
          <p:spPr>
            <a:xfrm>
              <a:off x="14530846" y="8389047"/>
              <a:ext cx="136178" cy="204267"/>
            </a:xfrm>
            <a:custGeom>
              <a:avLst/>
              <a:gdLst>
                <a:gd name="connsiteX0" fmla="*/ 143327 w 136178"/>
                <a:gd name="connsiteY0" fmla="*/ 152860 h 204267"/>
                <a:gd name="connsiteX1" fmla="*/ 72174 w 136178"/>
                <a:gd name="connsiteY1" fmla="*/ 231503 h 204267"/>
                <a:gd name="connsiteX2" fmla="*/ 0 w 136178"/>
                <a:gd name="connsiteY2" fmla="*/ 148775 h 204267"/>
                <a:gd name="connsiteX3" fmla="*/ 0 w 136178"/>
                <a:gd name="connsiteY3" fmla="*/ 0 h 204267"/>
                <a:gd name="connsiteX4" fmla="*/ 34045 w 136178"/>
                <a:gd name="connsiteY4" fmla="*/ 0 h 204267"/>
                <a:gd name="connsiteX5" fmla="*/ 34045 w 136178"/>
                <a:gd name="connsiteY5" fmla="*/ 148775 h 204267"/>
                <a:gd name="connsiteX6" fmla="*/ 70132 w 136178"/>
                <a:gd name="connsiteY6" fmla="*/ 206650 h 204267"/>
                <a:gd name="connsiteX7" fmla="*/ 108942 w 136178"/>
                <a:gd name="connsiteY7" fmla="*/ 148775 h 204267"/>
                <a:gd name="connsiteX8" fmla="*/ 108942 w 136178"/>
                <a:gd name="connsiteY8" fmla="*/ 0 h 204267"/>
                <a:gd name="connsiteX9" fmla="*/ 142987 w 136178"/>
                <a:gd name="connsiteY9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143327" y="152860"/>
                  </a:moveTo>
                  <a:cubicBezTo>
                    <a:pt x="143327" y="212438"/>
                    <a:pt x="118815" y="231503"/>
                    <a:pt x="72174" y="231503"/>
                  </a:cubicBezTo>
                  <a:cubicBezTo>
                    <a:pt x="19065" y="231503"/>
                    <a:pt x="0" y="204948"/>
                    <a:pt x="0" y="148775"/>
                  </a:cubicBezTo>
                  <a:lnTo>
                    <a:pt x="0" y="0"/>
                  </a:lnTo>
                  <a:lnTo>
                    <a:pt x="34045" y="0"/>
                  </a:lnTo>
                  <a:lnTo>
                    <a:pt x="34045" y="148775"/>
                  </a:lnTo>
                  <a:cubicBezTo>
                    <a:pt x="34045" y="168861"/>
                    <a:pt x="34045" y="206650"/>
                    <a:pt x="70132" y="206650"/>
                  </a:cubicBezTo>
                  <a:cubicBezTo>
                    <a:pt x="102134" y="205289"/>
                    <a:pt x="108942" y="182819"/>
                    <a:pt x="108942" y="148775"/>
                  </a:cubicBezTo>
                  <a:lnTo>
                    <a:pt x="108942" y="0"/>
                  </a:lnTo>
                  <a:lnTo>
                    <a:pt x="14298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4E502B3E-CE8D-44CE-ADA5-E2656EDE360C}"/>
                </a:ext>
              </a:extLst>
            </p:cNvPr>
            <p:cNvSpPr/>
            <p:nvPr/>
          </p:nvSpPr>
          <p:spPr>
            <a:xfrm>
              <a:off x="15518136" y="8687277"/>
              <a:ext cx="136178" cy="204267"/>
            </a:xfrm>
            <a:custGeom>
              <a:avLst/>
              <a:gdLst>
                <a:gd name="connsiteX0" fmla="*/ 98729 w 136178"/>
                <a:gd name="connsiteY0" fmla="*/ 227077 h 204267"/>
                <a:gd name="connsiteX1" fmla="*/ 30640 w 136178"/>
                <a:gd name="connsiteY1" fmla="*/ 30640 h 204267"/>
                <a:gd name="connsiteX2" fmla="*/ 30640 w 136178"/>
                <a:gd name="connsiteY2" fmla="*/ 227077 h 204267"/>
                <a:gd name="connsiteX3" fmla="*/ 0 w 136178"/>
                <a:gd name="connsiteY3" fmla="*/ 22707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0817 w 136178"/>
                <a:gd name="connsiteY8" fmla="*/ 0 h 204267"/>
                <a:gd name="connsiteX9" fmla="*/ 150817 w 136178"/>
                <a:gd name="connsiteY9" fmla="*/ 22707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8729" y="227077"/>
                  </a:moveTo>
                  <a:lnTo>
                    <a:pt x="30640" y="30640"/>
                  </a:lnTo>
                  <a:lnTo>
                    <a:pt x="30640" y="227077"/>
                  </a:lnTo>
                  <a:lnTo>
                    <a:pt x="0" y="22707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0817" y="0"/>
                  </a:lnTo>
                  <a:lnTo>
                    <a:pt x="150817" y="22707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35D13331-3EB3-4D28-99D0-CE767F523EBC}"/>
                </a:ext>
              </a:extLst>
            </p:cNvPr>
            <p:cNvSpPr/>
            <p:nvPr/>
          </p:nvSpPr>
          <p:spPr>
            <a:xfrm>
              <a:off x="14720133" y="8389047"/>
              <a:ext cx="136178" cy="204267"/>
            </a:xfrm>
            <a:custGeom>
              <a:avLst/>
              <a:gdLst>
                <a:gd name="connsiteX0" fmla="*/ 97708 w 136178"/>
                <a:gd name="connsiteY0" fmla="*/ 227417 h 204267"/>
                <a:gd name="connsiteX1" fmla="*/ 29619 w 136178"/>
                <a:gd name="connsiteY1" fmla="*/ 30981 h 204267"/>
                <a:gd name="connsiteX2" fmla="*/ 29619 w 136178"/>
                <a:gd name="connsiteY2" fmla="*/ 227417 h 204267"/>
                <a:gd name="connsiteX3" fmla="*/ 0 w 136178"/>
                <a:gd name="connsiteY3" fmla="*/ 22741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1158 w 136178"/>
                <a:gd name="connsiteY8" fmla="*/ 0 h 204267"/>
                <a:gd name="connsiteX9" fmla="*/ 151158 w 136178"/>
                <a:gd name="connsiteY9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7708" y="227417"/>
                  </a:moveTo>
                  <a:lnTo>
                    <a:pt x="29619" y="30981"/>
                  </a:lnTo>
                  <a:lnTo>
                    <a:pt x="29619" y="227417"/>
                  </a:lnTo>
                  <a:lnTo>
                    <a:pt x="0" y="22741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1158" y="0"/>
                  </a:lnTo>
                  <a:lnTo>
                    <a:pt x="151158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18ED61B4-2D29-454C-8B9A-3AB3E1E0ECB3}"/>
                </a:ext>
              </a:extLst>
            </p:cNvPr>
            <p:cNvSpPr/>
            <p:nvPr/>
          </p:nvSpPr>
          <p:spPr>
            <a:xfrm>
              <a:off x="1492405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F0E334EB-7973-4631-872A-F8B292344478}"/>
                </a:ext>
              </a:extLst>
            </p:cNvPr>
            <p:cNvSpPr/>
            <p:nvPr/>
          </p:nvSpPr>
          <p:spPr>
            <a:xfrm>
              <a:off x="1567371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E26B92D5-DBDD-4D81-91CC-44591DD65842}"/>
                </a:ext>
              </a:extLst>
            </p:cNvPr>
            <p:cNvSpPr/>
            <p:nvPr/>
          </p:nvSpPr>
          <p:spPr>
            <a:xfrm>
              <a:off x="14988063" y="8389047"/>
              <a:ext cx="136178" cy="204267"/>
            </a:xfrm>
            <a:custGeom>
              <a:avLst/>
              <a:gdLst>
                <a:gd name="connsiteX0" fmla="*/ 98729 w 136178"/>
                <a:gd name="connsiteY0" fmla="*/ 227417 h 204267"/>
                <a:gd name="connsiteX1" fmla="*/ 57195 w 136178"/>
                <a:gd name="connsiteY1" fmla="*/ 227417 h 204267"/>
                <a:gd name="connsiteX2" fmla="*/ 0 w 136178"/>
                <a:gd name="connsiteY2" fmla="*/ 0 h 204267"/>
                <a:gd name="connsiteX3" fmla="*/ 36428 w 136178"/>
                <a:gd name="connsiteY3" fmla="*/ 0 h 204267"/>
                <a:gd name="connsiteX4" fmla="*/ 79664 w 136178"/>
                <a:gd name="connsiteY4" fmla="*/ 195075 h 204267"/>
                <a:gd name="connsiteX5" fmla="*/ 124262 w 136178"/>
                <a:gd name="connsiteY5" fmla="*/ 0 h 204267"/>
                <a:gd name="connsiteX6" fmla="*/ 158307 w 136178"/>
                <a:gd name="connsiteY6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178" h="204267">
                  <a:moveTo>
                    <a:pt x="98729" y="227417"/>
                  </a:moveTo>
                  <a:lnTo>
                    <a:pt x="57195" y="227417"/>
                  </a:lnTo>
                  <a:lnTo>
                    <a:pt x="0" y="0"/>
                  </a:lnTo>
                  <a:lnTo>
                    <a:pt x="36428" y="0"/>
                  </a:lnTo>
                  <a:lnTo>
                    <a:pt x="79664" y="195075"/>
                  </a:lnTo>
                  <a:lnTo>
                    <a:pt x="124262" y="0"/>
                  </a:lnTo>
                  <a:lnTo>
                    <a:pt x="15830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F5D094DE-6BC9-45DB-B2D2-B928CF95985E}"/>
                </a:ext>
              </a:extLst>
            </p:cNvPr>
            <p:cNvSpPr/>
            <p:nvPr/>
          </p:nvSpPr>
          <p:spPr>
            <a:xfrm>
              <a:off x="15174627" y="8389047"/>
              <a:ext cx="102134" cy="204267"/>
            </a:xfrm>
            <a:custGeom>
              <a:avLst/>
              <a:gdLst>
                <a:gd name="connsiteX0" fmla="*/ 0 w 102133"/>
                <a:gd name="connsiteY0" fmla="*/ 22741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7236 h 204267"/>
                <a:gd name="connsiteX4" fmla="*/ 34725 w 102133"/>
                <a:gd name="connsiteY4" fmla="*/ 27236 h 204267"/>
                <a:gd name="connsiteX5" fmla="*/ 34725 w 102133"/>
                <a:gd name="connsiteY5" fmla="*/ 95325 h 204267"/>
                <a:gd name="connsiteX6" fmla="*/ 107581 w 102133"/>
                <a:gd name="connsiteY6" fmla="*/ 95325 h 204267"/>
                <a:gd name="connsiteX7" fmla="*/ 107581 w 102133"/>
                <a:gd name="connsiteY7" fmla="*/ 121539 h 204267"/>
                <a:gd name="connsiteX8" fmla="*/ 34725 w 102133"/>
                <a:gd name="connsiteY8" fmla="*/ 121539 h 204267"/>
                <a:gd name="connsiteX9" fmla="*/ 34725 w 102133"/>
                <a:gd name="connsiteY9" fmla="*/ 200182 h 204267"/>
                <a:gd name="connsiteX10" fmla="*/ 114730 w 102133"/>
                <a:gd name="connsiteY10" fmla="*/ 20018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41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7236"/>
                  </a:lnTo>
                  <a:lnTo>
                    <a:pt x="34725" y="27236"/>
                  </a:lnTo>
                  <a:lnTo>
                    <a:pt x="34725" y="95325"/>
                  </a:lnTo>
                  <a:lnTo>
                    <a:pt x="107581" y="95325"/>
                  </a:lnTo>
                  <a:lnTo>
                    <a:pt x="107581" y="121539"/>
                  </a:lnTo>
                  <a:lnTo>
                    <a:pt x="34725" y="121539"/>
                  </a:lnTo>
                  <a:lnTo>
                    <a:pt x="34725" y="200182"/>
                  </a:lnTo>
                  <a:lnTo>
                    <a:pt x="114730" y="20018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AA37C8FF-C5F1-4BF0-B028-559E4BA61B0C}"/>
                </a:ext>
              </a:extLst>
            </p:cNvPr>
            <p:cNvSpPr/>
            <p:nvPr/>
          </p:nvSpPr>
          <p:spPr>
            <a:xfrm>
              <a:off x="15363574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EB365BF8-2D08-4364-88C7-F6126375CD7E}"/>
                </a:ext>
              </a:extLst>
            </p:cNvPr>
            <p:cNvSpPr/>
            <p:nvPr/>
          </p:nvSpPr>
          <p:spPr>
            <a:xfrm>
              <a:off x="15867092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A1BF80A9-41CE-4F65-A8C9-409BB051C641}"/>
                </a:ext>
              </a:extLst>
            </p:cNvPr>
            <p:cNvSpPr/>
            <p:nvPr/>
          </p:nvSpPr>
          <p:spPr>
            <a:xfrm>
              <a:off x="15330210" y="8389047"/>
              <a:ext cx="102134" cy="204267"/>
            </a:xfrm>
            <a:custGeom>
              <a:avLst/>
              <a:gdLst>
                <a:gd name="connsiteX0" fmla="*/ 93963 w 102133"/>
                <a:gd name="connsiteY0" fmla="*/ 227417 h 204267"/>
                <a:gd name="connsiteX1" fmla="*/ 90558 w 102133"/>
                <a:gd name="connsiteY1" fmla="*/ 167840 h 204267"/>
                <a:gd name="connsiteX2" fmla="*/ 84090 w 102133"/>
                <a:gd name="connsiteY2" fmla="*/ 133795 h 204267"/>
                <a:gd name="connsiteX3" fmla="*/ 55152 w 102133"/>
                <a:gd name="connsiteY3" fmla="*/ 124603 h 204267"/>
                <a:gd name="connsiteX4" fmla="*/ 34045 w 102133"/>
                <a:gd name="connsiteY4" fmla="*/ 124603 h 204267"/>
                <a:gd name="connsiteX5" fmla="*/ 34045 w 102133"/>
                <a:gd name="connsiteY5" fmla="*/ 226737 h 204267"/>
                <a:gd name="connsiteX6" fmla="*/ 0 w 102133"/>
                <a:gd name="connsiteY6" fmla="*/ 226737 h 204267"/>
                <a:gd name="connsiteX7" fmla="*/ 0 w 102133"/>
                <a:gd name="connsiteY7" fmla="*/ 0 h 204267"/>
                <a:gd name="connsiteX8" fmla="*/ 65365 w 102133"/>
                <a:gd name="connsiteY8" fmla="*/ 0 h 204267"/>
                <a:gd name="connsiteX9" fmla="*/ 130731 w 102133"/>
                <a:gd name="connsiteY9" fmla="*/ 57535 h 204267"/>
                <a:gd name="connsiteX10" fmla="*/ 93282 w 102133"/>
                <a:gd name="connsiteY10" fmla="*/ 112687 h 204267"/>
                <a:gd name="connsiteX11" fmla="*/ 119837 w 102133"/>
                <a:gd name="connsiteY11" fmla="*/ 125965 h 204267"/>
                <a:gd name="connsiteX12" fmla="*/ 126986 w 102133"/>
                <a:gd name="connsiteY12" fmla="*/ 162052 h 204267"/>
                <a:gd name="connsiteX13" fmla="*/ 131752 w 102133"/>
                <a:gd name="connsiteY13" fmla="*/ 227417 h 204267"/>
                <a:gd name="connsiteX14" fmla="*/ 93963 w 102133"/>
                <a:gd name="connsiteY14" fmla="*/ 60259 h 204267"/>
                <a:gd name="connsiteX15" fmla="*/ 57876 w 102133"/>
                <a:gd name="connsiteY15" fmla="*/ 26214 h 204267"/>
                <a:gd name="connsiteX16" fmla="*/ 34385 w 102133"/>
                <a:gd name="connsiteY16" fmla="*/ 26214 h 204267"/>
                <a:gd name="connsiteX17" fmla="*/ 34385 w 102133"/>
                <a:gd name="connsiteY17" fmla="*/ 99410 h 204267"/>
                <a:gd name="connsiteX18" fmla="*/ 51748 w 102133"/>
                <a:gd name="connsiteY18" fmla="*/ 99410 h 204267"/>
                <a:gd name="connsiteX19" fmla="*/ 93622 w 102133"/>
                <a:gd name="connsiteY19" fmla="*/ 60259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2133" h="204267">
                  <a:moveTo>
                    <a:pt x="93963" y="227417"/>
                  </a:moveTo>
                  <a:cubicBezTo>
                    <a:pt x="90899" y="205629"/>
                    <a:pt x="90899" y="171925"/>
                    <a:pt x="90558" y="167840"/>
                  </a:cubicBezTo>
                  <a:cubicBezTo>
                    <a:pt x="91375" y="156123"/>
                    <a:pt x="89146" y="144395"/>
                    <a:pt x="84090" y="133795"/>
                  </a:cubicBezTo>
                  <a:cubicBezTo>
                    <a:pt x="79664" y="127667"/>
                    <a:pt x="70132" y="124603"/>
                    <a:pt x="55152" y="124603"/>
                  </a:cubicBezTo>
                  <a:lnTo>
                    <a:pt x="34045" y="124603"/>
                  </a:lnTo>
                  <a:lnTo>
                    <a:pt x="34045" y="226737"/>
                  </a:lnTo>
                  <a:lnTo>
                    <a:pt x="0" y="226737"/>
                  </a:lnTo>
                  <a:lnTo>
                    <a:pt x="0" y="0"/>
                  </a:lnTo>
                  <a:lnTo>
                    <a:pt x="65365" y="0"/>
                  </a:lnTo>
                  <a:cubicBezTo>
                    <a:pt x="103155" y="0"/>
                    <a:pt x="130731" y="9192"/>
                    <a:pt x="130731" y="57535"/>
                  </a:cubicBezTo>
                  <a:cubicBezTo>
                    <a:pt x="134421" y="82845"/>
                    <a:pt x="118168" y="106781"/>
                    <a:pt x="93282" y="112687"/>
                  </a:cubicBezTo>
                  <a:cubicBezTo>
                    <a:pt x="103788" y="112432"/>
                    <a:pt x="113736" y="117406"/>
                    <a:pt x="119837" y="125965"/>
                  </a:cubicBezTo>
                  <a:cubicBezTo>
                    <a:pt x="125141" y="137226"/>
                    <a:pt x="127599" y="149619"/>
                    <a:pt x="126986" y="162052"/>
                  </a:cubicBezTo>
                  <a:cubicBezTo>
                    <a:pt x="127139" y="183921"/>
                    <a:pt x="128732" y="205757"/>
                    <a:pt x="131752" y="227417"/>
                  </a:cubicBezTo>
                  <a:close/>
                  <a:moveTo>
                    <a:pt x="93963" y="60259"/>
                  </a:moveTo>
                  <a:cubicBezTo>
                    <a:pt x="93963" y="34045"/>
                    <a:pt x="80005" y="26214"/>
                    <a:pt x="57876" y="26214"/>
                  </a:cubicBezTo>
                  <a:lnTo>
                    <a:pt x="34385" y="26214"/>
                  </a:lnTo>
                  <a:lnTo>
                    <a:pt x="34385" y="99410"/>
                  </a:lnTo>
                  <a:lnTo>
                    <a:pt x="51748" y="99410"/>
                  </a:lnTo>
                  <a:cubicBezTo>
                    <a:pt x="82388" y="99410"/>
                    <a:pt x="93622" y="91239"/>
                    <a:pt x="93622" y="60259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2268D1D1-E7FD-4CD0-B52C-220EB62077B0}"/>
                </a:ext>
              </a:extLst>
            </p:cNvPr>
            <p:cNvSpPr/>
            <p:nvPr/>
          </p:nvSpPr>
          <p:spPr>
            <a:xfrm>
              <a:off x="15494305" y="8384621"/>
              <a:ext cx="136178" cy="204267"/>
            </a:xfrm>
            <a:custGeom>
              <a:avLst/>
              <a:gdLst>
                <a:gd name="connsiteX0" fmla="*/ 136178 w 136178"/>
                <a:gd name="connsiteY0" fmla="*/ 174648 h 204267"/>
                <a:gd name="connsiteX1" fmla="*/ 68089 w 136178"/>
                <a:gd name="connsiteY1" fmla="*/ 235929 h 204267"/>
                <a:gd name="connsiteX2" fmla="*/ 0 w 136178"/>
                <a:gd name="connsiteY2" fmla="*/ 167840 h 204267"/>
                <a:gd name="connsiteX3" fmla="*/ 0 w 136178"/>
                <a:gd name="connsiteY3" fmla="*/ 165456 h 204267"/>
                <a:gd name="connsiteX4" fmla="*/ 36087 w 136178"/>
                <a:gd name="connsiteY4" fmla="*/ 165456 h 204267"/>
                <a:gd name="connsiteX5" fmla="*/ 36087 w 136178"/>
                <a:gd name="connsiteY5" fmla="*/ 168180 h 204267"/>
                <a:gd name="connsiteX6" fmla="*/ 67068 w 136178"/>
                <a:gd name="connsiteY6" fmla="*/ 209714 h 204267"/>
                <a:gd name="connsiteX7" fmla="*/ 98794 w 136178"/>
                <a:gd name="connsiteY7" fmla="*/ 185418 h 204267"/>
                <a:gd name="connsiteX8" fmla="*/ 98389 w 136178"/>
                <a:gd name="connsiteY8" fmla="*/ 175670 h 204267"/>
                <a:gd name="connsiteX9" fmla="*/ 76600 w 136178"/>
                <a:gd name="connsiteY9" fmla="*/ 141625 h 204267"/>
                <a:gd name="connsiteX10" fmla="*/ 57535 w 136178"/>
                <a:gd name="connsiteY10" fmla="*/ 129710 h 204267"/>
                <a:gd name="connsiteX11" fmla="*/ 3064 w 136178"/>
                <a:gd name="connsiteY11" fmla="*/ 58557 h 204267"/>
                <a:gd name="connsiteX12" fmla="*/ 71493 w 136178"/>
                <a:gd name="connsiteY12" fmla="*/ 0 h 204267"/>
                <a:gd name="connsiteX13" fmla="*/ 133795 w 136178"/>
                <a:gd name="connsiteY13" fmla="*/ 56854 h 204267"/>
                <a:gd name="connsiteX14" fmla="*/ 133795 w 136178"/>
                <a:gd name="connsiteY14" fmla="*/ 65025 h 204267"/>
                <a:gd name="connsiteX15" fmla="*/ 99750 w 136178"/>
                <a:gd name="connsiteY15" fmla="*/ 65025 h 204267"/>
                <a:gd name="connsiteX16" fmla="*/ 99750 w 136178"/>
                <a:gd name="connsiteY16" fmla="*/ 59578 h 204267"/>
                <a:gd name="connsiteX17" fmla="*/ 71153 w 136178"/>
                <a:gd name="connsiteY17" fmla="*/ 25533 h 204267"/>
                <a:gd name="connsiteX18" fmla="*/ 41810 w 136178"/>
                <a:gd name="connsiteY18" fmla="*/ 49733 h 204267"/>
                <a:gd name="connsiteX19" fmla="*/ 41875 w 136178"/>
                <a:gd name="connsiteY19" fmla="*/ 55493 h 204267"/>
                <a:gd name="connsiteX20" fmla="*/ 73196 w 136178"/>
                <a:gd name="connsiteY20" fmla="*/ 95325 h 204267"/>
                <a:gd name="connsiteX21" fmla="*/ 89197 w 136178"/>
                <a:gd name="connsiteY21" fmla="*/ 105538 h 204267"/>
                <a:gd name="connsiteX22" fmla="*/ 136178 w 136178"/>
                <a:gd name="connsiteY22" fmla="*/ 174648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6178" h="204267">
                  <a:moveTo>
                    <a:pt x="136178" y="174648"/>
                  </a:moveTo>
                  <a:cubicBezTo>
                    <a:pt x="136178" y="215502"/>
                    <a:pt x="113709" y="235929"/>
                    <a:pt x="68089" y="235929"/>
                  </a:cubicBezTo>
                  <a:cubicBezTo>
                    <a:pt x="18044" y="235929"/>
                    <a:pt x="0" y="215842"/>
                    <a:pt x="0" y="167840"/>
                  </a:cubicBezTo>
                  <a:lnTo>
                    <a:pt x="0" y="165456"/>
                  </a:lnTo>
                  <a:lnTo>
                    <a:pt x="36087" y="165456"/>
                  </a:lnTo>
                  <a:lnTo>
                    <a:pt x="36087" y="168180"/>
                  </a:lnTo>
                  <a:cubicBezTo>
                    <a:pt x="36087" y="195075"/>
                    <a:pt x="42896" y="209714"/>
                    <a:pt x="67068" y="209714"/>
                  </a:cubicBezTo>
                  <a:cubicBezTo>
                    <a:pt x="82538" y="211766"/>
                    <a:pt x="96744" y="200889"/>
                    <a:pt x="98794" y="185418"/>
                  </a:cubicBezTo>
                  <a:cubicBezTo>
                    <a:pt x="99226" y="182170"/>
                    <a:pt x="99090" y="178871"/>
                    <a:pt x="98389" y="175670"/>
                  </a:cubicBezTo>
                  <a:cubicBezTo>
                    <a:pt x="97851" y="161206"/>
                    <a:pt x="89510" y="148172"/>
                    <a:pt x="76600" y="141625"/>
                  </a:cubicBezTo>
                  <a:lnTo>
                    <a:pt x="57535" y="129710"/>
                  </a:lnTo>
                  <a:cubicBezTo>
                    <a:pt x="23491" y="108942"/>
                    <a:pt x="3064" y="95665"/>
                    <a:pt x="3064" y="58557"/>
                  </a:cubicBezTo>
                  <a:cubicBezTo>
                    <a:pt x="3064" y="21448"/>
                    <a:pt x="28257" y="0"/>
                    <a:pt x="71493" y="0"/>
                  </a:cubicBezTo>
                  <a:cubicBezTo>
                    <a:pt x="114730" y="0"/>
                    <a:pt x="133795" y="19065"/>
                    <a:pt x="133795" y="56854"/>
                  </a:cubicBezTo>
                  <a:lnTo>
                    <a:pt x="133795" y="65025"/>
                  </a:lnTo>
                  <a:lnTo>
                    <a:pt x="99750" y="65025"/>
                  </a:lnTo>
                  <a:lnTo>
                    <a:pt x="99750" y="59578"/>
                  </a:lnTo>
                  <a:cubicBezTo>
                    <a:pt x="99750" y="37449"/>
                    <a:pt x="90218" y="25533"/>
                    <a:pt x="71153" y="25533"/>
                  </a:cubicBezTo>
                  <a:cubicBezTo>
                    <a:pt x="56368" y="24113"/>
                    <a:pt x="43230" y="34947"/>
                    <a:pt x="41810" y="49733"/>
                  </a:cubicBezTo>
                  <a:cubicBezTo>
                    <a:pt x="41623" y="51649"/>
                    <a:pt x="41647" y="53581"/>
                    <a:pt x="41875" y="55493"/>
                  </a:cubicBezTo>
                  <a:cubicBezTo>
                    <a:pt x="41875" y="78302"/>
                    <a:pt x="57876" y="85452"/>
                    <a:pt x="73196" y="95325"/>
                  </a:cubicBezTo>
                  <a:lnTo>
                    <a:pt x="89197" y="105538"/>
                  </a:lnTo>
                  <a:cubicBezTo>
                    <a:pt x="123582" y="129369"/>
                    <a:pt x="136178" y="139583"/>
                    <a:pt x="136178" y="174648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D41FBE3C-95C6-446E-BBAC-1ADFBCB570C7}"/>
                </a:ext>
              </a:extLst>
            </p:cNvPr>
            <p:cNvSpPr/>
            <p:nvPr/>
          </p:nvSpPr>
          <p:spPr>
            <a:xfrm>
              <a:off x="15738063" y="8389047"/>
              <a:ext cx="136178" cy="204267"/>
            </a:xfrm>
            <a:custGeom>
              <a:avLst/>
              <a:gdLst>
                <a:gd name="connsiteX0" fmla="*/ 86473 w 136178"/>
                <a:gd name="connsiteY0" fmla="*/ 27236 h 204267"/>
                <a:gd name="connsiteX1" fmla="*/ 86473 w 136178"/>
                <a:gd name="connsiteY1" fmla="*/ 227417 h 204267"/>
                <a:gd name="connsiteX2" fmla="*/ 52429 w 136178"/>
                <a:gd name="connsiteY2" fmla="*/ 227417 h 204267"/>
                <a:gd name="connsiteX3" fmla="*/ 52429 w 136178"/>
                <a:gd name="connsiteY3" fmla="*/ 27236 h 204267"/>
                <a:gd name="connsiteX4" fmla="*/ 0 w 136178"/>
                <a:gd name="connsiteY4" fmla="*/ 27236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7236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6473" y="27236"/>
                  </a:moveTo>
                  <a:lnTo>
                    <a:pt x="86473" y="227417"/>
                  </a:lnTo>
                  <a:lnTo>
                    <a:pt x="52429" y="227417"/>
                  </a:lnTo>
                  <a:lnTo>
                    <a:pt x="52429" y="27236"/>
                  </a:lnTo>
                  <a:lnTo>
                    <a:pt x="0" y="27236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7236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058F7B6D-4587-4107-BA95-71634EBDA3CD}"/>
                </a:ext>
              </a:extLst>
            </p:cNvPr>
            <p:cNvSpPr/>
            <p:nvPr/>
          </p:nvSpPr>
          <p:spPr>
            <a:xfrm>
              <a:off x="14922357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1067 w 136178"/>
                <a:gd name="connsiteY2" fmla="*/ 227077 h 204267"/>
                <a:gd name="connsiteX3" fmla="*/ 51067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1067" y="227077"/>
                  </a:lnTo>
                  <a:lnTo>
                    <a:pt x="51067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" name="Vrije vorm: vorm 20">
              <a:extLst>
                <a:ext uri="{FF2B5EF4-FFF2-40B4-BE49-F238E27FC236}">
                  <a16:creationId xmlns:a16="http://schemas.microsoft.com/office/drawing/2014/main" id="{DCC672A2-D833-469D-91A1-4C372151298A}"/>
                </a:ext>
              </a:extLst>
            </p:cNvPr>
            <p:cNvSpPr/>
            <p:nvPr/>
          </p:nvSpPr>
          <p:spPr>
            <a:xfrm>
              <a:off x="15698231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3790 w 136178"/>
                <a:gd name="connsiteY2" fmla="*/ 227077 h 204267"/>
                <a:gd name="connsiteX3" fmla="*/ 53790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3790" y="227077"/>
                  </a:lnTo>
                  <a:lnTo>
                    <a:pt x="53790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B3EE6A93-3332-4E71-817F-89FBDE5B5610}"/>
                </a:ext>
              </a:extLst>
            </p:cNvPr>
            <p:cNvSpPr/>
            <p:nvPr/>
          </p:nvSpPr>
          <p:spPr>
            <a:xfrm>
              <a:off x="15079643" y="8687277"/>
              <a:ext cx="238312" cy="204267"/>
            </a:xfrm>
            <a:custGeom>
              <a:avLst/>
              <a:gdLst>
                <a:gd name="connsiteX0" fmla="*/ 205288 w 238311"/>
                <a:gd name="connsiteY0" fmla="*/ 227077 h 204267"/>
                <a:gd name="connsiteX1" fmla="*/ 164094 w 238311"/>
                <a:gd name="connsiteY1" fmla="*/ 227077 h 204267"/>
                <a:gd name="connsiteX2" fmla="*/ 130050 w 238311"/>
                <a:gd name="connsiteY2" fmla="*/ 36428 h 204267"/>
                <a:gd name="connsiteX3" fmla="*/ 90558 w 238311"/>
                <a:gd name="connsiteY3" fmla="*/ 227077 h 204267"/>
                <a:gd name="connsiteX4" fmla="*/ 49705 w 238311"/>
                <a:gd name="connsiteY4" fmla="*/ 227077 h 204267"/>
                <a:gd name="connsiteX5" fmla="*/ 0 w 238311"/>
                <a:gd name="connsiteY5" fmla="*/ 0 h 204267"/>
                <a:gd name="connsiteX6" fmla="*/ 37108 w 238311"/>
                <a:gd name="connsiteY6" fmla="*/ 0 h 204267"/>
                <a:gd name="connsiteX7" fmla="*/ 71153 w 238311"/>
                <a:gd name="connsiteY7" fmla="*/ 189968 h 204267"/>
                <a:gd name="connsiteX8" fmla="*/ 109964 w 238311"/>
                <a:gd name="connsiteY8" fmla="*/ 0 h 204267"/>
                <a:gd name="connsiteX9" fmla="*/ 151158 w 238311"/>
                <a:gd name="connsiteY9" fmla="*/ 0 h 204267"/>
                <a:gd name="connsiteX10" fmla="*/ 186564 w 238311"/>
                <a:gd name="connsiteY10" fmla="*/ 190990 h 204267"/>
                <a:gd name="connsiteX11" fmla="*/ 222991 w 238311"/>
                <a:gd name="connsiteY11" fmla="*/ 1021 h 204267"/>
                <a:gd name="connsiteX12" fmla="*/ 257036 w 238311"/>
                <a:gd name="connsiteY12" fmla="*/ 1021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8311" h="204267">
                  <a:moveTo>
                    <a:pt x="205288" y="227077"/>
                  </a:moveTo>
                  <a:lnTo>
                    <a:pt x="164094" y="227077"/>
                  </a:lnTo>
                  <a:lnTo>
                    <a:pt x="130050" y="36428"/>
                  </a:lnTo>
                  <a:lnTo>
                    <a:pt x="90558" y="227077"/>
                  </a:lnTo>
                  <a:lnTo>
                    <a:pt x="49705" y="227077"/>
                  </a:lnTo>
                  <a:lnTo>
                    <a:pt x="0" y="0"/>
                  </a:lnTo>
                  <a:lnTo>
                    <a:pt x="37108" y="0"/>
                  </a:lnTo>
                  <a:lnTo>
                    <a:pt x="71153" y="189968"/>
                  </a:lnTo>
                  <a:lnTo>
                    <a:pt x="109964" y="0"/>
                  </a:lnTo>
                  <a:lnTo>
                    <a:pt x="151158" y="0"/>
                  </a:lnTo>
                  <a:lnTo>
                    <a:pt x="186564" y="190990"/>
                  </a:lnTo>
                  <a:lnTo>
                    <a:pt x="222991" y="1021"/>
                  </a:lnTo>
                  <a:lnTo>
                    <a:pt x="257036" y="1021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27C0676A-27D6-4D28-8AAC-ECC926A6FE2D}"/>
                </a:ext>
              </a:extLst>
            </p:cNvPr>
            <p:cNvSpPr/>
            <p:nvPr/>
          </p:nvSpPr>
          <p:spPr>
            <a:xfrm>
              <a:off x="16012122" y="8882693"/>
              <a:ext cx="34045" cy="34045"/>
            </a:xfrm>
            <a:custGeom>
              <a:avLst/>
              <a:gdLst>
                <a:gd name="connsiteX0" fmla="*/ 36768 w 34044"/>
                <a:gd name="connsiteY0" fmla="*/ 18384 h 34044"/>
                <a:gd name="connsiteX1" fmla="*/ 18384 w 34044"/>
                <a:gd name="connsiteY1" fmla="*/ 36768 h 34044"/>
                <a:gd name="connsiteX2" fmla="*/ 0 w 34044"/>
                <a:gd name="connsiteY2" fmla="*/ 18384 h 34044"/>
                <a:gd name="connsiteX3" fmla="*/ 18384 w 34044"/>
                <a:gd name="connsiteY3" fmla="*/ 0 h 34044"/>
                <a:gd name="connsiteX4" fmla="*/ 36768 w 34044"/>
                <a:gd name="connsiteY4" fmla="*/ 18384 h 3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44" h="34044">
                  <a:moveTo>
                    <a:pt x="36768" y="18384"/>
                  </a:moveTo>
                  <a:cubicBezTo>
                    <a:pt x="36768" y="28536"/>
                    <a:pt x="28536" y="36768"/>
                    <a:pt x="18384" y="36768"/>
                  </a:cubicBezTo>
                  <a:cubicBezTo>
                    <a:pt x="8232" y="36768"/>
                    <a:pt x="0" y="28536"/>
                    <a:pt x="0" y="18384"/>
                  </a:cubicBezTo>
                  <a:cubicBezTo>
                    <a:pt x="0" y="8232"/>
                    <a:pt x="8232" y="0"/>
                    <a:pt x="18384" y="0"/>
                  </a:cubicBezTo>
                  <a:cubicBezTo>
                    <a:pt x="28536" y="0"/>
                    <a:pt x="36768" y="8232"/>
                    <a:pt x="36768" y="18384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90BDB6E4-18AF-4484-8462-96D45349B8A4}"/>
                </a:ext>
              </a:extLst>
            </p:cNvPr>
            <p:cNvSpPr/>
            <p:nvPr/>
          </p:nvSpPr>
          <p:spPr>
            <a:xfrm>
              <a:off x="15885136" y="8389047"/>
              <a:ext cx="136178" cy="204267"/>
            </a:xfrm>
            <a:custGeom>
              <a:avLst/>
              <a:gdLst>
                <a:gd name="connsiteX0" fmla="*/ 94984 w 136178"/>
                <a:gd name="connsiteY0" fmla="*/ 140604 h 204267"/>
                <a:gd name="connsiteX1" fmla="*/ 94984 w 136178"/>
                <a:gd name="connsiteY1" fmla="*/ 227417 h 204267"/>
                <a:gd name="connsiteX2" fmla="*/ 60940 w 136178"/>
                <a:gd name="connsiteY2" fmla="*/ 227417 h 204267"/>
                <a:gd name="connsiteX3" fmla="*/ 60940 w 136178"/>
                <a:gd name="connsiteY3" fmla="*/ 140604 h 204267"/>
                <a:gd name="connsiteX4" fmla="*/ 0 w 136178"/>
                <a:gd name="connsiteY4" fmla="*/ 0 h 204267"/>
                <a:gd name="connsiteX5" fmla="*/ 39151 w 136178"/>
                <a:gd name="connsiteY5" fmla="*/ 0 h 204267"/>
                <a:gd name="connsiteX6" fmla="*/ 80005 w 136178"/>
                <a:gd name="connsiteY6" fmla="*/ 108602 h 204267"/>
                <a:gd name="connsiteX7" fmla="*/ 121539 w 136178"/>
                <a:gd name="connsiteY7" fmla="*/ 0 h 204267"/>
                <a:gd name="connsiteX8" fmla="*/ 157966 w 136178"/>
                <a:gd name="connsiteY8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178" h="204267">
                  <a:moveTo>
                    <a:pt x="94984" y="140604"/>
                  </a:moveTo>
                  <a:lnTo>
                    <a:pt x="94984" y="227417"/>
                  </a:lnTo>
                  <a:lnTo>
                    <a:pt x="60940" y="227417"/>
                  </a:lnTo>
                  <a:lnTo>
                    <a:pt x="60940" y="140604"/>
                  </a:lnTo>
                  <a:lnTo>
                    <a:pt x="0" y="0"/>
                  </a:lnTo>
                  <a:lnTo>
                    <a:pt x="39151" y="0"/>
                  </a:lnTo>
                  <a:lnTo>
                    <a:pt x="80005" y="108602"/>
                  </a:lnTo>
                  <a:lnTo>
                    <a:pt x="121539" y="0"/>
                  </a:lnTo>
                  <a:lnTo>
                    <a:pt x="157966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" name="Vrije vorm: vorm 24">
              <a:extLst>
                <a:ext uri="{FF2B5EF4-FFF2-40B4-BE49-F238E27FC236}">
                  <a16:creationId xmlns:a16="http://schemas.microsoft.com/office/drawing/2014/main" id="{F89F59A8-B397-48AC-9BA4-73CF9D4A7164}"/>
                </a:ext>
              </a:extLst>
            </p:cNvPr>
            <p:cNvSpPr/>
            <p:nvPr/>
          </p:nvSpPr>
          <p:spPr>
            <a:xfrm>
              <a:off x="14530844" y="8682580"/>
              <a:ext cx="136178" cy="204267"/>
            </a:xfrm>
            <a:custGeom>
              <a:avLst/>
              <a:gdLst>
                <a:gd name="connsiteX0" fmla="*/ 147074 w 136178"/>
                <a:gd name="connsiteY0" fmla="*/ 120449 h 204267"/>
                <a:gd name="connsiteX1" fmla="*/ 136180 w 136178"/>
                <a:gd name="connsiteY1" fmla="*/ 203517 h 204267"/>
                <a:gd name="connsiteX2" fmla="*/ 72857 w 136178"/>
                <a:gd name="connsiteY2" fmla="*/ 235859 h 204267"/>
                <a:gd name="connsiteX3" fmla="*/ 11917 w 136178"/>
                <a:gd name="connsiteY3" fmla="*/ 204879 h 204267"/>
                <a:gd name="connsiteX4" fmla="*/ 3066 w 136178"/>
                <a:gd name="connsiteY4" fmla="*/ 170834 h 204267"/>
                <a:gd name="connsiteX5" fmla="*/ 2 w 136178"/>
                <a:gd name="connsiteY5" fmla="*/ 120789 h 204267"/>
                <a:gd name="connsiteX6" fmla="*/ 4427 w 136178"/>
                <a:gd name="connsiteY6" fmla="*/ 59509 h 204267"/>
                <a:gd name="connsiteX7" fmla="*/ 20428 w 136178"/>
                <a:gd name="connsiteY7" fmla="*/ 20698 h 204267"/>
                <a:gd name="connsiteX8" fmla="*/ 74219 w 136178"/>
                <a:gd name="connsiteY8" fmla="*/ 271 h 204267"/>
                <a:gd name="connsiteX9" fmla="*/ 128009 w 136178"/>
                <a:gd name="connsiteY9" fmla="*/ 18655 h 204267"/>
                <a:gd name="connsiteX10" fmla="*/ 144350 w 136178"/>
                <a:gd name="connsiteY10" fmla="*/ 59509 h 204267"/>
                <a:gd name="connsiteX11" fmla="*/ 147074 w 136178"/>
                <a:gd name="connsiteY11" fmla="*/ 120449 h 204267"/>
                <a:gd name="connsiteX12" fmla="*/ 110646 w 136178"/>
                <a:gd name="connsiteY12" fmla="*/ 116363 h 204267"/>
                <a:gd name="connsiteX13" fmla="*/ 107923 w 136178"/>
                <a:gd name="connsiteY13" fmla="*/ 59509 h 204267"/>
                <a:gd name="connsiteX14" fmla="*/ 73878 w 136178"/>
                <a:gd name="connsiteY14" fmla="*/ 25464 h 204267"/>
                <a:gd name="connsiteX15" fmla="*/ 39834 w 136178"/>
                <a:gd name="connsiteY15" fmla="*/ 59509 h 204267"/>
                <a:gd name="connsiteX16" fmla="*/ 39834 w 136178"/>
                <a:gd name="connsiteY16" fmla="*/ 79595 h 204267"/>
                <a:gd name="connsiteX17" fmla="*/ 39834 w 136178"/>
                <a:gd name="connsiteY17" fmla="*/ 113640 h 204267"/>
                <a:gd name="connsiteX18" fmla="*/ 39834 w 136178"/>
                <a:gd name="connsiteY18" fmla="*/ 147684 h 204267"/>
                <a:gd name="connsiteX19" fmla="*/ 41536 w 136178"/>
                <a:gd name="connsiteY19" fmla="*/ 169132 h 204267"/>
                <a:gd name="connsiteX20" fmla="*/ 51749 w 136178"/>
                <a:gd name="connsiteY20" fmla="*/ 196368 h 204267"/>
                <a:gd name="connsiteX21" fmla="*/ 76261 w 136178"/>
                <a:gd name="connsiteY21" fmla="*/ 206241 h 204267"/>
                <a:gd name="connsiteX22" fmla="*/ 110306 w 136178"/>
                <a:gd name="connsiteY22" fmla="*/ 172196 h 204267"/>
                <a:gd name="connsiteX23" fmla="*/ 112008 w 136178"/>
                <a:gd name="connsiteY23" fmla="*/ 150748 h 204267"/>
                <a:gd name="connsiteX24" fmla="*/ 110646 w 136178"/>
                <a:gd name="connsiteY24" fmla="*/ 116363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6178" h="204267">
                  <a:moveTo>
                    <a:pt x="147074" y="120449"/>
                  </a:moveTo>
                  <a:cubicBezTo>
                    <a:pt x="148939" y="148586"/>
                    <a:pt x="145237" y="176813"/>
                    <a:pt x="136180" y="203517"/>
                  </a:cubicBezTo>
                  <a:cubicBezTo>
                    <a:pt x="123828" y="226395"/>
                    <a:pt x="98631" y="239264"/>
                    <a:pt x="72857" y="235859"/>
                  </a:cubicBezTo>
                  <a:cubicBezTo>
                    <a:pt x="48135" y="238876"/>
                    <a:pt x="24048" y="226630"/>
                    <a:pt x="11917" y="204879"/>
                  </a:cubicBezTo>
                  <a:cubicBezTo>
                    <a:pt x="7071" y="194111"/>
                    <a:pt x="4078" y="182600"/>
                    <a:pt x="3066" y="170834"/>
                  </a:cubicBezTo>
                  <a:cubicBezTo>
                    <a:pt x="1076" y="154227"/>
                    <a:pt x="53" y="137515"/>
                    <a:pt x="2" y="120789"/>
                  </a:cubicBezTo>
                  <a:cubicBezTo>
                    <a:pt x="-57" y="100281"/>
                    <a:pt x="1422" y="79796"/>
                    <a:pt x="4427" y="59509"/>
                  </a:cubicBezTo>
                  <a:cubicBezTo>
                    <a:pt x="6146" y="45360"/>
                    <a:pt x="11677" y="31946"/>
                    <a:pt x="20428" y="20698"/>
                  </a:cubicBezTo>
                  <a:cubicBezTo>
                    <a:pt x="34459" y="6275"/>
                    <a:pt x="54151" y="-1202"/>
                    <a:pt x="74219" y="271"/>
                  </a:cubicBezTo>
                  <a:cubicBezTo>
                    <a:pt x="93940" y="-1468"/>
                    <a:pt x="113477" y="5210"/>
                    <a:pt x="128009" y="18655"/>
                  </a:cubicBezTo>
                  <a:cubicBezTo>
                    <a:pt x="137317" y="30391"/>
                    <a:pt x="142996" y="44590"/>
                    <a:pt x="144350" y="59509"/>
                  </a:cubicBezTo>
                  <a:cubicBezTo>
                    <a:pt x="146479" y="79748"/>
                    <a:pt x="147388" y="100100"/>
                    <a:pt x="147074" y="120449"/>
                  </a:cubicBezTo>
                  <a:close/>
                  <a:moveTo>
                    <a:pt x="110646" y="116363"/>
                  </a:moveTo>
                  <a:cubicBezTo>
                    <a:pt x="111042" y="97373"/>
                    <a:pt x="110132" y="78376"/>
                    <a:pt x="107923" y="59509"/>
                  </a:cubicBezTo>
                  <a:cubicBezTo>
                    <a:pt x="103610" y="36811"/>
                    <a:pt x="92262" y="25464"/>
                    <a:pt x="73878" y="25464"/>
                  </a:cubicBezTo>
                  <a:cubicBezTo>
                    <a:pt x="55835" y="25464"/>
                    <a:pt x="44260" y="37039"/>
                    <a:pt x="39834" y="59509"/>
                  </a:cubicBezTo>
                  <a:cubicBezTo>
                    <a:pt x="39438" y="66199"/>
                    <a:pt x="39438" y="72905"/>
                    <a:pt x="39834" y="79595"/>
                  </a:cubicBezTo>
                  <a:cubicBezTo>
                    <a:pt x="39834" y="88787"/>
                    <a:pt x="39834" y="100703"/>
                    <a:pt x="39834" y="113640"/>
                  </a:cubicBezTo>
                  <a:cubicBezTo>
                    <a:pt x="39834" y="126577"/>
                    <a:pt x="39834" y="138833"/>
                    <a:pt x="39834" y="147684"/>
                  </a:cubicBezTo>
                  <a:cubicBezTo>
                    <a:pt x="39834" y="156536"/>
                    <a:pt x="39834" y="164026"/>
                    <a:pt x="41536" y="169132"/>
                  </a:cubicBezTo>
                  <a:cubicBezTo>
                    <a:pt x="42595" y="178927"/>
                    <a:pt x="46108" y="188292"/>
                    <a:pt x="51749" y="196368"/>
                  </a:cubicBezTo>
                  <a:cubicBezTo>
                    <a:pt x="57886" y="203367"/>
                    <a:pt x="66986" y="207034"/>
                    <a:pt x="76261" y="206241"/>
                  </a:cubicBezTo>
                  <a:cubicBezTo>
                    <a:pt x="94986" y="206241"/>
                    <a:pt x="106221" y="194325"/>
                    <a:pt x="110306" y="172196"/>
                  </a:cubicBezTo>
                  <a:cubicBezTo>
                    <a:pt x="111240" y="165081"/>
                    <a:pt x="111808" y="157921"/>
                    <a:pt x="112008" y="150748"/>
                  </a:cubicBezTo>
                  <a:cubicBezTo>
                    <a:pt x="110306" y="143258"/>
                    <a:pt x="110646" y="131002"/>
                    <a:pt x="110646" y="116363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58315574-5C2C-4C26-872E-DF44AA3BF331}"/>
                </a:ext>
              </a:extLst>
            </p:cNvPr>
            <p:cNvSpPr/>
            <p:nvPr/>
          </p:nvSpPr>
          <p:spPr>
            <a:xfrm>
              <a:off x="14723197" y="8687277"/>
              <a:ext cx="102134" cy="204267"/>
            </a:xfrm>
            <a:custGeom>
              <a:avLst/>
              <a:gdLst>
                <a:gd name="connsiteX0" fmla="*/ 34045 w 102133"/>
                <a:gd name="connsiteY0" fmla="*/ 26895 h 204267"/>
                <a:gd name="connsiteX1" fmla="*/ 34045 w 102133"/>
                <a:gd name="connsiteY1" fmla="*/ 96686 h 204267"/>
                <a:gd name="connsiteX2" fmla="*/ 102133 w 102133"/>
                <a:gd name="connsiteY2" fmla="*/ 96686 h 204267"/>
                <a:gd name="connsiteX3" fmla="*/ 102133 w 102133"/>
                <a:gd name="connsiteY3" fmla="*/ 122901 h 204267"/>
                <a:gd name="connsiteX4" fmla="*/ 34045 w 102133"/>
                <a:gd name="connsiteY4" fmla="*/ 122901 h 204267"/>
                <a:gd name="connsiteX5" fmla="*/ 34045 w 102133"/>
                <a:gd name="connsiteY5" fmla="*/ 225034 h 204267"/>
                <a:gd name="connsiteX6" fmla="*/ 0 w 102133"/>
                <a:gd name="connsiteY6" fmla="*/ 225034 h 204267"/>
                <a:gd name="connsiteX7" fmla="*/ 0 w 102133"/>
                <a:gd name="connsiteY7" fmla="*/ 0 h 204267"/>
                <a:gd name="connsiteX8" fmla="*/ 105197 w 102133"/>
                <a:gd name="connsiteY8" fmla="*/ 0 h 204267"/>
                <a:gd name="connsiteX9" fmla="*/ 105197 w 102133"/>
                <a:gd name="connsiteY9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133" h="204267">
                  <a:moveTo>
                    <a:pt x="34045" y="26895"/>
                  </a:moveTo>
                  <a:lnTo>
                    <a:pt x="34045" y="96686"/>
                  </a:lnTo>
                  <a:lnTo>
                    <a:pt x="102133" y="96686"/>
                  </a:lnTo>
                  <a:lnTo>
                    <a:pt x="102133" y="122901"/>
                  </a:lnTo>
                  <a:lnTo>
                    <a:pt x="34045" y="122901"/>
                  </a:lnTo>
                  <a:lnTo>
                    <a:pt x="34045" y="225034"/>
                  </a:lnTo>
                  <a:lnTo>
                    <a:pt x="0" y="225034"/>
                  </a:lnTo>
                  <a:lnTo>
                    <a:pt x="0" y="0"/>
                  </a:lnTo>
                  <a:lnTo>
                    <a:pt x="105197" y="0"/>
                  </a:lnTo>
                  <a:lnTo>
                    <a:pt x="105197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28" name="Tijdelijke aanduiding voor dianummer 5">
            <a:extLst>
              <a:ext uri="{FF2B5EF4-FFF2-40B4-BE49-F238E27FC236}">
                <a16:creationId xmlns:a16="http://schemas.microsoft.com/office/drawing/2014/main" id="{F9D8E092-BCA5-44A4-934E-BF45B3B16A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631950" y="8432226"/>
            <a:ext cx="504000" cy="504000"/>
          </a:xfrm>
          <a:prstGeom prst="ellipse">
            <a:avLst/>
          </a:prstGeom>
          <a:ln w="25400">
            <a:solidFill>
              <a:schemeClr val="tx1"/>
            </a:solidFill>
          </a:ln>
        </p:spPr>
        <p:txBody>
          <a:bodyPr vert="horz" lIns="0" tIns="0" rIns="0" bIns="0" rtlCol="0" anchor="ctr" anchorCtr="0"/>
          <a:lstStyle>
            <a:lvl1pPr algn="ctr">
              <a:defRPr sz="1400" b="1">
                <a:solidFill>
                  <a:schemeClr val="tx1"/>
                </a:solidFill>
              </a:defRPr>
            </a:lvl1pPr>
          </a:lstStyle>
          <a:p>
            <a:fld id="{F9DE7F4B-6E11-487C-9B28-4934A04645A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4924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7" r:id="rId2"/>
    <p:sldLayoutId id="2147483650" r:id="rId3"/>
    <p:sldLayoutId id="2147483662" r:id="rId4"/>
    <p:sldLayoutId id="2147483663" r:id="rId5"/>
    <p:sldLayoutId id="2147483667" r:id="rId6"/>
    <p:sldLayoutId id="2147483661" r:id="rId7"/>
    <p:sldLayoutId id="2147483674" r:id="rId8"/>
    <p:sldLayoutId id="2147483675" r:id="rId9"/>
    <p:sldLayoutId id="2147483676" r:id="rId10"/>
    <p:sldLayoutId id="2147483651" r:id="rId11"/>
    <p:sldLayoutId id="2147483672" r:id="rId12"/>
    <p:sldLayoutId id="2147483673" r:id="rId13"/>
    <p:sldLayoutId id="2147483678" r:id="rId14"/>
    <p:sldLayoutId id="2147483652" r:id="rId15"/>
    <p:sldLayoutId id="2147483653" r:id="rId16"/>
    <p:sldLayoutId id="2147483669" r:id="rId17"/>
    <p:sldLayoutId id="2147483670" r:id="rId18"/>
    <p:sldLayoutId id="2147483671" r:id="rId19"/>
    <p:sldLayoutId id="2147483668" r:id="rId20"/>
    <p:sldLayoutId id="2147483654" r:id="rId21"/>
    <p:sldLayoutId id="2147483664" r:id="rId22"/>
    <p:sldLayoutId id="2147483655" r:id="rId23"/>
    <p:sldLayoutId id="2147483665" r:id="rId24"/>
    <p:sldLayoutId id="2147483666" r:id="rId2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77" rtl="0" eaLnBrk="1" latinLnBrk="0" hangingPunct="1">
        <a:lnSpc>
          <a:spcPct val="85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SzPct val="100000"/>
        <a:buFont typeface="Wingdings" panose="05000000000000000000" pitchFamily="2" charset="2"/>
        <a:buNone/>
        <a:defRPr sz="2400" b="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1pPr>
      <a:lvl2pPr marL="347663" indent="-342900" algn="l" defTabSz="914377" rtl="0" eaLnBrk="1" latinLnBrk="0" hangingPunct="1">
        <a:lnSpc>
          <a:spcPct val="100000"/>
        </a:lnSpc>
        <a:spcBef>
          <a:spcPts val="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2pPr>
      <a:lvl3pPr marL="0" indent="0" algn="l" defTabSz="914377" rtl="0" eaLnBrk="1" latinLnBrk="0" hangingPunct="1">
        <a:lnSpc>
          <a:spcPct val="100000"/>
        </a:lnSpc>
        <a:spcBef>
          <a:spcPts val="0"/>
        </a:spcBef>
        <a:buClr>
          <a:schemeClr val="accent1"/>
        </a:buClr>
        <a:buSzPct val="100000"/>
        <a:buFont typeface="Arial" panose="020B0604020202020204" pitchFamily="34" charset="0"/>
        <a:buNone/>
        <a:defRPr sz="2400" b="1" kern="1200">
          <a:solidFill>
            <a:schemeClr val="accent1"/>
          </a:solidFill>
          <a:latin typeface="Arial Narrow" panose="020B0606020202030204" pitchFamily="34" charset="0"/>
          <a:ea typeface="+mn-ea"/>
          <a:cs typeface="+mn-cs"/>
        </a:defRPr>
      </a:lvl3pPr>
      <a:lvl4pPr marL="552443" indent="-285750" algn="l" defTabSz="914377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4pPr>
      <a:lvl5pPr marL="730239" indent="-285750" algn="l" defTabSz="914377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7" userDrawn="1">
          <p15:clr>
            <a:srgbClr val="F26B43"/>
          </p15:clr>
        </p15:guide>
        <p15:guide id="2" orient="horz" pos="2880" userDrawn="1">
          <p15:clr>
            <a:srgbClr val="F26B43"/>
          </p15:clr>
        </p15:guide>
        <p15:guide id="3" orient="horz" pos="1127" userDrawn="1">
          <p15:clr>
            <a:srgbClr val="F26B43"/>
          </p15:clr>
        </p15:guide>
        <p15:guide id="4" pos="5121" userDrawn="1">
          <p15:clr>
            <a:srgbClr val="F26B43"/>
          </p15:clr>
        </p15:guide>
        <p15:guide id="5" pos="972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2.sv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microsoft.com/office/2007/relationships/hdphoto" Target="../media/hdphoto9.wdp"/><Relationship Id="rId18" Type="http://schemas.openxmlformats.org/officeDocument/2006/relationships/image" Target="../media/image89.png"/><Relationship Id="rId3" Type="http://schemas.microsoft.com/office/2007/relationships/hdphoto" Target="../media/hdphoto4.wdp"/><Relationship Id="rId21" Type="http://schemas.microsoft.com/office/2007/relationships/hdphoto" Target="../media/hdphoto13.wdp"/><Relationship Id="rId7" Type="http://schemas.microsoft.com/office/2007/relationships/hdphoto" Target="../media/hdphoto6.wdp"/><Relationship Id="rId12" Type="http://schemas.openxmlformats.org/officeDocument/2006/relationships/image" Target="../media/image86.png"/><Relationship Id="rId17" Type="http://schemas.microsoft.com/office/2007/relationships/hdphoto" Target="../media/hdphoto11.wdp"/><Relationship Id="rId2" Type="http://schemas.openxmlformats.org/officeDocument/2006/relationships/image" Target="../media/image81.png"/><Relationship Id="rId16" Type="http://schemas.openxmlformats.org/officeDocument/2006/relationships/image" Target="../media/image88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10.wdp"/><Relationship Id="rId10" Type="http://schemas.openxmlformats.org/officeDocument/2006/relationships/image" Target="../media/image85.png"/><Relationship Id="rId19" Type="http://schemas.microsoft.com/office/2007/relationships/hdphoto" Target="../media/hdphoto12.wdp"/><Relationship Id="rId4" Type="http://schemas.openxmlformats.org/officeDocument/2006/relationships/image" Target="../media/image82.png"/><Relationship Id="rId9" Type="http://schemas.microsoft.com/office/2007/relationships/hdphoto" Target="../media/hdphoto7.wdp"/><Relationship Id="rId14" Type="http://schemas.openxmlformats.org/officeDocument/2006/relationships/image" Target="../media/image8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43BE396C-3333-4794-A10C-231BC206B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0159" y="3497373"/>
            <a:ext cx="3912979" cy="1446102"/>
          </a:xfrm>
          <a:prstGeom prst="rect">
            <a:avLst/>
          </a:prstGeom>
        </p:spPr>
      </p:pic>
      <p:sp>
        <p:nvSpPr>
          <p:cNvPr id="10" name="Titel 31">
            <a:extLst>
              <a:ext uri="{FF2B5EF4-FFF2-40B4-BE49-F238E27FC236}">
                <a16:creationId xmlns:a16="http://schemas.microsoft.com/office/drawing/2014/main" id="{B252D7BE-7EBF-40DA-AC21-D3F5E7D1FA54}"/>
              </a:ext>
            </a:extLst>
          </p:cNvPr>
          <p:cNvSpPr txBox="1">
            <a:spLocks/>
          </p:cNvSpPr>
          <p:nvPr/>
        </p:nvSpPr>
        <p:spPr>
          <a:xfrm>
            <a:off x="3042034" y="5198755"/>
            <a:ext cx="10173520" cy="849086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3600">
                <a:solidFill>
                  <a:srgbClr val="822433"/>
                </a:solidFill>
              </a:rPr>
              <a:t>SHAPING 2030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145931-C32E-4C0E-AEB0-237FEDDA9708}"/>
              </a:ext>
            </a:extLst>
          </p:cNvPr>
          <p:cNvCxnSpPr/>
          <p:nvPr/>
        </p:nvCxnSpPr>
        <p:spPr>
          <a:xfrm flipV="1">
            <a:off x="1636452" y="1518503"/>
            <a:ext cx="3643952" cy="614150"/>
          </a:xfrm>
          <a:prstGeom prst="line">
            <a:avLst/>
          </a:prstGeom>
          <a:ln w="28575" cap="flat">
            <a:solidFill>
              <a:schemeClr val="bg1">
                <a:lumMod val="75000"/>
              </a:schemeClr>
            </a:solidFill>
            <a:prstDash val="sysDot"/>
            <a:bevel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553A6E1-355A-45B3-BAA2-BBC157DA982D}"/>
              </a:ext>
            </a:extLst>
          </p:cNvPr>
          <p:cNvCxnSpPr>
            <a:cxnSpLocks/>
          </p:cNvCxnSpPr>
          <p:nvPr/>
        </p:nvCxnSpPr>
        <p:spPr>
          <a:xfrm flipV="1">
            <a:off x="4339988" y="2442949"/>
            <a:ext cx="1023582" cy="1214651"/>
          </a:xfrm>
          <a:prstGeom prst="line">
            <a:avLst/>
          </a:prstGeom>
          <a:ln w="28575" cap="flat">
            <a:solidFill>
              <a:schemeClr val="bg1">
                <a:lumMod val="7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E88C42D-20D7-4857-B49B-F5B83E1153D9}"/>
              </a:ext>
            </a:extLst>
          </p:cNvPr>
          <p:cNvCxnSpPr>
            <a:cxnSpLocks/>
          </p:cNvCxnSpPr>
          <p:nvPr/>
        </p:nvCxnSpPr>
        <p:spPr>
          <a:xfrm flipH="1">
            <a:off x="6303818" y="1219200"/>
            <a:ext cx="2618509" cy="498765"/>
          </a:xfrm>
          <a:prstGeom prst="line">
            <a:avLst/>
          </a:prstGeom>
          <a:ln w="28575" cap="flat">
            <a:solidFill>
              <a:schemeClr val="bg1">
                <a:lumMod val="7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2FF52CA-F34A-4884-97F7-656007E9CBDA}"/>
              </a:ext>
            </a:extLst>
          </p:cNvPr>
          <p:cNvCxnSpPr>
            <a:cxnSpLocks/>
          </p:cNvCxnSpPr>
          <p:nvPr/>
        </p:nvCxnSpPr>
        <p:spPr>
          <a:xfrm>
            <a:off x="9836727" y="1302328"/>
            <a:ext cx="1967346" cy="1025236"/>
          </a:xfrm>
          <a:prstGeom prst="line">
            <a:avLst/>
          </a:prstGeom>
          <a:ln w="28575" cap="flat">
            <a:solidFill>
              <a:schemeClr val="bg1">
                <a:lumMod val="7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2B80E8F-E3D3-4DDA-A479-D5DA4908AABC}"/>
              </a:ext>
            </a:extLst>
          </p:cNvPr>
          <p:cNvCxnSpPr>
            <a:cxnSpLocks/>
          </p:cNvCxnSpPr>
          <p:nvPr/>
        </p:nvCxnSpPr>
        <p:spPr>
          <a:xfrm flipV="1">
            <a:off x="12496800" y="-443345"/>
            <a:ext cx="193964" cy="2022763"/>
          </a:xfrm>
          <a:prstGeom prst="line">
            <a:avLst/>
          </a:prstGeom>
          <a:ln w="28575" cap="flat">
            <a:solidFill>
              <a:schemeClr val="bg1">
                <a:lumMod val="7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BDD8FA9-8F99-4A0B-BAA8-29206CBD3531}"/>
              </a:ext>
            </a:extLst>
          </p:cNvPr>
          <p:cNvCxnSpPr>
            <a:cxnSpLocks/>
          </p:cNvCxnSpPr>
          <p:nvPr/>
        </p:nvCxnSpPr>
        <p:spPr>
          <a:xfrm>
            <a:off x="12787745" y="2964873"/>
            <a:ext cx="1219200" cy="692727"/>
          </a:xfrm>
          <a:prstGeom prst="line">
            <a:avLst/>
          </a:prstGeom>
          <a:ln w="28575" cap="flat">
            <a:solidFill>
              <a:schemeClr val="bg1">
                <a:lumMod val="7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87F6EE5-05F7-48A8-930D-6A81146B40FC}"/>
              </a:ext>
            </a:extLst>
          </p:cNvPr>
          <p:cNvCxnSpPr>
            <a:cxnSpLocks/>
          </p:cNvCxnSpPr>
          <p:nvPr/>
        </p:nvCxnSpPr>
        <p:spPr>
          <a:xfrm flipV="1">
            <a:off x="12399818" y="5334001"/>
            <a:ext cx="1565564" cy="720435"/>
          </a:xfrm>
          <a:prstGeom prst="line">
            <a:avLst/>
          </a:prstGeom>
          <a:ln w="28575" cap="flat">
            <a:solidFill>
              <a:schemeClr val="bg1">
                <a:lumMod val="7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60C3D89-90FD-4AF0-AD5F-5B0AB4193F44}"/>
              </a:ext>
            </a:extLst>
          </p:cNvPr>
          <p:cNvCxnSpPr>
            <a:cxnSpLocks/>
          </p:cNvCxnSpPr>
          <p:nvPr/>
        </p:nvCxnSpPr>
        <p:spPr>
          <a:xfrm flipV="1">
            <a:off x="14865929" y="3519055"/>
            <a:ext cx="1690253" cy="498763"/>
          </a:xfrm>
          <a:prstGeom prst="line">
            <a:avLst/>
          </a:prstGeom>
          <a:ln w="28575" cap="flat">
            <a:solidFill>
              <a:schemeClr val="bg1">
                <a:lumMod val="7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A3C99EA-B520-4F8B-AE02-1A7763D5F889}"/>
              </a:ext>
            </a:extLst>
          </p:cNvPr>
          <p:cNvCxnSpPr>
            <a:cxnSpLocks/>
          </p:cNvCxnSpPr>
          <p:nvPr/>
        </p:nvCxnSpPr>
        <p:spPr>
          <a:xfrm flipH="1">
            <a:off x="11899900" y="3823856"/>
            <a:ext cx="236682" cy="1167244"/>
          </a:xfrm>
          <a:prstGeom prst="line">
            <a:avLst/>
          </a:prstGeom>
          <a:ln w="28575" cap="flat">
            <a:solidFill>
              <a:schemeClr val="bg1">
                <a:lumMod val="7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0C00F3B-1A16-433E-8FCB-94E8AB9C2295}"/>
              </a:ext>
            </a:extLst>
          </p:cNvPr>
          <p:cNvCxnSpPr>
            <a:cxnSpLocks/>
          </p:cNvCxnSpPr>
          <p:nvPr/>
        </p:nvCxnSpPr>
        <p:spPr>
          <a:xfrm flipH="1">
            <a:off x="10452100" y="3136900"/>
            <a:ext cx="1409701" cy="571500"/>
          </a:xfrm>
          <a:prstGeom prst="line">
            <a:avLst/>
          </a:prstGeom>
          <a:ln w="28575" cap="flat">
            <a:solidFill>
              <a:schemeClr val="bg1">
                <a:lumMod val="7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6A75787-8C38-4266-985E-A9BA205E9C37}"/>
              </a:ext>
            </a:extLst>
          </p:cNvPr>
          <p:cNvCxnSpPr>
            <a:cxnSpLocks/>
          </p:cNvCxnSpPr>
          <p:nvPr/>
        </p:nvCxnSpPr>
        <p:spPr>
          <a:xfrm flipH="1">
            <a:off x="9004300" y="6273800"/>
            <a:ext cx="2451101" cy="787400"/>
          </a:xfrm>
          <a:prstGeom prst="line">
            <a:avLst/>
          </a:prstGeom>
          <a:ln w="28575" cap="flat">
            <a:solidFill>
              <a:schemeClr val="bg1">
                <a:lumMod val="7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746CFD1-7BF0-4A46-A64A-D35F4D6A2759}"/>
              </a:ext>
            </a:extLst>
          </p:cNvPr>
          <p:cNvCxnSpPr>
            <a:cxnSpLocks/>
          </p:cNvCxnSpPr>
          <p:nvPr/>
        </p:nvCxnSpPr>
        <p:spPr>
          <a:xfrm>
            <a:off x="11988801" y="7264400"/>
            <a:ext cx="990599" cy="2247900"/>
          </a:xfrm>
          <a:prstGeom prst="line">
            <a:avLst/>
          </a:prstGeom>
          <a:ln w="28575" cap="flat">
            <a:solidFill>
              <a:schemeClr val="bg1">
                <a:lumMod val="7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A652D49-D562-4F80-9FC9-C8D2D5449653}"/>
              </a:ext>
            </a:extLst>
          </p:cNvPr>
          <p:cNvCxnSpPr>
            <a:cxnSpLocks/>
          </p:cNvCxnSpPr>
          <p:nvPr/>
        </p:nvCxnSpPr>
        <p:spPr>
          <a:xfrm>
            <a:off x="8547100" y="8229600"/>
            <a:ext cx="25400" cy="1409700"/>
          </a:xfrm>
          <a:prstGeom prst="line">
            <a:avLst/>
          </a:prstGeom>
          <a:ln w="28575" cap="rnd">
            <a:solidFill>
              <a:schemeClr val="bg1">
                <a:lumMod val="6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0A91C50-CB2A-4A94-920F-39C39E9780B1}"/>
              </a:ext>
            </a:extLst>
          </p:cNvPr>
          <p:cNvCxnSpPr>
            <a:cxnSpLocks/>
          </p:cNvCxnSpPr>
          <p:nvPr/>
        </p:nvCxnSpPr>
        <p:spPr>
          <a:xfrm>
            <a:off x="5676901" y="7067550"/>
            <a:ext cx="2371724" cy="257175"/>
          </a:xfrm>
          <a:prstGeom prst="line">
            <a:avLst/>
          </a:prstGeom>
          <a:ln w="28575" cap="flat">
            <a:solidFill>
              <a:schemeClr val="bg1">
                <a:lumMod val="7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A9534A7-FF29-4474-8F5D-2B7AF3C5F63F}"/>
              </a:ext>
            </a:extLst>
          </p:cNvPr>
          <p:cNvCxnSpPr>
            <a:cxnSpLocks/>
          </p:cNvCxnSpPr>
          <p:nvPr/>
        </p:nvCxnSpPr>
        <p:spPr>
          <a:xfrm flipV="1">
            <a:off x="4981575" y="7962900"/>
            <a:ext cx="209550" cy="1581150"/>
          </a:xfrm>
          <a:prstGeom prst="line">
            <a:avLst/>
          </a:prstGeom>
          <a:ln w="28575" cap="flat">
            <a:solidFill>
              <a:schemeClr val="bg1">
                <a:lumMod val="7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9657763-3C49-467F-B35E-31E54CCE0407}"/>
              </a:ext>
            </a:extLst>
          </p:cNvPr>
          <p:cNvCxnSpPr>
            <a:cxnSpLocks/>
          </p:cNvCxnSpPr>
          <p:nvPr/>
        </p:nvCxnSpPr>
        <p:spPr>
          <a:xfrm>
            <a:off x="2857500" y="6486525"/>
            <a:ext cx="1771650" cy="104775"/>
          </a:xfrm>
          <a:prstGeom prst="line">
            <a:avLst/>
          </a:prstGeom>
          <a:ln w="28575" cap="flat">
            <a:solidFill>
              <a:schemeClr val="bg1">
                <a:lumMod val="7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7711376C-53E3-4936-93D8-916D57DFD3E8}"/>
              </a:ext>
            </a:extLst>
          </p:cNvPr>
          <p:cNvCxnSpPr>
            <a:cxnSpLocks/>
          </p:cNvCxnSpPr>
          <p:nvPr/>
        </p:nvCxnSpPr>
        <p:spPr>
          <a:xfrm flipH="1" flipV="1">
            <a:off x="4143375" y="4943476"/>
            <a:ext cx="723900" cy="828674"/>
          </a:xfrm>
          <a:prstGeom prst="line">
            <a:avLst/>
          </a:prstGeom>
          <a:ln w="28575" cap="flat">
            <a:solidFill>
              <a:schemeClr val="bg1">
                <a:lumMod val="7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8B0AFF2-4E97-442E-8B1D-A724EFBE74FF}"/>
              </a:ext>
            </a:extLst>
          </p:cNvPr>
          <p:cNvCxnSpPr>
            <a:cxnSpLocks/>
          </p:cNvCxnSpPr>
          <p:nvPr/>
        </p:nvCxnSpPr>
        <p:spPr>
          <a:xfrm flipH="1">
            <a:off x="314325" y="7467601"/>
            <a:ext cx="1752600" cy="2438399"/>
          </a:xfrm>
          <a:prstGeom prst="line">
            <a:avLst/>
          </a:prstGeom>
          <a:ln w="28575" cap="flat">
            <a:solidFill>
              <a:schemeClr val="bg1">
                <a:lumMod val="7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35E96A5-BA9A-46A4-A3B5-E02AA3F52466}"/>
              </a:ext>
            </a:extLst>
          </p:cNvPr>
          <p:cNvCxnSpPr>
            <a:cxnSpLocks/>
          </p:cNvCxnSpPr>
          <p:nvPr/>
        </p:nvCxnSpPr>
        <p:spPr>
          <a:xfrm flipV="1">
            <a:off x="9567081" y="-218364"/>
            <a:ext cx="163773" cy="518616"/>
          </a:xfrm>
          <a:prstGeom prst="line">
            <a:avLst/>
          </a:prstGeom>
          <a:ln w="28575" cap="flat">
            <a:solidFill>
              <a:schemeClr val="bg1">
                <a:lumMod val="7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96FCE9D6-0BAC-4E1D-B97B-FF910BF35907}"/>
              </a:ext>
            </a:extLst>
          </p:cNvPr>
          <p:cNvCxnSpPr>
            <a:cxnSpLocks/>
          </p:cNvCxnSpPr>
          <p:nvPr/>
        </p:nvCxnSpPr>
        <p:spPr>
          <a:xfrm flipH="1" flipV="1">
            <a:off x="1992573" y="3057099"/>
            <a:ext cx="1419367" cy="723331"/>
          </a:xfrm>
          <a:prstGeom prst="line">
            <a:avLst/>
          </a:prstGeom>
          <a:ln w="28575" cap="flat">
            <a:solidFill>
              <a:schemeClr val="bg1">
                <a:lumMod val="7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E59B240-5615-4CB0-8172-F46AA920C547}"/>
              </a:ext>
            </a:extLst>
          </p:cNvPr>
          <p:cNvCxnSpPr>
            <a:cxnSpLocks/>
          </p:cNvCxnSpPr>
          <p:nvPr/>
        </p:nvCxnSpPr>
        <p:spPr>
          <a:xfrm flipH="1" flipV="1">
            <a:off x="1651379" y="3753134"/>
            <a:ext cx="354842" cy="1487606"/>
          </a:xfrm>
          <a:prstGeom prst="line">
            <a:avLst/>
          </a:prstGeom>
          <a:ln w="28575" cap="flat">
            <a:solidFill>
              <a:schemeClr val="bg1">
                <a:lumMod val="7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C57FBE4-D5AD-4C9D-A4E9-70380BD30319}"/>
              </a:ext>
            </a:extLst>
          </p:cNvPr>
          <p:cNvCxnSpPr>
            <a:cxnSpLocks/>
          </p:cNvCxnSpPr>
          <p:nvPr/>
        </p:nvCxnSpPr>
        <p:spPr>
          <a:xfrm>
            <a:off x="887104" y="-272955"/>
            <a:ext cx="450377" cy="2088108"/>
          </a:xfrm>
          <a:prstGeom prst="line">
            <a:avLst/>
          </a:prstGeom>
          <a:ln w="28575" cap="flat">
            <a:solidFill>
              <a:schemeClr val="bg1">
                <a:lumMod val="7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06EF358B-1E2E-4777-9FF5-EEFA62E9E31D}"/>
              </a:ext>
            </a:extLst>
          </p:cNvPr>
          <p:cNvCxnSpPr>
            <a:cxnSpLocks/>
          </p:cNvCxnSpPr>
          <p:nvPr/>
        </p:nvCxnSpPr>
        <p:spPr>
          <a:xfrm flipV="1">
            <a:off x="-533400" y="3411940"/>
            <a:ext cx="1434152" cy="417110"/>
          </a:xfrm>
          <a:prstGeom prst="line">
            <a:avLst/>
          </a:prstGeom>
          <a:ln w="28575" cap="flat">
            <a:solidFill>
              <a:schemeClr val="bg1">
                <a:lumMod val="7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Picture 84">
            <a:extLst>
              <a:ext uri="{FF2B5EF4-FFF2-40B4-BE49-F238E27FC236}">
                <a16:creationId xmlns:a16="http://schemas.microsoft.com/office/drawing/2014/main" id="{F96A70DB-E1B2-40DC-904C-5CAB1956B4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964" y="1969872"/>
            <a:ext cx="655195" cy="1990001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06A22046-666C-4F24-94B1-744AED60C0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6098" y="5423484"/>
            <a:ext cx="606991" cy="1990001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93A83CB1-27D7-434B-B302-4E4BDC7114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4561" y="5824736"/>
            <a:ext cx="662886" cy="1990001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269AEAC5-4476-4C9D-B0BA-A222B85035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0239" y="2813442"/>
            <a:ext cx="595919" cy="1990001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7A6608EB-371E-4D32-B48E-07479607DE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2966" y="452888"/>
            <a:ext cx="639926" cy="1990001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224B9626-90B4-4ACA-9DA7-65B4EB7CED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6692" y="481889"/>
            <a:ext cx="624136" cy="1990001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28338294-A0C7-4D21-97EA-9D7272C6C6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93661" y="6066199"/>
            <a:ext cx="615437" cy="1990001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F54318BC-02FE-407B-8C27-54FB60CDFC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82437" y="1683049"/>
            <a:ext cx="658446" cy="1990001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978F8C0F-5E0F-44A9-9A7C-EE9D9C4227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63577" y="5127390"/>
            <a:ext cx="639715" cy="1990001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C77D5A83-08A6-47E6-BE4D-D098206D2A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064257" y="3491274"/>
            <a:ext cx="633455" cy="199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3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37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37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37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37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37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37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37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37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37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37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37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37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37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37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37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37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37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37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37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37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C6F7A135-3B82-41AD-9421-FE43137B0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7733" y="815976"/>
            <a:ext cx="5814732" cy="1454150"/>
          </a:xfrm>
        </p:spPr>
        <p:txBody>
          <a:bodyPr/>
          <a:lstStyle/>
          <a:p>
            <a:r>
              <a:rPr lang="nl-NL">
                <a:solidFill>
                  <a:srgbClr val="822433"/>
                </a:solidFill>
                <a:latin typeface="Arial Narrow"/>
              </a:rPr>
              <a:t>SHAPING2030: MISSION</a:t>
            </a:r>
            <a:endParaRPr lang="nl-NL" b="0">
              <a:solidFill>
                <a:srgbClr val="822433"/>
              </a:solidFill>
              <a:latin typeface="Arial Narrow"/>
            </a:endParaRPr>
          </a:p>
        </p:txBody>
      </p:sp>
      <p:grpSp>
        <p:nvGrpSpPr>
          <p:cNvPr id="9" name="Graphic 8">
            <a:extLst>
              <a:ext uri="{FF2B5EF4-FFF2-40B4-BE49-F238E27FC236}">
                <a16:creationId xmlns:a16="http://schemas.microsoft.com/office/drawing/2014/main" id="{1098BB8D-90ED-401F-BE18-F2BF80601A80}"/>
              </a:ext>
            </a:extLst>
          </p:cNvPr>
          <p:cNvGrpSpPr/>
          <p:nvPr/>
        </p:nvGrpSpPr>
        <p:grpSpPr>
          <a:xfrm>
            <a:off x="14530844" y="8384621"/>
            <a:ext cx="1515323" cy="532117"/>
            <a:chOff x="14530844" y="8384621"/>
            <a:chExt cx="1515323" cy="532117"/>
          </a:xfrm>
          <a:solidFill>
            <a:schemeClr val="bg1"/>
          </a:solidFill>
        </p:grpSpPr>
        <p:sp>
          <p:nvSpPr>
            <p:cNvPr id="10" name="Vrije vorm: vorm 14">
              <a:extLst>
                <a:ext uri="{FF2B5EF4-FFF2-40B4-BE49-F238E27FC236}">
                  <a16:creationId xmlns:a16="http://schemas.microsoft.com/office/drawing/2014/main" id="{C32BFF53-A2B1-46BE-BD31-FD2D64BF2B3B}"/>
                </a:ext>
              </a:extLst>
            </p:cNvPr>
            <p:cNvSpPr/>
            <p:nvPr/>
          </p:nvSpPr>
          <p:spPr>
            <a:xfrm>
              <a:off x="14530846" y="8389047"/>
              <a:ext cx="136178" cy="204267"/>
            </a:xfrm>
            <a:custGeom>
              <a:avLst/>
              <a:gdLst>
                <a:gd name="connsiteX0" fmla="*/ 143327 w 136178"/>
                <a:gd name="connsiteY0" fmla="*/ 152860 h 204267"/>
                <a:gd name="connsiteX1" fmla="*/ 72174 w 136178"/>
                <a:gd name="connsiteY1" fmla="*/ 231503 h 204267"/>
                <a:gd name="connsiteX2" fmla="*/ 0 w 136178"/>
                <a:gd name="connsiteY2" fmla="*/ 148775 h 204267"/>
                <a:gd name="connsiteX3" fmla="*/ 0 w 136178"/>
                <a:gd name="connsiteY3" fmla="*/ 0 h 204267"/>
                <a:gd name="connsiteX4" fmla="*/ 34045 w 136178"/>
                <a:gd name="connsiteY4" fmla="*/ 0 h 204267"/>
                <a:gd name="connsiteX5" fmla="*/ 34045 w 136178"/>
                <a:gd name="connsiteY5" fmla="*/ 148775 h 204267"/>
                <a:gd name="connsiteX6" fmla="*/ 70132 w 136178"/>
                <a:gd name="connsiteY6" fmla="*/ 206650 h 204267"/>
                <a:gd name="connsiteX7" fmla="*/ 108942 w 136178"/>
                <a:gd name="connsiteY7" fmla="*/ 148775 h 204267"/>
                <a:gd name="connsiteX8" fmla="*/ 108942 w 136178"/>
                <a:gd name="connsiteY8" fmla="*/ 0 h 204267"/>
                <a:gd name="connsiteX9" fmla="*/ 142987 w 136178"/>
                <a:gd name="connsiteY9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143327" y="152860"/>
                  </a:moveTo>
                  <a:cubicBezTo>
                    <a:pt x="143327" y="212438"/>
                    <a:pt x="118815" y="231503"/>
                    <a:pt x="72174" y="231503"/>
                  </a:cubicBezTo>
                  <a:cubicBezTo>
                    <a:pt x="19065" y="231503"/>
                    <a:pt x="0" y="204948"/>
                    <a:pt x="0" y="148775"/>
                  </a:cubicBezTo>
                  <a:lnTo>
                    <a:pt x="0" y="0"/>
                  </a:lnTo>
                  <a:lnTo>
                    <a:pt x="34045" y="0"/>
                  </a:lnTo>
                  <a:lnTo>
                    <a:pt x="34045" y="148775"/>
                  </a:lnTo>
                  <a:cubicBezTo>
                    <a:pt x="34045" y="168861"/>
                    <a:pt x="34045" y="206650"/>
                    <a:pt x="70132" y="206650"/>
                  </a:cubicBezTo>
                  <a:cubicBezTo>
                    <a:pt x="102134" y="205289"/>
                    <a:pt x="108942" y="182819"/>
                    <a:pt x="108942" y="148775"/>
                  </a:cubicBezTo>
                  <a:lnTo>
                    <a:pt x="108942" y="0"/>
                  </a:lnTo>
                  <a:lnTo>
                    <a:pt x="14298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" name="Vrije vorm: vorm 15">
              <a:extLst>
                <a:ext uri="{FF2B5EF4-FFF2-40B4-BE49-F238E27FC236}">
                  <a16:creationId xmlns:a16="http://schemas.microsoft.com/office/drawing/2014/main" id="{5C43ECD7-6271-4F8F-B1FD-8545A5B45B43}"/>
                </a:ext>
              </a:extLst>
            </p:cNvPr>
            <p:cNvSpPr/>
            <p:nvPr/>
          </p:nvSpPr>
          <p:spPr>
            <a:xfrm>
              <a:off x="15518136" y="8687277"/>
              <a:ext cx="136178" cy="204267"/>
            </a:xfrm>
            <a:custGeom>
              <a:avLst/>
              <a:gdLst>
                <a:gd name="connsiteX0" fmla="*/ 98729 w 136178"/>
                <a:gd name="connsiteY0" fmla="*/ 227077 h 204267"/>
                <a:gd name="connsiteX1" fmla="*/ 30640 w 136178"/>
                <a:gd name="connsiteY1" fmla="*/ 30640 h 204267"/>
                <a:gd name="connsiteX2" fmla="*/ 30640 w 136178"/>
                <a:gd name="connsiteY2" fmla="*/ 227077 h 204267"/>
                <a:gd name="connsiteX3" fmla="*/ 0 w 136178"/>
                <a:gd name="connsiteY3" fmla="*/ 22707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0817 w 136178"/>
                <a:gd name="connsiteY8" fmla="*/ 0 h 204267"/>
                <a:gd name="connsiteX9" fmla="*/ 150817 w 136178"/>
                <a:gd name="connsiteY9" fmla="*/ 22707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8729" y="227077"/>
                  </a:moveTo>
                  <a:lnTo>
                    <a:pt x="30640" y="30640"/>
                  </a:lnTo>
                  <a:lnTo>
                    <a:pt x="30640" y="227077"/>
                  </a:lnTo>
                  <a:lnTo>
                    <a:pt x="0" y="22707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0817" y="0"/>
                  </a:lnTo>
                  <a:lnTo>
                    <a:pt x="150817" y="22707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" name="Vrije vorm: vorm 16">
              <a:extLst>
                <a:ext uri="{FF2B5EF4-FFF2-40B4-BE49-F238E27FC236}">
                  <a16:creationId xmlns:a16="http://schemas.microsoft.com/office/drawing/2014/main" id="{3D3A8D78-4DCD-4631-B031-4647F5F27797}"/>
                </a:ext>
              </a:extLst>
            </p:cNvPr>
            <p:cNvSpPr/>
            <p:nvPr/>
          </p:nvSpPr>
          <p:spPr>
            <a:xfrm>
              <a:off x="14720133" y="8389047"/>
              <a:ext cx="136178" cy="204267"/>
            </a:xfrm>
            <a:custGeom>
              <a:avLst/>
              <a:gdLst>
                <a:gd name="connsiteX0" fmla="*/ 97708 w 136178"/>
                <a:gd name="connsiteY0" fmla="*/ 227417 h 204267"/>
                <a:gd name="connsiteX1" fmla="*/ 29619 w 136178"/>
                <a:gd name="connsiteY1" fmla="*/ 30981 h 204267"/>
                <a:gd name="connsiteX2" fmla="*/ 29619 w 136178"/>
                <a:gd name="connsiteY2" fmla="*/ 227417 h 204267"/>
                <a:gd name="connsiteX3" fmla="*/ 0 w 136178"/>
                <a:gd name="connsiteY3" fmla="*/ 22741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1158 w 136178"/>
                <a:gd name="connsiteY8" fmla="*/ 0 h 204267"/>
                <a:gd name="connsiteX9" fmla="*/ 151158 w 136178"/>
                <a:gd name="connsiteY9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7708" y="227417"/>
                  </a:moveTo>
                  <a:lnTo>
                    <a:pt x="29619" y="30981"/>
                  </a:lnTo>
                  <a:lnTo>
                    <a:pt x="29619" y="227417"/>
                  </a:lnTo>
                  <a:lnTo>
                    <a:pt x="0" y="22741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1158" y="0"/>
                  </a:lnTo>
                  <a:lnTo>
                    <a:pt x="151158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" name="Vrije vorm: vorm 17">
              <a:extLst>
                <a:ext uri="{FF2B5EF4-FFF2-40B4-BE49-F238E27FC236}">
                  <a16:creationId xmlns:a16="http://schemas.microsoft.com/office/drawing/2014/main" id="{664040D8-A970-4907-A735-7DA24E14D053}"/>
                </a:ext>
              </a:extLst>
            </p:cNvPr>
            <p:cNvSpPr/>
            <p:nvPr/>
          </p:nvSpPr>
          <p:spPr>
            <a:xfrm>
              <a:off x="1492405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" name="Vrije vorm: vorm 18">
              <a:extLst>
                <a:ext uri="{FF2B5EF4-FFF2-40B4-BE49-F238E27FC236}">
                  <a16:creationId xmlns:a16="http://schemas.microsoft.com/office/drawing/2014/main" id="{93BB0E5C-A59C-4EB7-AA6B-42E8194503A0}"/>
                </a:ext>
              </a:extLst>
            </p:cNvPr>
            <p:cNvSpPr/>
            <p:nvPr/>
          </p:nvSpPr>
          <p:spPr>
            <a:xfrm>
              <a:off x="1567371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" name="Vrije vorm: vorm 19">
              <a:extLst>
                <a:ext uri="{FF2B5EF4-FFF2-40B4-BE49-F238E27FC236}">
                  <a16:creationId xmlns:a16="http://schemas.microsoft.com/office/drawing/2014/main" id="{56E9554A-CB21-4789-B4D1-C631CE186562}"/>
                </a:ext>
              </a:extLst>
            </p:cNvPr>
            <p:cNvSpPr/>
            <p:nvPr/>
          </p:nvSpPr>
          <p:spPr>
            <a:xfrm>
              <a:off x="14988063" y="8389047"/>
              <a:ext cx="136178" cy="204267"/>
            </a:xfrm>
            <a:custGeom>
              <a:avLst/>
              <a:gdLst>
                <a:gd name="connsiteX0" fmla="*/ 98729 w 136178"/>
                <a:gd name="connsiteY0" fmla="*/ 227417 h 204267"/>
                <a:gd name="connsiteX1" fmla="*/ 57195 w 136178"/>
                <a:gd name="connsiteY1" fmla="*/ 227417 h 204267"/>
                <a:gd name="connsiteX2" fmla="*/ 0 w 136178"/>
                <a:gd name="connsiteY2" fmla="*/ 0 h 204267"/>
                <a:gd name="connsiteX3" fmla="*/ 36428 w 136178"/>
                <a:gd name="connsiteY3" fmla="*/ 0 h 204267"/>
                <a:gd name="connsiteX4" fmla="*/ 79664 w 136178"/>
                <a:gd name="connsiteY4" fmla="*/ 195075 h 204267"/>
                <a:gd name="connsiteX5" fmla="*/ 124262 w 136178"/>
                <a:gd name="connsiteY5" fmla="*/ 0 h 204267"/>
                <a:gd name="connsiteX6" fmla="*/ 158307 w 136178"/>
                <a:gd name="connsiteY6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178" h="204267">
                  <a:moveTo>
                    <a:pt x="98729" y="227417"/>
                  </a:moveTo>
                  <a:lnTo>
                    <a:pt x="57195" y="227417"/>
                  </a:lnTo>
                  <a:lnTo>
                    <a:pt x="0" y="0"/>
                  </a:lnTo>
                  <a:lnTo>
                    <a:pt x="36428" y="0"/>
                  </a:lnTo>
                  <a:lnTo>
                    <a:pt x="79664" y="195075"/>
                  </a:lnTo>
                  <a:lnTo>
                    <a:pt x="124262" y="0"/>
                  </a:lnTo>
                  <a:lnTo>
                    <a:pt x="15830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" name="Vrije vorm: vorm 20">
              <a:extLst>
                <a:ext uri="{FF2B5EF4-FFF2-40B4-BE49-F238E27FC236}">
                  <a16:creationId xmlns:a16="http://schemas.microsoft.com/office/drawing/2014/main" id="{4B23B584-E7B3-4131-9335-05D16D0D0F97}"/>
                </a:ext>
              </a:extLst>
            </p:cNvPr>
            <p:cNvSpPr/>
            <p:nvPr/>
          </p:nvSpPr>
          <p:spPr>
            <a:xfrm>
              <a:off x="15174627" y="8389047"/>
              <a:ext cx="102134" cy="204267"/>
            </a:xfrm>
            <a:custGeom>
              <a:avLst/>
              <a:gdLst>
                <a:gd name="connsiteX0" fmla="*/ 0 w 102133"/>
                <a:gd name="connsiteY0" fmla="*/ 22741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7236 h 204267"/>
                <a:gd name="connsiteX4" fmla="*/ 34725 w 102133"/>
                <a:gd name="connsiteY4" fmla="*/ 27236 h 204267"/>
                <a:gd name="connsiteX5" fmla="*/ 34725 w 102133"/>
                <a:gd name="connsiteY5" fmla="*/ 95325 h 204267"/>
                <a:gd name="connsiteX6" fmla="*/ 107581 w 102133"/>
                <a:gd name="connsiteY6" fmla="*/ 95325 h 204267"/>
                <a:gd name="connsiteX7" fmla="*/ 107581 w 102133"/>
                <a:gd name="connsiteY7" fmla="*/ 121539 h 204267"/>
                <a:gd name="connsiteX8" fmla="*/ 34725 w 102133"/>
                <a:gd name="connsiteY8" fmla="*/ 121539 h 204267"/>
                <a:gd name="connsiteX9" fmla="*/ 34725 w 102133"/>
                <a:gd name="connsiteY9" fmla="*/ 200182 h 204267"/>
                <a:gd name="connsiteX10" fmla="*/ 114730 w 102133"/>
                <a:gd name="connsiteY10" fmla="*/ 20018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41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7236"/>
                  </a:lnTo>
                  <a:lnTo>
                    <a:pt x="34725" y="27236"/>
                  </a:lnTo>
                  <a:lnTo>
                    <a:pt x="34725" y="95325"/>
                  </a:lnTo>
                  <a:lnTo>
                    <a:pt x="107581" y="95325"/>
                  </a:lnTo>
                  <a:lnTo>
                    <a:pt x="107581" y="121539"/>
                  </a:lnTo>
                  <a:lnTo>
                    <a:pt x="34725" y="121539"/>
                  </a:lnTo>
                  <a:lnTo>
                    <a:pt x="34725" y="200182"/>
                  </a:lnTo>
                  <a:lnTo>
                    <a:pt x="114730" y="20018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" name="Vrije vorm: vorm 21">
              <a:extLst>
                <a:ext uri="{FF2B5EF4-FFF2-40B4-BE49-F238E27FC236}">
                  <a16:creationId xmlns:a16="http://schemas.microsoft.com/office/drawing/2014/main" id="{45BD69A0-2433-4B6B-86A4-253EE20EC3AC}"/>
                </a:ext>
              </a:extLst>
            </p:cNvPr>
            <p:cNvSpPr/>
            <p:nvPr/>
          </p:nvSpPr>
          <p:spPr>
            <a:xfrm>
              <a:off x="15363574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" name="Vrije vorm: vorm 22">
              <a:extLst>
                <a:ext uri="{FF2B5EF4-FFF2-40B4-BE49-F238E27FC236}">
                  <a16:creationId xmlns:a16="http://schemas.microsoft.com/office/drawing/2014/main" id="{04C66753-B8F7-47F4-9090-C78C93C13448}"/>
                </a:ext>
              </a:extLst>
            </p:cNvPr>
            <p:cNvSpPr/>
            <p:nvPr/>
          </p:nvSpPr>
          <p:spPr>
            <a:xfrm>
              <a:off x="15867092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" name="Vrije vorm: vorm 23">
              <a:extLst>
                <a:ext uri="{FF2B5EF4-FFF2-40B4-BE49-F238E27FC236}">
                  <a16:creationId xmlns:a16="http://schemas.microsoft.com/office/drawing/2014/main" id="{4FFB6DB3-2ADC-4608-8D89-088634A4C35F}"/>
                </a:ext>
              </a:extLst>
            </p:cNvPr>
            <p:cNvSpPr/>
            <p:nvPr/>
          </p:nvSpPr>
          <p:spPr>
            <a:xfrm>
              <a:off x="15330210" y="8389047"/>
              <a:ext cx="102134" cy="204267"/>
            </a:xfrm>
            <a:custGeom>
              <a:avLst/>
              <a:gdLst>
                <a:gd name="connsiteX0" fmla="*/ 93963 w 102133"/>
                <a:gd name="connsiteY0" fmla="*/ 227417 h 204267"/>
                <a:gd name="connsiteX1" fmla="*/ 90558 w 102133"/>
                <a:gd name="connsiteY1" fmla="*/ 167840 h 204267"/>
                <a:gd name="connsiteX2" fmla="*/ 84090 w 102133"/>
                <a:gd name="connsiteY2" fmla="*/ 133795 h 204267"/>
                <a:gd name="connsiteX3" fmla="*/ 55152 w 102133"/>
                <a:gd name="connsiteY3" fmla="*/ 124603 h 204267"/>
                <a:gd name="connsiteX4" fmla="*/ 34045 w 102133"/>
                <a:gd name="connsiteY4" fmla="*/ 124603 h 204267"/>
                <a:gd name="connsiteX5" fmla="*/ 34045 w 102133"/>
                <a:gd name="connsiteY5" fmla="*/ 226737 h 204267"/>
                <a:gd name="connsiteX6" fmla="*/ 0 w 102133"/>
                <a:gd name="connsiteY6" fmla="*/ 226737 h 204267"/>
                <a:gd name="connsiteX7" fmla="*/ 0 w 102133"/>
                <a:gd name="connsiteY7" fmla="*/ 0 h 204267"/>
                <a:gd name="connsiteX8" fmla="*/ 65365 w 102133"/>
                <a:gd name="connsiteY8" fmla="*/ 0 h 204267"/>
                <a:gd name="connsiteX9" fmla="*/ 130731 w 102133"/>
                <a:gd name="connsiteY9" fmla="*/ 57535 h 204267"/>
                <a:gd name="connsiteX10" fmla="*/ 93282 w 102133"/>
                <a:gd name="connsiteY10" fmla="*/ 112687 h 204267"/>
                <a:gd name="connsiteX11" fmla="*/ 119837 w 102133"/>
                <a:gd name="connsiteY11" fmla="*/ 125965 h 204267"/>
                <a:gd name="connsiteX12" fmla="*/ 126986 w 102133"/>
                <a:gd name="connsiteY12" fmla="*/ 162052 h 204267"/>
                <a:gd name="connsiteX13" fmla="*/ 131752 w 102133"/>
                <a:gd name="connsiteY13" fmla="*/ 227417 h 204267"/>
                <a:gd name="connsiteX14" fmla="*/ 93963 w 102133"/>
                <a:gd name="connsiteY14" fmla="*/ 60259 h 204267"/>
                <a:gd name="connsiteX15" fmla="*/ 57876 w 102133"/>
                <a:gd name="connsiteY15" fmla="*/ 26214 h 204267"/>
                <a:gd name="connsiteX16" fmla="*/ 34385 w 102133"/>
                <a:gd name="connsiteY16" fmla="*/ 26214 h 204267"/>
                <a:gd name="connsiteX17" fmla="*/ 34385 w 102133"/>
                <a:gd name="connsiteY17" fmla="*/ 99410 h 204267"/>
                <a:gd name="connsiteX18" fmla="*/ 51748 w 102133"/>
                <a:gd name="connsiteY18" fmla="*/ 99410 h 204267"/>
                <a:gd name="connsiteX19" fmla="*/ 93622 w 102133"/>
                <a:gd name="connsiteY19" fmla="*/ 60259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2133" h="204267">
                  <a:moveTo>
                    <a:pt x="93963" y="227417"/>
                  </a:moveTo>
                  <a:cubicBezTo>
                    <a:pt x="90899" y="205629"/>
                    <a:pt x="90899" y="171925"/>
                    <a:pt x="90558" y="167840"/>
                  </a:cubicBezTo>
                  <a:cubicBezTo>
                    <a:pt x="91375" y="156123"/>
                    <a:pt x="89146" y="144395"/>
                    <a:pt x="84090" y="133795"/>
                  </a:cubicBezTo>
                  <a:cubicBezTo>
                    <a:pt x="79664" y="127667"/>
                    <a:pt x="70132" y="124603"/>
                    <a:pt x="55152" y="124603"/>
                  </a:cubicBezTo>
                  <a:lnTo>
                    <a:pt x="34045" y="124603"/>
                  </a:lnTo>
                  <a:lnTo>
                    <a:pt x="34045" y="226737"/>
                  </a:lnTo>
                  <a:lnTo>
                    <a:pt x="0" y="226737"/>
                  </a:lnTo>
                  <a:lnTo>
                    <a:pt x="0" y="0"/>
                  </a:lnTo>
                  <a:lnTo>
                    <a:pt x="65365" y="0"/>
                  </a:lnTo>
                  <a:cubicBezTo>
                    <a:pt x="103155" y="0"/>
                    <a:pt x="130731" y="9192"/>
                    <a:pt x="130731" y="57535"/>
                  </a:cubicBezTo>
                  <a:cubicBezTo>
                    <a:pt x="134421" y="82845"/>
                    <a:pt x="118168" y="106781"/>
                    <a:pt x="93282" y="112687"/>
                  </a:cubicBezTo>
                  <a:cubicBezTo>
                    <a:pt x="103788" y="112432"/>
                    <a:pt x="113736" y="117406"/>
                    <a:pt x="119837" y="125965"/>
                  </a:cubicBezTo>
                  <a:cubicBezTo>
                    <a:pt x="125141" y="137226"/>
                    <a:pt x="127599" y="149619"/>
                    <a:pt x="126986" y="162052"/>
                  </a:cubicBezTo>
                  <a:cubicBezTo>
                    <a:pt x="127139" y="183921"/>
                    <a:pt x="128732" y="205757"/>
                    <a:pt x="131752" y="227417"/>
                  </a:cubicBezTo>
                  <a:close/>
                  <a:moveTo>
                    <a:pt x="93963" y="60259"/>
                  </a:moveTo>
                  <a:cubicBezTo>
                    <a:pt x="93963" y="34045"/>
                    <a:pt x="80005" y="26214"/>
                    <a:pt x="57876" y="26214"/>
                  </a:cubicBezTo>
                  <a:lnTo>
                    <a:pt x="34385" y="26214"/>
                  </a:lnTo>
                  <a:lnTo>
                    <a:pt x="34385" y="99410"/>
                  </a:lnTo>
                  <a:lnTo>
                    <a:pt x="51748" y="99410"/>
                  </a:lnTo>
                  <a:cubicBezTo>
                    <a:pt x="82388" y="99410"/>
                    <a:pt x="93622" y="91239"/>
                    <a:pt x="93622" y="60259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" name="Vrije vorm: vorm 24">
              <a:extLst>
                <a:ext uri="{FF2B5EF4-FFF2-40B4-BE49-F238E27FC236}">
                  <a16:creationId xmlns:a16="http://schemas.microsoft.com/office/drawing/2014/main" id="{E697DE58-6F49-45E5-BA66-9F8466ED1904}"/>
                </a:ext>
              </a:extLst>
            </p:cNvPr>
            <p:cNvSpPr/>
            <p:nvPr/>
          </p:nvSpPr>
          <p:spPr>
            <a:xfrm>
              <a:off x="15494305" y="8384621"/>
              <a:ext cx="136178" cy="204267"/>
            </a:xfrm>
            <a:custGeom>
              <a:avLst/>
              <a:gdLst>
                <a:gd name="connsiteX0" fmla="*/ 136178 w 136178"/>
                <a:gd name="connsiteY0" fmla="*/ 174648 h 204267"/>
                <a:gd name="connsiteX1" fmla="*/ 68089 w 136178"/>
                <a:gd name="connsiteY1" fmla="*/ 235929 h 204267"/>
                <a:gd name="connsiteX2" fmla="*/ 0 w 136178"/>
                <a:gd name="connsiteY2" fmla="*/ 167840 h 204267"/>
                <a:gd name="connsiteX3" fmla="*/ 0 w 136178"/>
                <a:gd name="connsiteY3" fmla="*/ 165456 h 204267"/>
                <a:gd name="connsiteX4" fmla="*/ 36087 w 136178"/>
                <a:gd name="connsiteY4" fmla="*/ 165456 h 204267"/>
                <a:gd name="connsiteX5" fmla="*/ 36087 w 136178"/>
                <a:gd name="connsiteY5" fmla="*/ 168180 h 204267"/>
                <a:gd name="connsiteX6" fmla="*/ 67068 w 136178"/>
                <a:gd name="connsiteY6" fmla="*/ 209714 h 204267"/>
                <a:gd name="connsiteX7" fmla="*/ 98794 w 136178"/>
                <a:gd name="connsiteY7" fmla="*/ 185418 h 204267"/>
                <a:gd name="connsiteX8" fmla="*/ 98389 w 136178"/>
                <a:gd name="connsiteY8" fmla="*/ 175670 h 204267"/>
                <a:gd name="connsiteX9" fmla="*/ 76600 w 136178"/>
                <a:gd name="connsiteY9" fmla="*/ 141625 h 204267"/>
                <a:gd name="connsiteX10" fmla="*/ 57535 w 136178"/>
                <a:gd name="connsiteY10" fmla="*/ 129710 h 204267"/>
                <a:gd name="connsiteX11" fmla="*/ 3064 w 136178"/>
                <a:gd name="connsiteY11" fmla="*/ 58557 h 204267"/>
                <a:gd name="connsiteX12" fmla="*/ 71493 w 136178"/>
                <a:gd name="connsiteY12" fmla="*/ 0 h 204267"/>
                <a:gd name="connsiteX13" fmla="*/ 133795 w 136178"/>
                <a:gd name="connsiteY13" fmla="*/ 56854 h 204267"/>
                <a:gd name="connsiteX14" fmla="*/ 133795 w 136178"/>
                <a:gd name="connsiteY14" fmla="*/ 65025 h 204267"/>
                <a:gd name="connsiteX15" fmla="*/ 99750 w 136178"/>
                <a:gd name="connsiteY15" fmla="*/ 65025 h 204267"/>
                <a:gd name="connsiteX16" fmla="*/ 99750 w 136178"/>
                <a:gd name="connsiteY16" fmla="*/ 59578 h 204267"/>
                <a:gd name="connsiteX17" fmla="*/ 71153 w 136178"/>
                <a:gd name="connsiteY17" fmla="*/ 25533 h 204267"/>
                <a:gd name="connsiteX18" fmla="*/ 41810 w 136178"/>
                <a:gd name="connsiteY18" fmla="*/ 49733 h 204267"/>
                <a:gd name="connsiteX19" fmla="*/ 41875 w 136178"/>
                <a:gd name="connsiteY19" fmla="*/ 55493 h 204267"/>
                <a:gd name="connsiteX20" fmla="*/ 73196 w 136178"/>
                <a:gd name="connsiteY20" fmla="*/ 95325 h 204267"/>
                <a:gd name="connsiteX21" fmla="*/ 89197 w 136178"/>
                <a:gd name="connsiteY21" fmla="*/ 105538 h 204267"/>
                <a:gd name="connsiteX22" fmla="*/ 136178 w 136178"/>
                <a:gd name="connsiteY22" fmla="*/ 174648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6178" h="204267">
                  <a:moveTo>
                    <a:pt x="136178" y="174648"/>
                  </a:moveTo>
                  <a:cubicBezTo>
                    <a:pt x="136178" y="215502"/>
                    <a:pt x="113709" y="235929"/>
                    <a:pt x="68089" y="235929"/>
                  </a:cubicBezTo>
                  <a:cubicBezTo>
                    <a:pt x="18044" y="235929"/>
                    <a:pt x="0" y="215842"/>
                    <a:pt x="0" y="167840"/>
                  </a:cubicBezTo>
                  <a:lnTo>
                    <a:pt x="0" y="165456"/>
                  </a:lnTo>
                  <a:lnTo>
                    <a:pt x="36087" y="165456"/>
                  </a:lnTo>
                  <a:lnTo>
                    <a:pt x="36087" y="168180"/>
                  </a:lnTo>
                  <a:cubicBezTo>
                    <a:pt x="36087" y="195075"/>
                    <a:pt x="42896" y="209714"/>
                    <a:pt x="67068" y="209714"/>
                  </a:cubicBezTo>
                  <a:cubicBezTo>
                    <a:pt x="82538" y="211766"/>
                    <a:pt x="96744" y="200889"/>
                    <a:pt x="98794" y="185418"/>
                  </a:cubicBezTo>
                  <a:cubicBezTo>
                    <a:pt x="99226" y="182170"/>
                    <a:pt x="99090" y="178871"/>
                    <a:pt x="98389" y="175670"/>
                  </a:cubicBezTo>
                  <a:cubicBezTo>
                    <a:pt x="97851" y="161206"/>
                    <a:pt x="89510" y="148172"/>
                    <a:pt x="76600" y="141625"/>
                  </a:cubicBezTo>
                  <a:lnTo>
                    <a:pt x="57535" y="129710"/>
                  </a:lnTo>
                  <a:cubicBezTo>
                    <a:pt x="23491" y="108942"/>
                    <a:pt x="3064" y="95665"/>
                    <a:pt x="3064" y="58557"/>
                  </a:cubicBezTo>
                  <a:cubicBezTo>
                    <a:pt x="3064" y="21448"/>
                    <a:pt x="28257" y="0"/>
                    <a:pt x="71493" y="0"/>
                  </a:cubicBezTo>
                  <a:cubicBezTo>
                    <a:pt x="114730" y="0"/>
                    <a:pt x="133795" y="19065"/>
                    <a:pt x="133795" y="56854"/>
                  </a:cubicBezTo>
                  <a:lnTo>
                    <a:pt x="133795" y="65025"/>
                  </a:lnTo>
                  <a:lnTo>
                    <a:pt x="99750" y="65025"/>
                  </a:lnTo>
                  <a:lnTo>
                    <a:pt x="99750" y="59578"/>
                  </a:lnTo>
                  <a:cubicBezTo>
                    <a:pt x="99750" y="37449"/>
                    <a:pt x="90218" y="25533"/>
                    <a:pt x="71153" y="25533"/>
                  </a:cubicBezTo>
                  <a:cubicBezTo>
                    <a:pt x="56368" y="24113"/>
                    <a:pt x="43230" y="34947"/>
                    <a:pt x="41810" y="49733"/>
                  </a:cubicBezTo>
                  <a:cubicBezTo>
                    <a:pt x="41623" y="51649"/>
                    <a:pt x="41647" y="53581"/>
                    <a:pt x="41875" y="55493"/>
                  </a:cubicBezTo>
                  <a:cubicBezTo>
                    <a:pt x="41875" y="78302"/>
                    <a:pt x="57876" y="85452"/>
                    <a:pt x="73196" y="95325"/>
                  </a:cubicBezTo>
                  <a:lnTo>
                    <a:pt x="89197" y="105538"/>
                  </a:lnTo>
                  <a:cubicBezTo>
                    <a:pt x="123582" y="129369"/>
                    <a:pt x="136178" y="139583"/>
                    <a:pt x="136178" y="174648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" name="Vrije vorm: vorm 25">
              <a:extLst>
                <a:ext uri="{FF2B5EF4-FFF2-40B4-BE49-F238E27FC236}">
                  <a16:creationId xmlns:a16="http://schemas.microsoft.com/office/drawing/2014/main" id="{ED896AE2-2267-420E-A03C-17D3C2AD26DA}"/>
                </a:ext>
              </a:extLst>
            </p:cNvPr>
            <p:cNvSpPr/>
            <p:nvPr/>
          </p:nvSpPr>
          <p:spPr>
            <a:xfrm>
              <a:off x="15738063" y="8389047"/>
              <a:ext cx="136178" cy="204267"/>
            </a:xfrm>
            <a:custGeom>
              <a:avLst/>
              <a:gdLst>
                <a:gd name="connsiteX0" fmla="*/ 86473 w 136178"/>
                <a:gd name="connsiteY0" fmla="*/ 27236 h 204267"/>
                <a:gd name="connsiteX1" fmla="*/ 86473 w 136178"/>
                <a:gd name="connsiteY1" fmla="*/ 227417 h 204267"/>
                <a:gd name="connsiteX2" fmla="*/ 52429 w 136178"/>
                <a:gd name="connsiteY2" fmla="*/ 227417 h 204267"/>
                <a:gd name="connsiteX3" fmla="*/ 52429 w 136178"/>
                <a:gd name="connsiteY3" fmla="*/ 27236 h 204267"/>
                <a:gd name="connsiteX4" fmla="*/ 0 w 136178"/>
                <a:gd name="connsiteY4" fmla="*/ 27236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7236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6473" y="27236"/>
                  </a:moveTo>
                  <a:lnTo>
                    <a:pt x="86473" y="227417"/>
                  </a:lnTo>
                  <a:lnTo>
                    <a:pt x="52429" y="227417"/>
                  </a:lnTo>
                  <a:lnTo>
                    <a:pt x="52429" y="27236"/>
                  </a:lnTo>
                  <a:lnTo>
                    <a:pt x="0" y="27236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7236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" name="Vrije vorm: vorm 26">
              <a:extLst>
                <a:ext uri="{FF2B5EF4-FFF2-40B4-BE49-F238E27FC236}">
                  <a16:creationId xmlns:a16="http://schemas.microsoft.com/office/drawing/2014/main" id="{10B469A2-F0D7-47F9-A714-48263A1B3A60}"/>
                </a:ext>
              </a:extLst>
            </p:cNvPr>
            <p:cNvSpPr/>
            <p:nvPr/>
          </p:nvSpPr>
          <p:spPr>
            <a:xfrm>
              <a:off x="14922357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1067 w 136178"/>
                <a:gd name="connsiteY2" fmla="*/ 227077 h 204267"/>
                <a:gd name="connsiteX3" fmla="*/ 51067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1067" y="227077"/>
                  </a:lnTo>
                  <a:lnTo>
                    <a:pt x="51067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4" name="Vrije vorm: vorm 27">
              <a:extLst>
                <a:ext uri="{FF2B5EF4-FFF2-40B4-BE49-F238E27FC236}">
                  <a16:creationId xmlns:a16="http://schemas.microsoft.com/office/drawing/2014/main" id="{05BF6796-6717-4C82-95A4-1CBD9F76B326}"/>
                </a:ext>
              </a:extLst>
            </p:cNvPr>
            <p:cNvSpPr/>
            <p:nvPr/>
          </p:nvSpPr>
          <p:spPr>
            <a:xfrm>
              <a:off x="15698231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3790 w 136178"/>
                <a:gd name="connsiteY2" fmla="*/ 227077 h 204267"/>
                <a:gd name="connsiteX3" fmla="*/ 53790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3790" y="227077"/>
                  </a:lnTo>
                  <a:lnTo>
                    <a:pt x="53790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" name="Vrije vorm: vorm 28">
              <a:extLst>
                <a:ext uri="{FF2B5EF4-FFF2-40B4-BE49-F238E27FC236}">
                  <a16:creationId xmlns:a16="http://schemas.microsoft.com/office/drawing/2014/main" id="{853A173D-D517-42F1-B2BF-7C3DEE4109C3}"/>
                </a:ext>
              </a:extLst>
            </p:cNvPr>
            <p:cNvSpPr/>
            <p:nvPr/>
          </p:nvSpPr>
          <p:spPr>
            <a:xfrm>
              <a:off x="15079643" y="8687277"/>
              <a:ext cx="238312" cy="204267"/>
            </a:xfrm>
            <a:custGeom>
              <a:avLst/>
              <a:gdLst>
                <a:gd name="connsiteX0" fmla="*/ 205288 w 238311"/>
                <a:gd name="connsiteY0" fmla="*/ 227077 h 204267"/>
                <a:gd name="connsiteX1" fmla="*/ 164094 w 238311"/>
                <a:gd name="connsiteY1" fmla="*/ 227077 h 204267"/>
                <a:gd name="connsiteX2" fmla="*/ 130050 w 238311"/>
                <a:gd name="connsiteY2" fmla="*/ 36428 h 204267"/>
                <a:gd name="connsiteX3" fmla="*/ 90558 w 238311"/>
                <a:gd name="connsiteY3" fmla="*/ 227077 h 204267"/>
                <a:gd name="connsiteX4" fmla="*/ 49705 w 238311"/>
                <a:gd name="connsiteY4" fmla="*/ 227077 h 204267"/>
                <a:gd name="connsiteX5" fmla="*/ 0 w 238311"/>
                <a:gd name="connsiteY5" fmla="*/ 0 h 204267"/>
                <a:gd name="connsiteX6" fmla="*/ 37108 w 238311"/>
                <a:gd name="connsiteY6" fmla="*/ 0 h 204267"/>
                <a:gd name="connsiteX7" fmla="*/ 71153 w 238311"/>
                <a:gd name="connsiteY7" fmla="*/ 189968 h 204267"/>
                <a:gd name="connsiteX8" fmla="*/ 109964 w 238311"/>
                <a:gd name="connsiteY8" fmla="*/ 0 h 204267"/>
                <a:gd name="connsiteX9" fmla="*/ 151158 w 238311"/>
                <a:gd name="connsiteY9" fmla="*/ 0 h 204267"/>
                <a:gd name="connsiteX10" fmla="*/ 186564 w 238311"/>
                <a:gd name="connsiteY10" fmla="*/ 190990 h 204267"/>
                <a:gd name="connsiteX11" fmla="*/ 222991 w 238311"/>
                <a:gd name="connsiteY11" fmla="*/ 1021 h 204267"/>
                <a:gd name="connsiteX12" fmla="*/ 257036 w 238311"/>
                <a:gd name="connsiteY12" fmla="*/ 1021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8311" h="204267">
                  <a:moveTo>
                    <a:pt x="205288" y="227077"/>
                  </a:moveTo>
                  <a:lnTo>
                    <a:pt x="164094" y="227077"/>
                  </a:lnTo>
                  <a:lnTo>
                    <a:pt x="130050" y="36428"/>
                  </a:lnTo>
                  <a:lnTo>
                    <a:pt x="90558" y="227077"/>
                  </a:lnTo>
                  <a:lnTo>
                    <a:pt x="49705" y="227077"/>
                  </a:lnTo>
                  <a:lnTo>
                    <a:pt x="0" y="0"/>
                  </a:lnTo>
                  <a:lnTo>
                    <a:pt x="37108" y="0"/>
                  </a:lnTo>
                  <a:lnTo>
                    <a:pt x="71153" y="189968"/>
                  </a:lnTo>
                  <a:lnTo>
                    <a:pt x="109964" y="0"/>
                  </a:lnTo>
                  <a:lnTo>
                    <a:pt x="151158" y="0"/>
                  </a:lnTo>
                  <a:lnTo>
                    <a:pt x="186564" y="190990"/>
                  </a:lnTo>
                  <a:lnTo>
                    <a:pt x="222991" y="1021"/>
                  </a:lnTo>
                  <a:lnTo>
                    <a:pt x="257036" y="1021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6" name="Vrije vorm: vorm 29">
              <a:extLst>
                <a:ext uri="{FF2B5EF4-FFF2-40B4-BE49-F238E27FC236}">
                  <a16:creationId xmlns:a16="http://schemas.microsoft.com/office/drawing/2014/main" id="{205632EE-8B86-4DAD-85A6-420D0361C2CC}"/>
                </a:ext>
              </a:extLst>
            </p:cNvPr>
            <p:cNvSpPr/>
            <p:nvPr/>
          </p:nvSpPr>
          <p:spPr>
            <a:xfrm>
              <a:off x="16012122" y="8882693"/>
              <a:ext cx="34045" cy="34045"/>
            </a:xfrm>
            <a:custGeom>
              <a:avLst/>
              <a:gdLst>
                <a:gd name="connsiteX0" fmla="*/ 36768 w 34044"/>
                <a:gd name="connsiteY0" fmla="*/ 18384 h 34044"/>
                <a:gd name="connsiteX1" fmla="*/ 18384 w 34044"/>
                <a:gd name="connsiteY1" fmla="*/ 36768 h 34044"/>
                <a:gd name="connsiteX2" fmla="*/ 0 w 34044"/>
                <a:gd name="connsiteY2" fmla="*/ 18384 h 34044"/>
                <a:gd name="connsiteX3" fmla="*/ 18384 w 34044"/>
                <a:gd name="connsiteY3" fmla="*/ 0 h 34044"/>
                <a:gd name="connsiteX4" fmla="*/ 36768 w 34044"/>
                <a:gd name="connsiteY4" fmla="*/ 18384 h 3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44" h="34044">
                  <a:moveTo>
                    <a:pt x="36768" y="18384"/>
                  </a:moveTo>
                  <a:cubicBezTo>
                    <a:pt x="36768" y="28536"/>
                    <a:pt x="28536" y="36768"/>
                    <a:pt x="18384" y="36768"/>
                  </a:cubicBezTo>
                  <a:cubicBezTo>
                    <a:pt x="8232" y="36768"/>
                    <a:pt x="0" y="28536"/>
                    <a:pt x="0" y="18384"/>
                  </a:cubicBezTo>
                  <a:cubicBezTo>
                    <a:pt x="0" y="8232"/>
                    <a:pt x="8232" y="0"/>
                    <a:pt x="18384" y="0"/>
                  </a:cubicBezTo>
                  <a:cubicBezTo>
                    <a:pt x="28536" y="0"/>
                    <a:pt x="36768" y="8232"/>
                    <a:pt x="36768" y="18384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" name="Vrije vorm: vorm 30">
              <a:extLst>
                <a:ext uri="{FF2B5EF4-FFF2-40B4-BE49-F238E27FC236}">
                  <a16:creationId xmlns:a16="http://schemas.microsoft.com/office/drawing/2014/main" id="{C6503AA8-CFDD-4529-9D30-7D232DCA6D48}"/>
                </a:ext>
              </a:extLst>
            </p:cNvPr>
            <p:cNvSpPr/>
            <p:nvPr/>
          </p:nvSpPr>
          <p:spPr>
            <a:xfrm>
              <a:off x="15885136" y="8389047"/>
              <a:ext cx="136178" cy="204267"/>
            </a:xfrm>
            <a:custGeom>
              <a:avLst/>
              <a:gdLst>
                <a:gd name="connsiteX0" fmla="*/ 94984 w 136178"/>
                <a:gd name="connsiteY0" fmla="*/ 140604 h 204267"/>
                <a:gd name="connsiteX1" fmla="*/ 94984 w 136178"/>
                <a:gd name="connsiteY1" fmla="*/ 227417 h 204267"/>
                <a:gd name="connsiteX2" fmla="*/ 60940 w 136178"/>
                <a:gd name="connsiteY2" fmla="*/ 227417 h 204267"/>
                <a:gd name="connsiteX3" fmla="*/ 60940 w 136178"/>
                <a:gd name="connsiteY3" fmla="*/ 140604 h 204267"/>
                <a:gd name="connsiteX4" fmla="*/ 0 w 136178"/>
                <a:gd name="connsiteY4" fmla="*/ 0 h 204267"/>
                <a:gd name="connsiteX5" fmla="*/ 39151 w 136178"/>
                <a:gd name="connsiteY5" fmla="*/ 0 h 204267"/>
                <a:gd name="connsiteX6" fmla="*/ 80005 w 136178"/>
                <a:gd name="connsiteY6" fmla="*/ 108602 h 204267"/>
                <a:gd name="connsiteX7" fmla="*/ 121539 w 136178"/>
                <a:gd name="connsiteY7" fmla="*/ 0 h 204267"/>
                <a:gd name="connsiteX8" fmla="*/ 157966 w 136178"/>
                <a:gd name="connsiteY8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178" h="204267">
                  <a:moveTo>
                    <a:pt x="94984" y="140604"/>
                  </a:moveTo>
                  <a:lnTo>
                    <a:pt x="94984" y="227417"/>
                  </a:lnTo>
                  <a:lnTo>
                    <a:pt x="60940" y="227417"/>
                  </a:lnTo>
                  <a:lnTo>
                    <a:pt x="60940" y="140604"/>
                  </a:lnTo>
                  <a:lnTo>
                    <a:pt x="0" y="0"/>
                  </a:lnTo>
                  <a:lnTo>
                    <a:pt x="39151" y="0"/>
                  </a:lnTo>
                  <a:lnTo>
                    <a:pt x="80005" y="108602"/>
                  </a:lnTo>
                  <a:lnTo>
                    <a:pt x="121539" y="0"/>
                  </a:lnTo>
                  <a:lnTo>
                    <a:pt x="157966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" name="Vrije vorm: vorm 31">
              <a:extLst>
                <a:ext uri="{FF2B5EF4-FFF2-40B4-BE49-F238E27FC236}">
                  <a16:creationId xmlns:a16="http://schemas.microsoft.com/office/drawing/2014/main" id="{67C309B0-9690-45BB-B946-6AB3ED24A454}"/>
                </a:ext>
              </a:extLst>
            </p:cNvPr>
            <p:cNvSpPr/>
            <p:nvPr/>
          </p:nvSpPr>
          <p:spPr>
            <a:xfrm>
              <a:off x="14530844" y="8682580"/>
              <a:ext cx="136178" cy="204267"/>
            </a:xfrm>
            <a:custGeom>
              <a:avLst/>
              <a:gdLst>
                <a:gd name="connsiteX0" fmla="*/ 147074 w 136178"/>
                <a:gd name="connsiteY0" fmla="*/ 120449 h 204267"/>
                <a:gd name="connsiteX1" fmla="*/ 136180 w 136178"/>
                <a:gd name="connsiteY1" fmla="*/ 203517 h 204267"/>
                <a:gd name="connsiteX2" fmla="*/ 72857 w 136178"/>
                <a:gd name="connsiteY2" fmla="*/ 235859 h 204267"/>
                <a:gd name="connsiteX3" fmla="*/ 11917 w 136178"/>
                <a:gd name="connsiteY3" fmla="*/ 204879 h 204267"/>
                <a:gd name="connsiteX4" fmla="*/ 3066 w 136178"/>
                <a:gd name="connsiteY4" fmla="*/ 170834 h 204267"/>
                <a:gd name="connsiteX5" fmla="*/ 2 w 136178"/>
                <a:gd name="connsiteY5" fmla="*/ 120789 h 204267"/>
                <a:gd name="connsiteX6" fmla="*/ 4427 w 136178"/>
                <a:gd name="connsiteY6" fmla="*/ 59509 h 204267"/>
                <a:gd name="connsiteX7" fmla="*/ 20428 w 136178"/>
                <a:gd name="connsiteY7" fmla="*/ 20698 h 204267"/>
                <a:gd name="connsiteX8" fmla="*/ 74219 w 136178"/>
                <a:gd name="connsiteY8" fmla="*/ 271 h 204267"/>
                <a:gd name="connsiteX9" fmla="*/ 128009 w 136178"/>
                <a:gd name="connsiteY9" fmla="*/ 18655 h 204267"/>
                <a:gd name="connsiteX10" fmla="*/ 144350 w 136178"/>
                <a:gd name="connsiteY10" fmla="*/ 59509 h 204267"/>
                <a:gd name="connsiteX11" fmla="*/ 147074 w 136178"/>
                <a:gd name="connsiteY11" fmla="*/ 120449 h 204267"/>
                <a:gd name="connsiteX12" fmla="*/ 110646 w 136178"/>
                <a:gd name="connsiteY12" fmla="*/ 116363 h 204267"/>
                <a:gd name="connsiteX13" fmla="*/ 107923 w 136178"/>
                <a:gd name="connsiteY13" fmla="*/ 59509 h 204267"/>
                <a:gd name="connsiteX14" fmla="*/ 73878 w 136178"/>
                <a:gd name="connsiteY14" fmla="*/ 25464 h 204267"/>
                <a:gd name="connsiteX15" fmla="*/ 39834 w 136178"/>
                <a:gd name="connsiteY15" fmla="*/ 59509 h 204267"/>
                <a:gd name="connsiteX16" fmla="*/ 39834 w 136178"/>
                <a:gd name="connsiteY16" fmla="*/ 79595 h 204267"/>
                <a:gd name="connsiteX17" fmla="*/ 39834 w 136178"/>
                <a:gd name="connsiteY17" fmla="*/ 113640 h 204267"/>
                <a:gd name="connsiteX18" fmla="*/ 39834 w 136178"/>
                <a:gd name="connsiteY18" fmla="*/ 147684 h 204267"/>
                <a:gd name="connsiteX19" fmla="*/ 41536 w 136178"/>
                <a:gd name="connsiteY19" fmla="*/ 169132 h 204267"/>
                <a:gd name="connsiteX20" fmla="*/ 51749 w 136178"/>
                <a:gd name="connsiteY20" fmla="*/ 196368 h 204267"/>
                <a:gd name="connsiteX21" fmla="*/ 76261 w 136178"/>
                <a:gd name="connsiteY21" fmla="*/ 206241 h 204267"/>
                <a:gd name="connsiteX22" fmla="*/ 110306 w 136178"/>
                <a:gd name="connsiteY22" fmla="*/ 172196 h 204267"/>
                <a:gd name="connsiteX23" fmla="*/ 112008 w 136178"/>
                <a:gd name="connsiteY23" fmla="*/ 150748 h 204267"/>
                <a:gd name="connsiteX24" fmla="*/ 110646 w 136178"/>
                <a:gd name="connsiteY24" fmla="*/ 116363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6178" h="204267">
                  <a:moveTo>
                    <a:pt x="147074" y="120449"/>
                  </a:moveTo>
                  <a:cubicBezTo>
                    <a:pt x="148939" y="148586"/>
                    <a:pt x="145237" y="176813"/>
                    <a:pt x="136180" y="203517"/>
                  </a:cubicBezTo>
                  <a:cubicBezTo>
                    <a:pt x="123828" y="226395"/>
                    <a:pt x="98631" y="239264"/>
                    <a:pt x="72857" y="235859"/>
                  </a:cubicBezTo>
                  <a:cubicBezTo>
                    <a:pt x="48135" y="238876"/>
                    <a:pt x="24048" y="226630"/>
                    <a:pt x="11917" y="204879"/>
                  </a:cubicBezTo>
                  <a:cubicBezTo>
                    <a:pt x="7071" y="194111"/>
                    <a:pt x="4078" y="182600"/>
                    <a:pt x="3066" y="170834"/>
                  </a:cubicBezTo>
                  <a:cubicBezTo>
                    <a:pt x="1076" y="154227"/>
                    <a:pt x="53" y="137515"/>
                    <a:pt x="2" y="120789"/>
                  </a:cubicBezTo>
                  <a:cubicBezTo>
                    <a:pt x="-57" y="100281"/>
                    <a:pt x="1422" y="79796"/>
                    <a:pt x="4427" y="59509"/>
                  </a:cubicBezTo>
                  <a:cubicBezTo>
                    <a:pt x="6146" y="45360"/>
                    <a:pt x="11677" y="31946"/>
                    <a:pt x="20428" y="20698"/>
                  </a:cubicBezTo>
                  <a:cubicBezTo>
                    <a:pt x="34459" y="6275"/>
                    <a:pt x="54151" y="-1202"/>
                    <a:pt x="74219" y="271"/>
                  </a:cubicBezTo>
                  <a:cubicBezTo>
                    <a:pt x="93940" y="-1468"/>
                    <a:pt x="113477" y="5210"/>
                    <a:pt x="128009" y="18655"/>
                  </a:cubicBezTo>
                  <a:cubicBezTo>
                    <a:pt x="137317" y="30391"/>
                    <a:pt x="142996" y="44590"/>
                    <a:pt x="144350" y="59509"/>
                  </a:cubicBezTo>
                  <a:cubicBezTo>
                    <a:pt x="146479" y="79748"/>
                    <a:pt x="147388" y="100100"/>
                    <a:pt x="147074" y="120449"/>
                  </a:cubicBezTo>
                  <a:close/>
                  <a:moveTo>
                    <a:pt x="110646" y="116363"/>
                  </a:moveTo>
                  <a:cubicBezTo>
                    <a:pt x="111042" y="97373"/>
                    <a:pt x="110132" y="78376"/>
                    <a:pt x="107923" y="59509"/>
                  </a:cubicBezTo>
                  <a:cubicBezTo>
                    <a:pt x="103610" y="36811"/>
                    <a:pt x="92262" y="25464"/>
                    <a:pt x="73878" y="25464"/>
                  </a:cubicBezTo>
                  <a:cubicBezTo>
                    <a:pt x="55835" y="25464"/>
                    <a:pt x="44260" y="37039"/>
                    <a:pt x="39834" y="59509"/>
                  </a:cubicBezTo>
                  <a:cubicBezTo>
                    <a:pt x="39438" y="66199"/>
                    <a:pt x="39438" y="72905"/>
                    <a:pt x="39834" y="79595"/>
                  </a:cubicBezTo>
                  <a:cubicBezTo>
                    <a:pt x="39834" y="88787"/>
                    <a:pt x="39834" y="100703"/>
                    <a:pt x="39834" y="113640"/>
                  </a:cubicBezTo>
                  <a:cubicBezTo>
                    <a:pt x="39834" y="126577"/>
                    <a:pt x="39834" y="138833"/>
                    <a:pt x="39834" y="147684"/>
                  </a:cubicBezTo>
                  <a:cubicBezTo>
                    <a:pt x="39834" y="156536"/>
                    <a:pt x="39834" y="164026"/>
                    <a:pt x="41536" y="169132"/>
                  </a:cubicBezTo>
                  <a:cubicBezTo>
                    <a:pt x="42595" y="178927"/>
                    <a:pt x="46108" y="188292"/>
                    <a:pt x="51749" y="196368"/>
                  </a:cubicBezTo>
                  <a:cubicBezTo>
                    <a:pt x="57886" y="203367"/>
                    <a:pt x="66986" y="207034"/>
                    <a:pt x="76261" y="206241"/>
                  </a:cubicBezTo>
                  <a:cubicBezTo>
                    <a:pt x="94986" y="206241"/>
                    <a:pt x="106221" y="194325"/>
                    <a:pt x="110306" y="172196"/>
                  </a:cubicBezTo>
                  <a:cubicBezTo>
                    <a:pt x="111240" y="165081"/>
                    <a:pt x="111808" y="157921"/>
                    <a:pt x="112008" y="150748"/>
                  </a:cubicBezTo>
                  <a:cubicBezTo>
                    <a:pt x="110306" y="143258"/>
                    <a:pt x="110646" y="131002"/>
                    <a:pt x="110646" y="116363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9" name="Vrije vorm: vorm 32">
              <a:extLst>
                <a:ext uri="{FF2B5EF4-FFF2-40B4-BE49-F238E27FC236}">
                  <a16:creationId xmlns:a16="http://schemas.microsoft.com/office/drawing/2014/main" id="{9A0B4A46-A058-4DB7-A809-290D7EBD525B}"/>
                </a:ext>
              </a:extLst>
            </p:cNvPr>
            <p:cNvSpPr/>
            <p:nvPr/>
          </p:nvSpPr>
          <p:spPr>
            <a:xfrm>
              <a:off x="14723197" y="8687277"/>
              <a:ext cx="102134" cy="204267"/>
            </a:xfrm>
            <a:custGeom>
              <a:avLst/>
              <a:gdLst>
                <a:gd name="connsiteX0" fmla="*/ 34045 w 102133"/>
                <a:gd name="connsiteY0" fmla="*/ 26895 h 204267"/>
                <a:gd name="connsiteX1" fmla="*/ 34045 w 102133"/>
                <a:gd name="connsiteY1" fmla="*/ 96686 h 204267"/>
                <a:gd name="connsiteX2" fmla="*/ 102133 w 102133"/>
                <a:gd name="connsiteY2" fmla="*/ 96686 h 204267"/>
                <a:gd name="connsiteX3" fmla="*/ 102133 w 102133"/>
                <a:gd name="connsiteY3" fmla="*/ 122901 h 204267"/>
                <a:gd name="connsiteX4" fmla="*/ 34045 w 102133"/>
                <a:gd name="connsiteY4" fmla="*/ 122901 h 204267"/>
                <a:gd name="connsiteX5" fmla="*/ 34045 w 102133"/>
                <a:gd name="connsiteY5" fmla="*/ 225034 h 204267"/>
                <a:gd name="connsiteX6" fmla="*/ 0 w 102133"/>
                <a:gd name="connsiteY6" fmla="*/ 225034 h 204267"/>
                <a:gd name="connsiteX7" fmla="*/ 0 w 102133"/>
                <a:gd name="connsiteY7" fmla="*/ 0 h 204267"/>
                <a:gd name="connsiteX8" fmla="*/ 105197 w 102133"/>
                <a:gd name="connsiteY8" fmla="*/ 0 h 204267"/>
                <a:gd name="connsiteX9" fmla="*/ 105197 w 102133"/>
                <a:gd name="connsiteY9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133" h="204267">
                  <a:moveTo>
                    <a:pt x="34045" y="26895"/>
                  </a:moveTo>
                  <a:lnTo>
                    <a:pt x="34045" y="96686"/>
                  </a:lnTo>
                  <a:lnTo>
                    <a:pt x="102133" y="96686"/>
                  </a:lnTo>
                  <a:lnTo>
                    <a:pt x="102133" y="122901"/>
                  </a:lnTo>
                  <a:lnTo>
                    <a:pt x="34045" y="122901"/>
                  </a:lnTo>
                  <a:lnTo>
                    <a:pt x="34045" y="225034"/>
                  </a:lnTo>
                  <a:lnTo>
                    <a:pt x="0" y="225034"/>
                  </a:lnTo>
                  <a:lnTo>
                    <a:pt x="0" y="0"/>
                  </a:lnTo>
                  <a:lnTo>
                    <a:pt x="105197" y="0"/>
                  </a:lnTo>
                  <a:lnTo>
                    <a:pt x="105197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grpSp>
        <p:nvGrpSpPr>
          <p:cNvPr id="30" name="Graphic 8">
            <a:extLst>
              <a:ext uri="{FF2B5EF4-FFF2-40B4-BE49-F238E27FC236}">
                <a16:creationId xmlns:a16="http://schemas.microsoft.com/office/drawing/2014/main" id="{A161958C-3EBD-4EC0-A5D4-09C1AF7F50F9}"/>
              </a:ext>
            </a:extLst>
          </p:cNvPr>
          <p:cNvGrpSpPr/>
          <p:nvPr/>
        </p:nvGrpSpPr>
        <p:grpSpPr>
          <a:xfrm>
            <a:off x="14530844" y="8384621"/>
            <a:ext cx="1515323" cy="532117"/>
            <a:chOff x="14530844" y="8384621"/>
            <a:chExt cx="1515323" cy="532117"/>
          </a:xfrm>
          <a:solidFill>
            <a:schemeClr val="tx1"/>
          </a:solidFill>
        </p:grpSpPr>
        <p:sp>
          <p:nvSpPr>
            <p:cNvPr id="31" name="Vrije vorm: vorm 7">
              <a:extLst>
                <a:ext uri="{FF2B5EF4-FFF2-40B4-BE49-F238E27FC236}">
                  <a16:creationId xmlns:a16="http://schemas.microsoft.com/office/drawing/2014/main" id="{A57D45FE-8600-40BD-981C-16BBF8C94B76}"/>
                </a:ext>
              </a:extLst>
            </p:cNvPr>
            <p:cNvSpPr/>
            <p:nvPr/>
          </p:nvSpPr>
          <p:spPr>
            <a:xfrm>
              <a:off x="14530846" y="8389047"/>
              <a:ext cx="136178" cy="204267"/>
            </a:xfrm>
            <a:custGeom>
              <a:avLst/>
              <a:gdLst>
                <a:gd name="connsiteX0" fmla="*/ 143327 w 136178"/>
                <a:gd name="connsiteY0" fmla="*/ 152860 h 204267"/>
                <a:gd name="connsiteX1" fmla="*/ 72174 w 136178"/>
                <a:gd name="connsiteY1" fmla="*/ 231503 h 204267"/>
                <a:gd name="connsiteX2" fmla="*/ 0 w 136178"/>
                <a:gd name="connsiteY2" fmla="*/ 148775 h 204267"/>
                <a:gd name="connsiteX3" fmla="*/ 0 w 136178"/>
                <a:gd name="connsiteY3" fmla="*/ 0 h 204267"/>
                <a:gd name="connsiteX4" fmla="*/ 34045 w 136178"/>
                <a:gd name="connsiteY4" fmla="*/ 0 h 204267"/>
                <a:gd name="connsiteX5" fmla="*/ 34045 w 136178"/>
                <a:gd name="connsiteY5" fmla="*/ 148775 h 204267"/>
                <a:gd name="connsiteX6" fmla="*/ 70132 w 136178"/>
                <a:gd name="connsiteY6" fmla="*/ 206650 h 204267"/>
                <a:gd name="connsiteX7" fmla="*/ 108942 w 136178"/>
                <a:gd name="connsiteY7" fmla="*/ 148775 h 204267"/>
                <a:gd name="connsiteX8" fmla="*/ 108942 w 136178"/>
                <a:gd name="connsiteY8" fmla="*/ 0 h 204267"/>
                <a:gd name="connsiteX9" fmla="*/ 142987 w 136178"/>
                <a:gd name="connsiteY9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143327" y="152860"/>
                  </a:moveTo>
                  <a:cubicBezTo>
                    <a:pt x="143327" y="212438"/>
                    <a:pt x="118815" y="231503"/>
                    <a:pt x="72174" y="231503"/>
                  </a:cubicBezTo>
                  <a:cubicBezTo>
                    <a:pt x="19065" y="231503"/>
                    <a:pt x="0" y="204948"/>
                    <a:pt x="0" y="148775"/>
                  </a:cubicBezTo>
                  <a:lnTo>
                    <a:pt x="0" y="0"/>
                  </a:lnTo>
                  <a:lnTo>
                    <a:pt x="34045" y="0"/>
                  </a:lnTo>
                  <a:lnTo>
                    <a:pt x="34045" y="148775"/>
                  </a:lnTo>
                  <a:cubicBezTo>
                    <a:pt x="34045" y="168861"/>
                    <a:pt x="34045" y="206650"/>
                    <a:pt x="70132" y="206650"/>
                  </a:cubicBezTo>
                  <a:cubicBezTo>
                    <a:pt x="102134" y="205289"/>
                    <a:pt x="108942" y="182819"/>
                    <a:pt x="108942" y="148775"/>
                  </a:cubicBezTo>
                  <a:lnTo>
                    <a:pt x="108942" y="0"/>
                  </a:lnTo>
                  <a:lnTo>
                    <a:pt x="14298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2" name="Vrije vorm: vorm 8">
              <a:extLst>
                <a:ext uri="{FF2B5EF4-FFF2-40B4-BE49-F238E27FC236}">
                  <a16:creationId xmlns:a16="http://schemas.microsoft.com/office/drawing/2014/main" id="{8DA526B5-9C2B-4728-91FE-4471F4214869}"/>
                </a:ext>
              </a:extLst>
            </p:cNvPr>
            <p:cNvSpPr/>
            <p:nvPr/>
          </p:nvSpPr>
          <p:spPr>
            <a:xfrm>
              <a:off x="15518136" y="8687277"/>
              <a:ext cx="136178" cy="204267"/>
            </a:xfrm>
            <a:custGeom>
              <a:avLst/>
              <a:gdLst>
                <a:gd name="connsiteX0" fmla="*/ 98729 w 136178"/>
                <a:gd name="connsiteY0" fmla="*/ 227077 h 204267"/>
                <a:gd name="connsiteX1" fmla="*/ 30640 w 136178"/>
                <a:gd name="connsiteY1" fmla="*/ 30640 h 204267"/>
                <a:gd name="connsiteX2" fmla="*/ 30640 w 136178"/>
                <a:gd name="connsiteY2" fmla="*/ 227077 h 204267"/>
                <a:gd name="connsiteX3" fmla="*/ 0 w 136178"/>
                <a:gd name="connsiteY3" fmla="*/ 22707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0817 w 136178"/>
                <a:gd name="connsiteY8" fmla="*/ 0 h 204267"/>
                <a:gd name="connsiteX9" fmla="*/ 150817 w 136178"/>
                <a:gd name="connsiteY9" fmla="*/ 22707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8729" y="227077"/>
                  </a:moveTo>
                  <a:lnTo>
                    <a:pt x="30640" y="30640"/>
                  </a:lnTo>
                  <a:lnTo>
                    <a:pt x="30640" y="227077"/>
                  </a:lnTo>
                  <a:lnTo>
                    <a:pt x="0" y="22707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0817" y="0"/>
                  </a:lnTo>
                  <a:lnTo>
                    <a:pt x="150817" y="22707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3" name="Vrije vorm: vorm 9">
              <a:extLst>
                <a:ext uri="{FF2B5EF4-FFF2-40B4-BE49-F238E27FC236}">
                  <a16:creationId xmlns:a16="http://schemas.microsoft.com/office/drawing/2014/main" id="{2753CD69-ED09-41D2-B7A1-FD90C2067FA5}"/>
                </a:ext>
              </a:extLst>
            </p:cNvPr>
            <p:cNvSpPr/>
            <p:nvPr/>
          </p:nvSpPr>
          <p:spPr>
            <a:xfrm>
              <a:off x="14720133" y="8389047"/>
              <a:ext cx="136178" cy="204267"/>
            </a:xfrm>
            <a:custGeom>
              <a:avLst/>
              <a:gdLst>
                <a:gd name="connsiteX0" fmla="*/ 97708 w 136178"/>
                <a:gd name="connsiteY0" fmla="*/ 227417 h 204267"/>
                <a:gd name="connsiteX1" fmla="*/ 29619 w 136178"/>
                <a:gd name="connsiteY1" fmla="*/ 30981 h 204267"/>
                <a:gd name="connsiteX2" fmla="*/ 29619 w 136178"/>
                <a:gd name="connsiteY2" fmla="*/ 227417 h 204267"/>
                <a:gd name="connsiteX3" fmla="*/ 0 w 136178"/>
                <a:gd name="connsiteY3" fmla="*/ 22741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1158 w 136178"/>
                <a:gd name="connsiteY8" fmla="*/ 0 h 204267"/>
                <a:gd name="connsiteX9" fmla="*/ 151158 w 136178"/>
                <a:gd name="connsiteY9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7708" y="227417"/>
                  </a:moveTo>
                  <a:lnTo>
                    <a:pt x="29619" y="30981"/>
                  </a:lnTo>
                  <a:lnTo>
                    <a:pt x="29619" y="227417"/>
                  </a:lnTo>
                  <a:lnTo>
                    <a:pt x="0" y="22741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1158" y="0"/>
                  </a:lnTo>
                  <a:lnTo>
                    <a:pt x="151158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4" name="Vrije vorm: vorm 10">
              <a:extLst>
                <a:ext uri="{FF2B5EF4-FFF2-40B4-BE49-F238E27FC236}">
                  <a16:creationId xmlns:a16="http://schemas.microsoft.com/office/drawing/2014/main" id="{6BF2B267-B1A8-44AE-A93D-5467B6ED601E}"/>
                </a:ext>
              </a:extLst>
            </p:cNvPr>
            <p:cNvSpPr/>
            <p:nvPr/>
          </p:nvSpPr>
          <p:spPr>
            <a:xfrm>
              <a:off x="1492405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5" name="Vrije vorm: vorm 11">
              <a:extLst>
                <a:ext uri="{FF2B5EF4-FFF2-40B4-BE49-F238E27FC236}">
                  <a16:creationId xmlns:a16="http://schemas.microsoft.com/office/drawing/2014/main" id="{189B3669-B2C3-458F-A54F-D8A513A50ABD}"/>
                </a:ext>
              </a:extLst>
            </p:cNvPr>
            <p:cNvSpPr/>
            <p:nvPr/>
          </p:nvSpPr>
          <p:spPr>
            <a:xfrm>
              <a:off x="1567371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6" name="Vrije vorm: vorm 12">
              <a:extLst>
                <a:ext uri="{FF2B5EF4-FFF2-40B4-BE49-F238E27FC236}">
                  <a16:creationId xmlns:a16="http://schemas.microsoft.com/office/drawing/2014/main" id="{D059401F-C116-46AD-A149-2E2AE80ACA2D}"/>
                </a:ext>
              </a:extLst>
            </p:cNvPr>
            <p:cNvSpPr/>
            <p:nvPr/>
          </p:nvSpPr>
          <p:spPr>
            <a:xfrm>
              <a:off x="14988063" y="8389047"/>
              <a:ext cx="136178" cy="204267"/>
            </a:xfrm>
            <a:custGeom>
              <a:avLst/>
              <a:gdLst>
                <a:gd name="connsiteX0" fmla="*/ 98729 w 136178"/>
                <a:gd name="connsiteY0" fmla="*/ 227417 h 204267"/>
                <a:gd name="connsiteX1" fmla="*/ 57195 w 136178"/>
                <a:gd name="connsiteY1" fmla="*/ 227417 h 204267"/>
                <a:gd name="connsiteX2" fmla="*/ 0 w 136178"/>
                <a:gd name="connsiteY2" fmla="*/ 0 h 204267"/>
                <a:gd name="connsiteX3" fmla="*/ 36428 w 136178"/>
                <a:gd name="connsiteY3" fmla="*/ 0 h 204267"/>
                <a:gd name="connsiteX4" fmla="*/ 79664 w 136178"/>
                <a:gd name="connsiteY4" fmla="*/ 195075 h 204267"/>
                <a:gd name="connsiteX5" fmla="*/ 124262 w 136178"/>
                <a:gd name="connsiteY5" fmla="*/ 0 h 204267"/>
                <a:gd name="connsiteX6" fmla="*/ 158307 w 136178"/>
                <a:gd name="connsiteY6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178" h="204267">
                  <a:moveTo>
                    <a:pt x="98729" y="227417"/>
                  </a:moveTo>
                  <a:lnTo>
                    <a:pt x="57195" y="227417"/>
                  </a:lnTo>
                  <a:lnTo>
                    <a:pt x="0" y="0"/>
                  </a:lnTo>
                  <a:lnTo>
                    <a:pt x="36428" y="0"/>
                  </a:lnTo>
                  <a:lnTo>
                    <a:pt x="79664" y="195075"/>
                  </a:lnTo>
                  <a:lnTo>
                    <a:pt x="124262" y="0"/>
                  </a:lnTo>
                  <a:lnTo>
                    <a:pt x="15830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7" name="Vrije vorm: vorm 13">
              <a:extLst>
                <a:ext uri="{FF2B5EF4-FFF2-40B4-BE49-F238E27FC236}">
                  <a16:creationId xmlns:a16="http://schemas.microsoft.com/office/drawing/2014/main" id="{AA4935AD-C848-4E06-A870-1ADD385AFB37}"/>
                </a:ext>
              </a:extLst>
            </p:cNvPr>
            <p:cNvSpPr/>
            <p:nvPr/>
          </p:nvSpPr>
          <p:spPr>
            <a:xfrm>
              <a:off x="15174627" y="8389047"/>
              <a:ext cx="102134" cy="204267"/>
            </a:xfrm>
            <a:custGeom>
              <a:avLst/>
              <a:gdLst>
                <a:gd name="connsiteX0" fmla="*/ 0 w 102133"/>
                <a:gd name="connsiteY0" fmla="*/ 22741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7236 h 204267"/>
                <a:gd name="connsiteX4" fmla="*/ 34725 w 102133"/>
                <a:gd name="connsiteY4" fmla="*/ 27236 h 204267"/>
                <a:gd name="connsiteX5" fmla="*/ 34725 w 102133"/>
                <a:gd name="connsiteY5" fmla="*/ 95325 h 204267"/>
                <a:gd name="connsiteX6" fmla="*/ 107581 w 102133"/>
                <a:gd name="connsiteY6" fmla="*/ 95325 h 204267"/>
                <a:gd name="connsiteX7" fmla="*/ 107581 w 102133"/>
                <a:gd name="connsiteY7" fmla="*/ 121539 h 204267"/>
                <a:gd name="connsiteX8" fmla="*/ 34725 w 102133"/>
                <a:gd name="connsiteY8" fmla="*/ 121539 h 204267"/>
                <a:gd name="connsiteX9" fmla="*/ 34725 w 102133"/>
                <a:gd name="connsiteY9" fmla="*/ 200182 h 204267"/>
                <a:gd name="connsiteX10" fmla="*/ 114730 w 102133"/>
                <a:gd name="connsiteY10" fmla="*/ 20018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41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7236"/>
                  </a:lnTo>
                  <a:lnTo>
                    <a:pt x="34725" y="27236"/>
                  </a:lnTo>
                  <a:lnTo>
                    <a:pt x="34725" y="95325"/>
                  </a:lnTo>
                  <a:lnTo>
                    <a:pt x="107581" y="95325"/>
                  </a:lnTo>
                  <a:lnTo>
                    <a:pt x="107581" y="121539"/>
                  </a:lnTo>
                  <a:lnTo>
                    <a:pt x="34725" y="121539"/>
                  </a:lnTo>
                  <a:lnTo>
                    <a:pt x="34725" y="200182"/>
                  </a:lnTo>
                  <a:lnTo>
                    <a:pt x="114730" y="20018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8" name="Vrije vorm: vorm 14">
              <a:extLst>
                <a:ext uri="{FF2B5EF4-FFF2-40B4-BE49-F238E27FC236}">
                  <a16:creationId xmlns:a16="http://schemas.microsoft.com/office/drawing/2014/main" id="{D5965E7F-7010-49C9-B443-2FCC5F264935}"/>
                </a:ext>
              </a:extLst>
            </p:cNvPr>
            <p:cNvSpPr/>
            <p:nvPr/>
          </p:nvSpPr>
          <p:spPr>
            <a:xfrm>
              <a:off x="15363574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9" name="Vrije vorm: vorm 15">
              <a:extLst>
                <a:ext uri="{FF2B5EF4-FFF2-40B4-BE49-F238E27FC236}">
                  <a16:creationId xmlns:a16="http://schemas.microsoft.com/office/drawing/2014/main" id="{53285BAF-5FCB-41EA-BFC1-16D6E0772679}"/>
                </a:ext>
              </a:extLst>
            </p:cNvPr>
            <p:cNvSpPr/>
            <p:nvPr/>
          </p:nvSpPr>
          <p:spPr>
            <a:xfrm>
              <a:off x="15867092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0" name="Vrije vorm: vorm 16">
              <a:extLst>
                <a:ext uri="{FF2B5EF4-FFF2-40B4-BE49-F238E27FC236}">
                  <a16:creationId xmlns:a16="http://schemas.microsoft.com/office/drawing/2014/main" id="{3C3086BA-DEF8-4FD5-AF3A-D7EB7C6541F2}"/>
                </a:ext>
              </a:extLst>
            </p:cNvPr>
            <p:cNvSpPr/>
            <p:nvPr/>
          </p:nvSpPr>
          <p:spPr>
            <a:xfrm>
              <a:off x="15330210" y="8389047"/>
              <a:ext cx="102134" cy="204267"/>
            </a:xfrm>
            <a:custGeom>
              <a:avLst/>
              <a:gdLst>
                <a:gd name="connsiteX0" fmla="*/ 93963 w 102133"/>
                <a:gd name="connsiteY0" fmla="*/ 227417 h 204267"/>
                <a:gd name="connsiteX1" fmla="*/ 90558 w 102133"/>
                <a:gd name="connsiteY1" fmla="*/ 167840 h 204267"/>
                <a:gd name="connsiteX2" fmla="*/ 84090 w 102133"/>
                <a:gd name="connsiteY2" fmla="*/ 133795 h 204267"/>
                <a:gd name="connsiteX3" fmla="*/ 55152 w 102133"/>
                <a:gd name="connsiteY3" fmla="*/ 124603 h 204267"/>
                <a:gd name="connsiteX4" fmla="*/ 34045 w 102133"/>
                <a:gd name="connsiteY4" fmla="*/ 124603 h 204267"/>
                <a:gd name="connsiteX5" fmla="*/ 34045 w 102133"/>
                <a:gd name="connsiteY5" fmla="*/ 226737 h 204267"/>
                <a:gd name="connsiteX6" fmla="*/ 0 w 102133"/>
                <a:gd name="connsiteY6" fmla="*/ 226737 h 204267"/>
                <a:gd name="connsiteX7" fmla="*/ 0 w 102133"/>
                <a:gd name="connsiteY7" fmla="*/ 0 h 204267"/>
                <a:gd name="connsiteX8" fmla="*/ 65365 w 102133"/>
                <a:gd name="connsiteY8" fmla="*/ 0 h 204267"/>
                <a:gd name="connsiteX9" fmla="*/ 130731 w 102133"/>
                <a:gd name="connsiteY9" fmla="*/ 57535 h 204267"/>
                <a:gd name="connsiteX10" fmla="*/ 93282 w 102133"/>
                <a:gd name="connsiteY10" fmla="*/ 112687 h 204267"/>
                <a:gd name="connsiteX11" fmla="*/ 119837 w 102133"/>
                <a:gd name="connsiteY11" fmla="*/ 125965 h 204267"/>
                <a:gd name="connsiteX12" fmla="*/ 126986 w 102133"/>
                <a:gd name="connsiteY12" fmla="*/ 162052 h 204267"/>
                <a:gd name="connsiteX13" fmla="*/ 131752 w 102133"/>
                <a:gd name="connsiteY13" fmla="*/ 227417 h 204267"/>
                <a:gd name="connsiteX14" fmla="*/ 93963 w 102133"/>
                <a:gd name="connsiteY14" fmla="*/ 60259 h 204267"/>
                <a:gd name="connsiteX15" fmla="*/ 57876 w 102133"/>
                <a:gd name="connsiteY15" fmla="*/ 26214 h 204267"/>
                <a:gd name="connsiteX16" fmla="*/ 34385 w 102133"/>
                <a:gd name="connsiteY16" fmla="*/ 26214 h 204267"/>
                <a:gd name="connsiteX17" fmla="*/ 34385 w 102133"/>
                <a:gd name="connsiteY17" fmla="*/ 99410 h 204267"/>
                <a:gd name="connsiteX18" fmla="*/ 51748 w 102133"/>
                <a:gd name="connsiteY18" fmla="*/ 99410 h 204267"/>
                <a:gd name="connsiteX19" fmla="*/ 93622 w 102133"/>
                <a:gd name="connsiteY19" fmla="*/ 60259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2133" h="204267">
                  <a:moveTo>
                    <a:pt x="93963" y="227417"/>
                  </a:moveTo>
                  <a:cubicBezTo>
                    <a:pt x="90899" y="205629"/>
                    <a:pt x="90899" y="171925"/>
                    <a:pt x="90558" y="167840"/>
                  </a:cubicBezTo>
                  <a:cubicBezTo>
                    <a:pt x="91375" y="156123"/>
                    <a:pt x="89146" y="144395"/>
                    <a:pt x="84090" y="133795"/>
                  </a:cubicBezTo>
                  <a:cubicBezTo>
                    <a:pt x="79664" y="127667"/>
                    <a:pt x="70132" y="124603"/>
                    <a:pt x="55152" y="124603"/>
                  </a:cubicBezTo>
                  <a:lnTo>
                    <a:pt x="34045" y="124603"/>
                  </a:lnTo>
                  <a:lnTo>
                    <a:pt x="34045" y="226737"/>
                  </a:lnTo>
                  <a:lnTo>
                    <a:pt x="0" y="226737"/>
                  </a:lnTo>
                  <a:lnTo>
                    <a:pt x="0" y="0"/>
                  </a:lnTo>
                  <a:lnTo>
                    <a:pt x="65365" y="0"/>
                  </a:lnTo>
                  <a:cubicBezTo>
                    <a:pt x="103155" y="0"/>
                    <a:pt x="130731" y="9192"/>
                    <a:pt x="130731" y="57535"/>
                  </a:cubicBezTo>
                  <a:cubicBezTo>
                    <a:pt x="134421" y="82845"/>
                    <a:pt x="118168" y="106781"/>
                    <a:pt x="93282" y="112687"/>
                  </a:cubicBezTo>
                  <a:cubicBezTo>
                    <a:pt x="103788" y="112432"/>
                    <a:pt x="113736" y="117406"/>
                    <a:pt x="119837" y="125965"/>
                  </a:cubicBezTo>
                  <a:cubicBezTo>
                    <a:pt x="125141" y="137226"/>
                    <a:pt x="127599" y="149619"/>
                    <a:pt x="126986" y="162052"/>
                  </a:cubicBezTo>
                  <a:cubicBezTo>
                    <a:pt x="127139" y="183921"/>
                    <a:pt x="128732" y="205757"/>
                    <a:pt x="131752" y="227417"/>
                  </a:cubicBezTo>
                  <a:close/>
                  <a:moveTo>
                    <a:pt x="93963" y="60259"/>
                  </a:moveTo>
                  <a:cubicBezTo>
                    <a:pt x="93963" y="34045"/>
                    <a:pt x="80005" y="26214"/>
                    <a:pt x="57876" y="26214"/>
                  </a:cubicBezTo>
                  <a:lnTo>
                    <a:pt x="34385" y="26214"/>
                  </a:lnTo>
                  <a:lnTo>
                    <a:pt x="34385" y="99410"/>
                  </a:lnTo>
                  <a:lnTo>
                    <a:pt x="51748" y="99410"/>
                  </a:lnTo>
                  <a:cubicBezTo>
                    <a:pt x="82388" y="99410"/>
                    <a:pt x="93622" y="91239"/>
                    <a:pt x="93622" y="60259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1" name="Vrije vorm: vorm 17">
              <a:extLst>
                <a:ext uri="{FF2B5EF4-FFF2-40B4-BE49-F238E27FC236}">
                  <a16:creationId xmlns:a16="http://schemas.microsoft.com/office/drawing/2014/main" id="{DC7B631B-E2B2-42E3-8136-4F7E7165E939}"/>
                </a:ext>
              </a:extLst>
            </p:cNvPr>
            <p:cNvSpPr/>
            <p:nvPr/>
          </p:nvSpPr>
          <p:spPr>
            <a:xfrm>
              <a:off x="15494305" y="8384621"/>
              <a:ext cx="136178" cy="204267"/>
            </a:xfrm>
            <a:custGeom>
              <a:avLst/>
              <a:gdLst>
                <a:gd name="connsiteX0" fmla="*/ 136178 w 136178"/>
                <a:gd name="connsiteY0" fmla="*/ 174648 h 204267"/>
                <a:gd name="connsiteX1" fmla="*/ 68089 w 136178"/>
                <a:gd name="connsiteY1" fmla="*/ 235929 h 204267"/>
                <a:gd name="connsiteX2" fmla="*/ 0 w 136178"/>
                <a:gd name="connsiteY2" fmla="*/ 167840 h 204267"/>
                <a:gd name="connsiteX3" fmla="*/ 0 w 136178"/>
                <a:gd name="connsiteY3" fmla="*/ 165456 h 204267"/>
                <a:gd name="connsiteX4" fmla="*/ 36087 w 136178"/>
                <a:gd name="connsiteY4" fmla="*/ 165456 h 204267"/>
                <a:gd name="connsiteX5" fmla="*/ 36087 w 136178"/>
                <a:gd name="connsiteY5" fmla="*/ 168180 h 204267"/>
                <a:gd name="connsiteX6" fmla="*/ 67068 w 136178"/>
                <a:gd name="connsiteY6" fmla="*/ 209714 h 204267"/>
                <a:gd name="connsiteX7" fmla="*/ 98794 w 136178"/>
                <a:gd name="connsiteY7" fmla="*/ 185418 h 204267"/>
                <a:gd name="connsiteX8" fmla="*/ 98389 w 136178"/>
                <a:gd name="connsiteY8" fmla="*/ 175670 h 204267"/>
                <a:gd name="connsiteX9" fmla="*/ 76600 w 136178"/>
                <a:gd name="connsiteY9" fmla="*/ 141625 h 204267"/>
                <a:gd name="connsiteX10" fmla="*/ 57535 w 136178"/>
                <a:gd name="connsiteY10" fmla="*/ 129710 h 204267"/>
                <a:gd name="connsiteX11" fmla="*/ 3064 w 136178"/>
                <a:gd name="connsiteY11" fmla="*/ 58557 h 204267"/>
                <a:gd name="connsiteX12" fmla="*/ 71493 w 136178"/>
                <a:gd name="connsiteY12" fmla="*/ 0 h 204267"/>
                <a:gd name="connsiteX13" fmla="*/ 133795 w 136178"/>
                <a:gd name="connsiteY13" fmla="*/ 56854 h 204267"/>
                <a:gd name="connsiteX14" fmla="*/ 133795 w 136178"/>
                <a:gd name="connsiteY14" fmla="*/ 65025 h 204267"/>
                <a:gd name="connsiteX15" fmla="*/ 99750 w 136178"/>
                <a:gd name="connsiteY15" fmla="*/ 65025 h 204267"/>
                <a:gd name="connsiteX16" fmla="*/ 99750 w 136178"/>
                <a:gd name="connsiteY16" fmla="*/ 59578 h 204267"/>
                <a:gd name="connsiteX17" fmla="*/ 71153 w 136178"/>
                <a:gd name="connsiteY17" fmla="*/ 25533 h 204267"/>
                <a:gd name="connsiteX18" fmla="*/ 41810 w 136178"/>
                <a:gd name="connsiteY18" fmla="*/ 49733 h 204267"/>
                <a:gd name="connsiteX19" fmla="*/ 41875 w 136178"/>
                <a:gd name="connsiteY19" fmla="*/ 55493 h 204267"/>
                <a:gd name="connsiteX20" fmla="*/ 73196 w 136178"/>
                <a:gd name="connsiteY20" fmla="*/ 95325 h 204267"/>
                <a:gd name="connsiteX21" fmla="*/ 89197 w 136178"/>
                <a:gd name="connsiteY21" fmla="*/ 105538 h 204267"/>
                <a:gd name="connsiteX22" fmla="*/ 136178 w 136178"/>
                <a:gd name="connsiteY22" fmla="*/ 174648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6178" h="204267">
                  <a:moveTo>
                    <a:pt x="136178" y="174648"/>
                  </a:moveTo>
                  <a:cubicBezTo>
                    <a:pt x="136178" y="215502"/>
                    <a:pt x="113709" y="235929"/>
                    <a:pt x="68089" y="235929"/>
                  </a:cubicBezTo>
                  <a:cubicBezTo>
                    <a:pt x="18044" y="235929"/>
                    <a:pt x="0" y="215842"/>
                    <a:pt x="0" y="167840"/>
                  </a:cubicBezTo>
                  <a:lnTo>
                    <a:pt x="0" y="165456"/>
                  </a:lnTo>
                  <a:lnTo>
                    <a:pt x="36087" y="165456"/>
                  </a:lnTo>
                  <a:lnTo>
                    <a:pt x="36087" y="168180"/>
                  </a:lnTo>
                  <a:cubicBezTo>
                    <a:pt x="36087" y="195075"/>
                    <a:pt x="42896" y="209714"/>
                    <a:pt x="67068" y="209714"/>
                  </a:cubicBezTo>
                  <a:cubicBezTo>
                    <a:pt x="82538" y="211766"/>
                    <a:pt x="96744" y="200889"/>
                    <a:pt x="98794" y="185418"/>
                  </a:cubicBezTo>
                  <a:cubicBezTo>
                    <a:pt x="99226" y="182170"/>
                    <a:pt x="99090" y="178871"/>
                    <a:pt x="98389" y="175670"/>
                  </a:cubicBezTo>
                  <a:cubicBezTo>
                    <a:pt x="97851" y="161206"/>
                    <a:pt x="89510" y="148172"/>
                    <a:pt x="76600" y="141625"/>
                  </a:cubicBezTo>
                  <a:lnTo>
                    <a:pt x="57535" y="129710"/>
                  </a:lnTo>
                  <a:cubicBezTo>
                    <a:pt x="23491" y="108942"/>
                    <a:pt x="3064" y="95665"/>
                    <a:pt x="3064" y="58557"/>
                  </a:cubicBezTo>
                  <a:cubicBezTo>
                    <a:pt x="3064" y="21448"/>
                    <a:pt x="28257" y="0"/>
                    <a:pt x="71493" y="0"/>
                  </a:cubicBezTo>
                  <a:cubicBezTo>
                    <a:pt x="114730" y="0"/>
                    <a:pt x="133795" y="19065"/>
                    <a:pt x="133795" y="56854"/>
                  </a:cubicBezTo>
                  <a:lnTo>
                    <a:pt x="133795" y="65025"/>
                  </a:lnTo>
                  <a:lnTo>
                    <a:pt x="99750" y="65025"/>
                  </a:lnTo>
                  <a:lnTo>
                    <a:pt x="99750" y="59578"/>
                  </a:lnTo>
                  <a:cubicBezTo>
                    <a:pt x="99750" y="37449"/>
                    <a:pt x="90218" y="25533"/>
                    <a:pt x="71153" y="25533"/>
                  </a:cubicBezTo>
                  <a:cubicBezTo>
                    <a:pt x="56368" y="24113"/>
                    <a:pt x="43230" y="34947"/>
                    <a:pt x="41810" y="49733"/>
                  </a:cubicBezTo>
                  <a:cubicBezTo>
                    <a:pt x="41623" y="51649"/>
                    <a:pt x="41647" y="53581"/>
                    <a:pt x="41875" y="55493"/>
                  </a:cubicBezTo>
                  <a:cubicBezTo>
                    <a:pt x="41875" y="78302"/>
                    <a:pt x="57876" y="85452"/>
                    <a:pt x="73196" y="95325"/>
                  </a:cubicBezTo>
                  <a:lnTo>
                    <a:pt x="89197" y="105538"/>
                  </a:lnTo>
                  <a:cubicBezTo>
                    <a:pt x="123582" y="129369"/>
                    <a:pt x="136178" y="139583"/>
                    <a:pt x="136178" y="174648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2" name="Vrije vorm: vorm 18">
              <a:extLst>
                <a:ext uri="{FF2B5EF4-FFF2-40B4-BE49-F238E27FC236}">
                  <a16:creationId xmlns:a16="http://schemas.microsoft.com/office/drawing/2014/main" id="{09ECAD0E-7A3E-4AEF-8D94-ADDE784FEB25}"/>
                </a:ext>
              </a:extLst>
            </p:cNvPr>
            <p:cNvSpPr/>
            <p:nvPr/>
          </p:nvSpPr>
          <p:spPr>
            <a:xfrm>
              <a:off x="15738063" y="8389047"/>
              <a:ext cx="136178" cy="204267"/>
            </a:xfrm>
            <a:custGeom>
              <a:avLst/>
              <a:gdLst>
                <a:gd name="connsiteX0" fmla="*/ 86473 w 136178"/>
                <a:gd name="connsiteY0" fmla="*/ 27236 h 204267"/>
                <a:gd name="connsiteX1" fmla="*/ 86473 w 136178"/>
                <a:gd name="connsiteY1" fmla="*/ 227417 h 204267"/>
                <a:gd name="connsiteX2" fmla="*/ 52429 w 136178"/>
                <a:gd name="connsiteY2" fmla="*/ 227417 h 204267"/>
                <a:gd name="connsiteX3" fmla="*/ 52429 w 136178"/>
                <a:gd name="connsiteY3" fmla="*/ 27236 h 204267"/>
                <a:gd name="connsiteX4" fmla="*/ 0 w 136178"/>
                <a:gd name="connsiteY4" fmla="*/ 27236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7236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6473" y="27236"/>
                  </a:moveTo>
                  <a:lnTo>
                    <a:pt x="86473" y="227417"/>
                  </a:lnTo>
                  <a:lnTo>
                    <a:pt x="52429" y="227417"/>
                  </a:lnTo>
                  <a:lnTo>
                    <a:pt x="52429" y="27236"/>
                  </a:lnTo>
                  <a:lnTo>
                    <a:pt x="0" y="27236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7236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3" name="Vrije vorm: vorm 19">
              <a:extLst>
                <a:ext uri="{FF2B5EF4-FFF2-40B4-BE49-F238E27FC236}">
                  <a16:creationId xmlns:a16="http://schemas.microsoft.com/office/drawing/2014/main" id="{F656F97C-3496-4D6A-A72C-B61A61BB6D4F}"/>
                </a:ext>
              </a:extLst>
            </p:cNvPr>
            <p:cNvSpPr/>
            <p:nvPr/>
          </p:nvSpPr>
          <p:spPr>
            <a:xfrm>
              <a:off x="14922357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1067 w 136178"/>
                <a:gd name="connsiteY2" fmla="*/ 227077 h 204267"/>
                <a:gd name="connsiteX3" fmla="*/ 51067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1067" y="227077"/>
                  </a:lnTo>
                  <a:lnTo>
                    <a:pt x="51067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4" name="Vrije vorm: vorm 20">
              <a:extLst>
                <a:ext uri="{FF2B5EF4-FFF2-40B4-BE49-F238E27FC236}">
                  <a16:creationId xmlns:a16="http://schemas.microsoft.com/office/drawing/2014/main" id="{39C89A1A-C4B7-4131-845F-08432EE424ED}"/>
                </a:ext>
              </a:extLst>
            </p:cNvPr>
            <p:cNvSpPr/>
            <p:nvPr/>
          </p:nvSpPr>
          <p:spPr>
            <a:xfrm>
              <a:off x="15698231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3790 w 136178"/>
                <a:gd name="connsiteY2" fmla="*/ 227077 h 204267"/>
                <a:gd name="connsiteX3" fmla="*/ 53790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3790" y="227077"/>
                  </a:lnTo>
                  <a:lnTo>
                    <a:pt x="53790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5" name="Vrije vorm: vorm 21">
              <a:extLst>
                <a:ext uri="{FF2B5EF4-FFF2-40B4-BE49-F238E27FC236}">
                  <a16:creationId xmlns:a16="http://schemas.microsoft.com/office/drawing/2014/main" id="{40D9521A-FD82-4431-94A9-0D6F4258274F}"/>
                </a:ext>
              </a:extLst>
            </p:cNvPr>
            <p:cNvSpPr/>
            <p:nvPr/>
          </p:nvSpPr>
          <p:spPr>
            <a:xfrm>
              <a:off x="15079643" y="8687277"/>
              <a:ext cx="238312" cy="204267"/>
            </a:xfrm>
            <a:custGeom>
              <a:avLst/>
              <a:gdLst>
                <a:gd name="connsiteX0" fmla="*/ 205288 w 238311"/>
                <a:gd name="connsiteY0" fmla="*/ 227077 h 204267"/>
                <a:gd name="connsiteX1" fmla="*/ 164094 w 238311"/>
                <a:gd name="connsiteY1" fmla="*/ 227077 h 204267"/>
                <a:gd name="connsiteX2" fmla="*/ 130050 w 238311"/>
                <a:gd name="connsiteY2" fmla="*/ 36428 h 204267"/>
                <a:gd name="connsiteX3" fmla="*/ 90558 w 238311"/>
                <a:gd name="connsiteY3" fmla="*/ 227077 h 204267"/>
                <a:gd name="connsiteX4" fmla="*/ 49705 w 238311"/>
                <a:gd name="connsiteY4" fmla="*/ 227077 h 204267"/>
                <a:gd name="connsiteX5" fmla="*/ 0 w 238311"/>
                <a:gd name="connsiteY5" fmla="*/ 0 h 204267"/>
                <a:gd name="connsiteX6" fmla="*/ 37108 w 238311"/>
                <a:gd name="connsiteY6" fmla="*/ 0 h 204267"/>
                <a:gd name="connsiteX7" fmla="*/ 71153 w 238311"/>
                <a:gd name="connsiteY7" fmla="*/ 189968 h 204267"/>
                <a:gd name="connsiteX8" fmla="*/ 109964 w 238311"/>
                <a:gd name="connsiteY8" fmla="*/ 0 h 204267"/>
                <a:gd name="connsiteX9" fmla="*/ 151158 w 238311"/>
                <a:gd name="connsiteY9" fmla="*/ 0 h 204267"/>
                <a:gd name="connsiteX10" fmla="*/ 186564 w 238311"/>
                <a:gd name="connsiteY10" fmla="*/ 190990 h 204267"/>
                <a:gd name="connsiteX11" fmla="*/ 222991 w 238311"/>
                <a:gd name="connsiteY11" fmla="*/ 1021 h 204267"/>
                <a:gd name="connsiteX12" fmla="*/ 257036 w 238311"/>
                <a:gd name="connsiteY12" fmla="*/ 1021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8311" h="204267">
                  <a:moveTo>
                    <a:pt x="205288" y="227077"/>
                  </a:moveTo>
                  <a:lnTo>
                    <a:pt x="164094" y="227077"/>
                  </a:lnTo>
                  <a:lnTo>
                    <a:pt x="130050" y="36428"/>
                  </a:lnTo>
                  <a:lnTo>
                    <a:pt x="90558" y="227077"/>
                  </a:lnTo>
                  <a:lnTo>
                    <a:pt x="49705" y="227077"/>
                  </a:lnTo>
                  <a:lnTo>
                    <a:pt x="0" y="0"/>
                  </a:lnTo>
                  <a:lnTo>
                    <a:pt x="37108" y="0"/>
                  </a:lnTo>
                  <a:lnTo>
                    <a:pt x="71153" y="189968"/>
                  </a:lnTo>
                  <a:lnTo>
                    <a:pt x="109964" y="0"/>
                  </a:lnTo>
                  <a:lnTo>
                    <a:pt x="151158" y="0"/>
                  </a:lnTo>
                  <a:lnTo>
                    <a:pt x="186564" y="190990"/>
                  </a:lnTo>
                  <a:lnTo>
                    <a:pt x="222991" y="1021"/>
                  </a:lnTo>
                  <a:lnTo>
                    <a:pt x="257036" y="1021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6" name="Vrije vorm: vorm 22">
              <a:extLst>
                <a:ext uri="{FF2B5EF4-FFF2-40B4-BE49-F238E27FC236}">
                  <a16:creationId xmlns:a16="http://schemas.microsoft.com/office/drawing/2014/main" id="{4C452FDC-50B6-4D03-B134-D2E4839CA7D9}"/>
                </a:ext>
              </a:extLst>
            </p:cNvPr>
            <p:cNvSpPr/>
            <p:nvPr/>
          </p:nvSpPr>
          <p:spPr>
            <a:xfrm>
              <a:off x="16012122" y="8882693"/>
              <a:ext cx="34045" cy="34045"/>
            </a:xfrm>
            <a:custGeom>
              <a:avLst/>
              <a:gdLst>
                <a:gd name="connsiteX0" fmla="*/ 36768 w 34044"/>
                <a:gd name="connsiteY0" fmla="*/ 18384 h 34044"/>
                <a:gd name="connsiteX1" fmla="*/ 18384 w 34044"/>
                <a:gd name="connsiteY1" fmla="*/ 36768 h 34044"/>
                <a:gd name="connsiteX2" fmla="*/ 0 w 34044"/>
                <a:gd name="connsiteY2" fmla="*/ 18384 h 34044"/>
                <a:gd name="connsiteX3" fmla="*/ 18384 w 34044"/>
                <a:gd name="connsiteY3" fmla="*/ 0 h 34044"/>
                <a:gd name="connsiteX4" fmla="*/ 36768 w 34044"/>
                <a:gd name="connsiteY4" fmla="*/ 18384 h 3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44" h="34044">
                  <a:moveTo>
                    <a:pt x="36768" y="18384"/>
                  </a:moveTo>
                  <a:cubicBezTo>
                    <a:pt x="36768" y="28536"/>
                    <a:pt x="28536" y="36768"/>
                    <a:pt x="18384" y="36768"/>
                  </a:cubicBezTo>
                  <a:cubicBezTo>
                    <a:pt x="8232" y="36768"/>
                    <a:pt x="0" y="28536"/>
                    <a:pt x="0" y="18384"/>
                  </a:cubicBezTo>
                  <a:cubicBezTo>
                    <a:pt x="0" y="8232"/>
                    <a:pt x="8232" y="0"/>
                    <a:pt x="18384" y="0"/>
                  </a:cubicBezTo>
                  <a:cubicBezTo>
                    <a:pt x="28536" y="0"/>
                    <a:pt x="36768" y="8232"/>
                    <a:pt x="36768" y="18384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7" name="Vrije vorm: vorm 23">
              <a:extLst>
                <a:ext uri="{FF2B5EF4-FFF2-40B4-BE49-F238E27FC236}">
                  <a16:creationId xmlns:a16="http://schemas.microsoft.com/office/drawing/2014/main" id="{BB397C2D-9BEC-4509-BC74-327B076DB3B5}"/>
                </a:ext>
              </a:extLst>
            </p:cNvPr>
            <p:cNvSpPr/>
            <p:nvPr/>
          </p:nvSpPr>
          <p:spPr>
            <a:xfrm>
              <a:off x="15885136" y="8389047"/>
              <a:ext cx="136178" cy="204267"/>
            </a:xfrm>
            <a:custGeom>
              <a:avLst/>
              <a:gdLst>
                <a:gd name="connsiteX0" fmla="*/ 94984 w 136178"/>
                <a:gd name="connsiteY0" fmla="*/ 140604 h 204267"/>
                <a:gd name="connsiteX1" fmla="*/ 94984 w 136178"/>
                <a:gd name="connsiteY1" fmla="*/ 227417 h 204267"/>
                <a:gd name="connsiteX2" fmla="*/ 60940 w 136178"/>
                <a:gd name="connsiteY2" fmla="*/ 227417 h 204267"/>
                <a:gd name="connsiteX3" fmla="*/ 60940 w 136178"/>
                <a:gd name="connsiteY3" fmla="*/ 140604 h 204267"/>
                <a:gd name="connsiteX4" fmla="*/ 0 w 136178"/>
                <a:gd name="connsiteY4" fmla="*/ 0 h 204267"/>
                <a:gd name="connsiteX5" fmla="*/ 39151 w 136178"/>
                <a:gd name="connsiteY5" fmla="*/ 0 h 204267"/>
                <a:gd name="connsiteX6" fmla="*/ 80005 w 136178"/>
                <a:gd name="connsiteY6" fmla="*/ 108602 h 204267"/>
                <a:gd name="connsiteX7" fmla="*/ 121539 w 136178"/>
                <a:gd name="connsiteY7" fmla="*/ 0 h 204267"/>
                <a:gd name="connsiteX8" fmla="*/ 157966 w 136178"/>
                <a:gd name="connsiteY8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178" h="204267">
                  <a:moveTo>
                    <a:pt x="94984" y="140604"/>
                  </a:moveTo>
                  <a:lnTo>
                    <a:pt x="94984" y="227417"/>
                  </a:lnTo>
                  <a:lnTo>
                    <a:pt x="60940" y="227417"/>
                  </a:lnTo>
                  <a:lnTo>
                    <a:pt x="60940" y="140604"/>
                  </a:lnTo>
                  <a:lnTo>
                    <a:pt x="0" y="0"/>
                  </a:lnTo>
                  <a:lnTo>
                    <a:pt x="39151" y="0"/>
                  </a:lnTo>
                  <a:lnTo>
                    <a:pt x="80005" y="108602"/>
                  </a:lnTo>
                  <a:lnTo>
                    <a:pt x="121539" y="0"/>
                  </a:lnTo>
                  <a:lnTo>
                    <a:pt x="157966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8" name="Vrije vorm: vorm 24">
              <a:extLst>
                <a:ext uri="{FF2B5EF4-FFF2-40B4-BE49-F238E27FC236}">
                  <a16:creationId xmlns:a16="http://schemas.microsoft.com/office/drawing/2014/main" id="{14C4F64B-AA1C-4C01-9921-8CF832DFBA54}"/>
                </a:ext>
              </a:extLst>
            </p:cNvPr>
            <p:cNvSpPr/>
            <p:nvPr/>
          </p:nvSpPr>
          <p:spPr>
            <a:xfrm>
              <a:off x="14530844" y="8682580"/>
              <a:ext cx="136178" cy="204267"/>
            </a:xfrm>
            <a:custGeom>
              <a:avLst/>
              <a:gdLst>
                <a:gd name="connsiteX0" fmla="*/ 147074 w 136178"/>
                <a:gd name="connsiteY0" fmla="*/ 120449 h 204267"/>
                <a:gd name="connsiteX1" fmla="*/ 136180 w 136178"/>
                <a:gd name="connsiteY1" fmla="*/ 203517 h 204267"/>
                <a:gd name="connsiteX2" fmla="*/ 72857 w 136178"/>
                <a:gd name="connsiteY2" fmla="*/ 235859 h 204267"/>
                <a:gd name="connsiteX3" fmla="*/ 11917 w 136178"/>
                <a:gd name="connsiteY3" fmla="*/ 204879 h 204267"/>
                <a:gd name="connsiteX4" fmla="*/ 3066 w 136178"/>
                <a:gd name="connsiteY4" fmla="*/ 170834 h 204267"/>
                <a:gd name="connsiteX5" fmla="*/ 2 w 136178"/>
                <a:gd name="connsiteY5" fmla="*/ 120789 h 204267"/>
                <a:gd name="connsiteX6" fmla="*/ 4427 w 136178"/>
                <a:gd name="connsiteY6" fmla="*/ 59509 h 204267"/>
                <a:gd name="connsiteX7" fmla="*/ 20428 w 136178"/>
                <a:gd name="connsiteY7" fmla="*/ 20698 h 204267"/>
                <a:gd name="connsiteX8" fmla="*/ 74219 w 136178"/>
                <a:gd name="connsiteY8" fmla="*/ 271 h 204267"/>
                <a:gd name="connsiteX9" fmla="*/ 128009 w 136178"/>
                <a:gd name="connsiteY9" fmla="*/ 18655 h 204267"/>
                <a:gd name="connsiteX10" fmla="*/ 144350 w 136178"/>
                <a:gd name="connsiteY10" fmla="*/ 59509 h 204267"/>
                <a:gd name="connsiteX11" fmla="*/ 147074 w 136178"/>
                <a:gd name="connsiteY11" fmla="*/ 120449 h 204267"/>
                <a:gd name="connsiteX12" fmla="*/ 110646 w 136178"/>
                <a:gd name="connsiteY12" fmla="*/ 116363 h 204267"/>
                <a:gd name="connsiteX13" fmla="*/ 107923 w 136178"/>
                <a:gd name="connsiteY13" fmla="*/ 59509 h 204267"/>
                <a:gd name="connsiteX14" fmla="*/ 73878 w 136178"/>
                <a:gd name="connsiteY14" fmla="*/ 25464 h 204267"/>
                <a:gd name="connsiteX15" fmla="*/ 39834 w 136178"/>
                <a:gd name="connsiteY15" fmla="*/ 59509 h 204267"/>
                <a:gd name="connsiteX16" fmla="*/ 39834 w 136178"/>
                <a:gd name="connsiteY16" fmla="*/ 79595 h 204267"/>
                <a:gd name="connsiteX17" fmla="*/ 39834 w 136178"/>
                <a:gd name="connsiteY17" fmla="*/ 113640 h 204267"/>
                <a:gd name="connsiteX18" fmla="*/ 39834 w 136178"/>
                <a:gd name="connsiteY18" fmla="*/ 147684 h 204267"/>
                <a:gd name="connsiteX19" fmla="*/ 41536 w 136178"/>
                <a:gd name="connsiteY19" fmla="*/ 169132 h 204267"/>
                <a:gd name="connsiteX20" fmla="*/ 51749 w 136178"/>
                <a:gd name="connsiteY20" fmla="*/ 196368 h 204267"/>
                <a:gd name="connsiteX21" fmla="*/ 76261 w 136178"/>
                <a:gd name="connsiteY21" fmla="*/ 206241 h 204267"/>
                <a:gd name="connsiteX22" fmla="*/ 110306 w 136178"/>
                <a:gd name="connsiteY22" fmla="*/ 172196 h 204267"/>
                <a:gd name="connsiteX23" fmla="*/ 112008 w 136178"/>
                <a:gd name="connsiteY23" fmla="*/ 150748 h 204267"/>
                <a:gd name="connsiteX24" fmla="*/ 110646 w 136178"/>
                <a:gd name="connsiteY24" fmla="*/ 116363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6178" h="204267">
                  <a:moveTo>
                    <a:pt x="147074" y="120449"/>
                  </a:moveTo>
                  <a:cubicBezTo>
                    <a:pt x="148939" y="148586"/>
                    <a:pt x="145237" y="176813"/>
                    <a:pt x="136180" y="203517"/>
                  </a:cubicBezTo>
                  <a:cubicBezTo>
                    <a:pt x="123828" y="226395"/>
                    <a:pt x="98631" y="239264"/>
                    <a:pt x="72857" y="235859"/>
                  </a:cubicBezTo>
                  <a:cubicBezTo>
                    <a:pt x="48135" y="238876"/>
                    <a:pt x="24048" y="226630"/>
                    <a:pt x="11917" y="204879"/>
                  </a:cubicBezTo>
                  <a:cubicBezTo>
                    <a:pt x="7071" y="194111"/>
                    <a:pt x="4078" y="182600"/>
                    <a:pt x="3066" y="170834"/>
                  </a:cubicBezTo>
                  <a:cubicBezTo>
                    <a:pt x="1076" y="154227"/>
                    <a:pt x="53" y="137515"/>
                    <a:pt x="2" y="120789"/>
                  </a:cubicBezTo>
                  <a:cubicBezTo>
                    <a:pt x="-57" y="100281"/>
                    <a:pt x="1422" y="79796"/>
                    <a:pt x="4427" y="59509"/>
                  </a:cubicBezTo>
                  <a:cubicBezTo>
                    <a:pt x="6146" y="45360"/>
                    <a:pt x="11677" y="31946"/>
                    <a:pt x="20428" y="20698"/>
                  </a:cubicBezTo>
                  <a:cubicBezTo>
                    <a:pt x="34459" y="6275"/>
                    <a:pt x="54151" y="-1202"/>
                    <a:pt x="74219" y="271"/>
                  </a:cubicBezTo>
                  <a:cubicBezTo>
                    <a:pt x="93940" y="-1468"/>
                    <a:pt x="113477" y="5210"/>
                    <a:pt x="128009" y="18655"/>
                  </a:cubicBezTo>
                  <a:cubicBezTo>
                    <a:pt x="137317" y="30391"/>
                    <a:pt x="142996" y="44590"/>
                    <a:pt x="144350" y="59509"/>
                  </a:cubicBezTo>
                  <a:cubicBezTo>
                    <a:pt x="146479" y="79748"/>
                    <a:pt x="147388" y="100100"/>
                    <a:pt x="147074" y="120449"/>
                  </a:cubicBezTo>
                  <a:close/>
                  <a:moveTo>
                    <a:pt x="110646" y="116363"/>
                  </a:moveTo>
                  <a:cubicBezTo>
                    <a:pt x="111042" y="97373"/>
                    <a:pt x="110132" y="78376"/>
                    <a:pt x="107923" y="59509"/>
                  </a:cubicBezTo>
                  <a:cubicBezTo>
                    <a:pt x="103610" y="36811"/>
                    <a:pt x="92262" y="25464"/>
                    <a:pt x="73878" y="25464"/>
                  </a:cubicBezTo>
                  <a:cubicBezTo>
                    <a:pt x="55835" y="25464"/>
                    <a:pt x="44260" y="37039"/>
                    <a:pt x="39834" y="59509"/>
                  </a:cubicBezTo>
                  <a:cubicBezTo>
                    <a:pt x="39438" y="66199"/>
                    <a:pt x="39438" y="72905"/>
                    <a:pt x="39834" y="79595"/>
                  </a:cubicBezTo>
                  <a:cubicBezTo>
                    <a:pt x="39834" y="88787"/>
                    <a:pt x="39834" y="100703"/>
                    <a:pt x="39834" y="113640"/>
                  </a:cubicBezTo>
                  <a:cubicBezTo>
                    <a:pt x="39834" y="126577"/>
                    <a:pt x="39834" y="138833"/>
                    <a:pt x="39834" y="147684"/>
                  </a:cubicBezTo>
                  <a:cubicBezTo>
                    <a:pt x="39834" y="156536"/>
                    <a:pt x="39834" y="164026"/>
                    <a:pt x="41536" y="169132"/>
                  </a:cubicBezTo>
                  <a:cubicBezTo>
                    <a:pt x="42595" y="178927"/>
                    <a:pt x="46108" y="188292"/>
                    <a:pt x="51749" y="196368"/>
                  </a:cubicBezTo>
                  <a:cubicBezTo>
                    <a:pt x="57886" y="203367"/>
                    <a:pt x="66986" y="207034"/>
                    <a:pt x="76261" y="206241"/>
                  </a:cubicBezTo>
                  <a:cubicBezTo>
                    <a:pt x="94986" y="206241"/>
                    <a:pt x="106221" y="194325"/>
                    <a:pt x="110306" y="172196"/>
                  </a:cubicBezTo>
                  <a:cubicBezTo>
                    <a:pt x="111240" y="165081"/>
                    <a:pt x="111808" y="157921"/>
                    <a:pt x="112008" y="150748"/>
                  </a:cubicBezTo>
                  <a:cubicBezTo>
                    <a:pt x="110306" y="143258"/>
                    <a:pt x="110646" y="131002"/>
                    <a:pt x="110646" y="116363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9" name="Vrije vorm: vorm 25">
              <a:extLst>
                <a:ext uri="{FF2B5EF4-FFF2-40B4-BE49-F238E27FC236}">
                  <a16:creationId xmlns:a16="http://schemas.microsoft.com/office/drawing/2014/main" id="{F57A98E1-A1F3-4A94-A7D2-E3F7D4D94B5A}"/>
                </a:ext>
              </a:extLst>
            </p:cNvPr>
            <p:cNvSpPr/>
            <p:nvPr/>
          </p:nvSpPr>
          <p:spPr>
            <a:xfrm>
              <a:off x="14723197" y="8687277"/>
              <a:ext cx="102134" cy="204267"/>
            </a:xfrm>
            <a:custGeom>
              <a:avLst/>
              <a:gdLst>
                <a:gd name="connsiteX0" fmla="*/ 34045 w 102133"/>
                <a:gd name="connsiteY0" fmla="*/ 26895 h 204267"/>
                <a:gd name="connsiteX1" fmla="*/ 34045 w 102133"/>
                <a:gd name="connsiteY1" fmla="*/ 96686 h 204267"/>
                <a:gd name="connsiteX2" fmla="*/ 102133 w 102133"/>
                <a:gd name="connsiteY2" fmla="*/ 96686 h 204267"/>
                <a:gd name="connsiteX3" fmla="*/ 102133 w 102133"/>
                <a:gd name="connsiteY3" fmla="*/ 122901 h 204267"/>
                <a:gd name="connsiteX4" fmla="*/ 34045 w 102133"/>
                <a:gd name="connsiteY4" fmla="*/ 122901 h 204267"/>
                <a:gd name="connsiteX5" fmla="*/ 34045 w 102133"/>
                <a:gd name="connsiteY5" fmla="*/ 225034 h 204267"/>
                <a:gd name="connsiteX6" fmla="*/ 0 w 102133"/>
                <a:gd name="connsiteY6" fmla="*/ 225034 h 204267"/>
                <a:gd name="connsiteX7" fmla="*/ 0 w 102133"/>
                <a:gd name="connsiteY7" fmla="*/ 0 h 204267"/>
                <a:gd name="connsiteX8" fmla="*/ 105197 w 102133"/>
                <a:gd name="connsiteY8" fmla="*/ 0 h 204267"/>
                <a:gd name="connsiteX9" fmla="*/ 105197 w 102133"/>
                <a:gd name="connsiteY9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133" h="204267">
                  <a:moveTo>
                    <a:pt x="34045" y="26895"/>
                  </a:moveTo>
                  <a:lnTo>
                    <a:pt x="34045" y="96686"/>
                  </a:lnTo>
                  <a:lnTo>
                    <a:pt x="102133" y="96686"/>
                  </a:lnTo>
                  <a:lnTo>
                    <a:pt x="102133" y="122901"/>
                  </a:lnTo>
                  <a:lnTo>
                    <a:pt x="34045" y="122901"/>
                  </a:lnTo>
                  <a:lnTo>
                    <a:pt x="34045" y="225034"/>
                  </a:lnTo>
                  <a:lnTo>
                    <a:pt x="0" y="225034"/>
                  </a:lnTo>
                  <a:lnTo>
                    <a:pt x="0" y="0"/>
                  </a:lnTo>
                  <a:lnTo>
                    <a:pt x="105197" y="0"/>
                  </a:lnTo>
                  <a:lnTo>
                    <a:pt x="105197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50" name="Tijdelijke aanduiding voor inhoud 6">
            <a:extLst>
              <a:ext uri="{FF2B5EF4-FFF2-40B4-BE49-F238E27FC236}">
                <a16:creationId xmlns:a16="http://schemas.microsoft.com/office/drawing/2014/main" id="{7ADE1172-C2A1-4BF9-B63B-43C9EA8FA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6823" y="2110433"/>
            <a:ext cx="6187827" cy="4005538"/>
          </a:xfrm>
        </p:spPr>
        <p:txBody>
          <a:bodyPr vert="horz" wrap="square" lIns="0" tIns="0" rIns="72000" bIns="360000" rtlCol="0" anchor="t">
            <a:spAutoFit/>
          </a:bodyPr>
          <a:lstStyle/>
          <a:p>
            <a:pPr>
              <a:buClr>
                <a:schemeClr val="accent1"/>
              </a:buClr>
            </a:pPr>
            <a:r>
              <a:rPr lang="nl-NL" sz="2000" b="1">
                <a:latin typeface="Arial Narrow"/>
              </a:rPr>
              <a:t>‘WE EMPOWER’</a:t>
            </a:r>
            <a:br>
              <a:rPr lang="nl-NL" sz="2000" b="1"/>
            </a:br>
            <a:r>
              <a:rPr lang="nl-NL" sz="2000">
                <a:latin typeface="Arial Narrow"/>
              </a:rPr>
              <a:t>We enable </a:t>
            </a:r>
            <a:r>
              <a:rPr lang="nl-NL" sz="2000" b="1">
                <a:latin typeface="Arial Narrow"/>
              </a:rPr>
              <a:t>society</a:t>
            </a:r>
            <a:r>
              <a:rPr lang="nl-NL" sz="2000">
                <a:latin typeface="Arial Narrow"/>
              </a:rPr>
              <a:t> to achieve the goals it sets itself through a wise use of science and technology. We contribute to a balanced understanding of scientific and technological developments &amp; their impact on society and climate.</a:t>
            </a:r>
            <a:endParaRPr lang="nl-NL">
              <a:latin typeface="Arial Narrow"/>
            </a:endParaRPr>
          </a:p>
          <a:p>
            <a:pPr>
              <a:buClr>
                <a:schemeClr val="accent1"/>
              </a:buClr>
            </a:pPr>
            <a:endParaRPr lang="nl-NL" sz="2000"/>
          </a:p>
          <a:p>
            <a:pPr>
              <a:buClr>
                <a:schemeClr val="accent1"/>
              </a:buClr>
            </a:pPr>
            <a:r>
              <a:rPr lang="nl-NL" sz="2000" b="1">
                <a:latin typeface="Arial Narrow"/>
              </a:rPr>
              <a:t>‘SUSTAINABLE SOLUTIONS’</a:t>
            </a:r>
            <a:br>
              <a:rPr lang="nl-NL" sz="2000"/>
            </a:br>
            <a:r>
              <a:rPr lang="nl-NL" sz="2000">
                <a:latin typeface="Arial Narrow"/>
              </a:rPr>
              <a:t>We offer </a:t>
            </a:r>
            <a:r>
              <a:rPr lang="nl-NL" sz="2000" b="1">
                <a:latin typeface="Arial Narrow"/>
              </a:rPr>
              <a:t>sustainable solutions</a:t>
            </a:r>
            <a:r>
              <a:rPr lang="nl-NL" sz="2000">
                <a:latin typeface="Arial Narrow"/>
              </a:rPr>
              <a:t>:</a:t>
            </a:r>
            <a:br>
              <a:rPr lang="nl-NL" sz="2000">
                <a:latin typeface="Arial Narrow"/>
              </a:rPr>
            </a:br>
            <a:r>
              <a:rPr lang="nl-NL" sz="2000">
                <a:latin typeface="Arial Narrow"/>
              </a:rPr>
              <a:t>We strive for a flourishing and resilient society, with an eye for innovation opportunities, with authoritative expertise, geared to real societal needs.</a:t>
            </a:r>
            <a:endParaRPr lang="nl-NL"/>
          </a:p>
        </p:txBody>
      </p:sp>
      <p:pic>
        <p:nvPicPr>
          <p:cNvPr id="2" name="Afbeelding 2" descr="Afbeelding met persoon, man, binnen, auto&#10;&#10;Beschrijving is gegenereerd met zeer hoge betrouwbaarheid">
            <a:extLst>
              <a:ext uri="{FF2B5EF4-FFF2-40B4-BE49-F238E27FC236}">
                <a16:creationId xmlns:a16="http://schemas.microsoft.com/office/drawing/2014/main" id="{4264A19B-0A5B-491B-AF63-26CB441594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42" t="143" r="3652" b="-211"/>
          <a:stretch/>
        </p:blipFill>
        <p:spPr>
          <a:xfrm>
            <a:off x="200" y="-1870"/>
            <a:ext cx="6998745" cy="914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87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persoon, man, binnen, venster&#10;&#10;Beschrijving is gegenereerd met zeer hoge betrouwbaarheid">
            <a:extLst>
              <a:ext uri="{FF2B5EF4-FFF2-40B4-BE49-F238E27FC236}">
                <a16:creationId xmlns:a16="http://schemas.microsoft.com/office/drawing/2014/main" id="{A7974D90-C1FF-4497-9FB1-4FDE01753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1" y="1982"/>
            <a:ext cx="16256950" cy="9143273"/>
          </a:xfrm>
          <a:prstGeom prst="rect">
            <a:avLst/>
          </a:prstGeom>
        </p:spPr>
      </p:pic>
      <p:sp>
        <p:nvSpPr>
          <p:cNvPr id="36" name="Tijdelijke aanduiding voor SmartArt 7">
            <a:extLst>
              <a:ext uri="{FF2B5EF4-FFF2-40B4-BE49-F238E27FC236}">
                <a16:creationId xmlns:a16="http://schemas.microsoft.com/office/drawing/2014/main" id="{A1968B7C-0DB1-43D1-B8F2-0822C82044DC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0" y="5618709"/>
            <a:ext cx="11887200" cy="1772691"/>
          </a:xfrm>
        </p:spPr>
      </p:sp>
      <p:sp>
        <p:nvSpPr>
          <p:cNvPr id="34" name="Titel 3">
            <a:extLst>
              <a:ext uri="{FF2B5EF4-FFF2-40B4-BE49-F238E27FC236}">
                <a16:creationId xmlns:a16="http://schemas.microsoft.com/office/drawing/2014/main" id="{2E914AFC-405A-46E3-A3DC-35ADF01E7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944" y="5586856"/>
            <a:ext cx="6176962" cy="1348401"/>
          </a:xfrm>
        </p:spPr>
        <p:txBody>
          <a:bodyPr/>
          <a:lstStyle/>
          <a:p>
            <a:r>
              <a:rPr lang="da-DK" sz="3200">
                <a:solidFill>
                  <a:srgbClr val="822433"/>
                </a:solidFill>
                <a:latin typeface="Arial Narrow"/>
              </a:rPr>
              <a:t>SHAPING2030: VISION</a:t>
            </a:r>
            <a:endParaRPr lang="nl-NL" sz="3200">
              <a:solidFill>
                <a:srgbClr val="822433"/>
              </a:solidFill>
              <a:latin typeface="Arial Narrow"/>
            </a:endParaRPr>
          </a:p>
        </p:txBody>
      </p:sp>
      <p:sp>
        <p:nvSpPr>
          <p:cNvPr id="35" name="Tijdelijke aanduiding voor inhoud 6">
            <a:extLst>
              <a:ext uri="{FF2B5EF4-FFF2-40B4-BE49-F238E27FC236}">
                <a16:creationId xmlns:a16="http://schemas.microsoft.com/office/drawing/2014/main" id="{28B609EB-3597-401E-8B8F-DB73C9011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738" y="6554816"/>
            <a:ext cx="10895012" cy="855958"/>
          </a:xfrm>
        </p:spPr>
        <p:txBody>
          <a:bodyPr vert="horz" wrap="square" lIns="0" tIns="0" rIns="72000" bIns="360000" rtlCol="0" anchor="t">
            <a:spAutoFit/>
          </a:bodyPr>
          <a:lstStyle/>
          <a:p>
            <a:pPr>
              <a:buClr>
                <a:srgbClr val="822433"/>
              </a:buClr>
            </a:pPr>
            <a:r>
              <a:rPr lang="en-US" sz="3200">
                <a:latin typeface="Arial Narrow"/>
              </a:rPr>
              <a:t>We contribute to a fair, sustainable and digital society.</a:t>
            </a:r>
            <a:endParaRPr lang="nl-NL"/>
          </a:p>
        </p:txBody>
      </p:sp>
      <p:grpSp>
        <p:nvGrpSpPr>
          <p:cNvPr id="37" name="Graphic 8">
            <a:extLst>
              <a:ext uri="{FF2B5EF4-FFF2-40B4-BE49-F238E27FC236}">
                <a16:creationId xmlns:a16="http://schemas.microsoft.com/office/drawing/2014/main" id="{DFB26F3B-FD46-4664-99B9-7A280273BCA1}"/>
              </a:ext>
            </a:extLst>
          </p:cNvPr>
          <p:cNvGrpSpPr/>
          <p:nvPr/>
        </p:nvGrpSpPr>
        <p:grpSpPr>
          <a:xfrm>
            <a:off x="14530844" y="8384621"/>
            <a:ext cx="1515323" cy="532117"/>
            <a:chOff x="14530844" y="8384621"/>
            <a:chExt cx="1515323" cy="532117"/>
          </a:xfrm>
          <a:solidFill>
            <a:schemeClr val="bg1"/>
          </a:solidFill>
        </p:grpSpPr>
        <p:sp>
          <p:nvSpPr>
            <p:cNvPr id="38" name="Vrije vorm: vorm 14">
              <a:extLst>
                <a:ext uri="{FF2B5EF4-FFF2-40B4-BE49-F238E27FC236}">
                  <a16:creationId xmlns:a16="http://schemas.microsoft.com/office/drawing/2014/main" id="{D34471D7-A027-4F84-B988-EC1F2FFA5B73}"/>
                </a:ext>
              </a:extLst>
            </p:cNvPr>
            <p:cNvSpPr/>
            <p:nvPr/>
          </p:nvSpPr>
          <p:spPr>
            <a:xfrm>
              <a:off x="14530846" y="8389047"/>
              <a:ext cx="136178" cy="204267"/>
            </a:xfrm>
            <a:custGeom>
              <a:avLst/>
              <a:gdLst>
                <a:gd name="connsiteX0" fmla="*/ 143327 w 136178"/>
                <a:gd name="connsiteY0" fmla="*/ 152860 h 204267"/>
                <a:gd name="connsiteX1" fmla="*/ 72174 w 136178"/>
                <a:gd name="connsiteY1" fmla="*/ 231503 h 204267"/>
                <a:gd name="connsiteX2" fmla="*/ 0 w 136178"/>
                <a:gd name="connsiteY2" fmla="*/ 148775 h 204267"/>
                <a:gd name="connsiteX3" fmla="*/ 0 w 136178"/>
                <a:gd name="connsiteY3" fmla="*/ 0 h 204267"/>
                <a:gd name="connsiteX4" fmla="*/ 34045 w 136178"/>
                <a:gd name="connsiteY4" fmla="*/ 0 h 204267"/>
                <a:gd name="connsiteX5" fmla="*/ 34045 w 136178"/>
                <a:gd name="connsiteY5" fmla="*/ 148775 h 204267"/>
                <a:gd name="connsiteX6" fmla="*/ 70132 w 136178"/>
                <a:gd name="connsiteY6" fmla="*/ 206650 h 204267"/>
                <a:gd name="connsiteX7" fmla="*/ 108942 w 136178"/>
                <a:gd name="connsiteY7" fmla="*/ 148775 h 204267"/>
                <a:gd name="connsiteX8" fmla="*/ 108942 w 136178"/>
                <a:gd name="connsiteY8" fmla="*/ 0 h 204267"/>
                <a:gd name="connsiteX9" fmla="*/ 142987 w 136178"/>
                <a:gd name="connsiteY9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143327" y="152860"/>
                  </a:moveTo>
                  <a:cubicBezTo>
                    <a:pt x="143327" y="212438"/>
                    <a:pt x="118815" y="231503"/>
                    <a:pt x="72174" y="231503"/>
                  </a:cubicBezTo>
                  <a:cubicBezTo>
                    <a:pt x="19065" y="231503"/>
                    <a:pt x="0" y="204948"/>
                    <a:pt x="0" y="148775"/>
                  </a:cubicBezTo>
                  <a:lnTo>
                    <a:pt x="0" y="0"/>
                  </a:lnTo>
                  <a:lnTo>
                    <a:pt x="34045" y="0"/>
                  </a:lnTo>
                  <a:lnTo>
                    <a:pt x="34045" y="148775"/>
                  </a:lnTo>
                  <a:cubicBezTo>
                    <a:pt x="34045" y="168861"/>
                    <a:pt x="34045" y="206650"/>
                    <a:pt x="70132" y="206650"/>
                  </a:cubicBezTo>
                  <a:cubicBezTo>
                    <a:pt x="102134" y="205289"/>
                    <a:pt x="108942" y="182819"/>
                    <a:pt x="108942" y="148775"/>
                  </a:cubicBezTo>
                  <a:lnTo>
                    <a:pt x="108942" y="0"/>
                  </a:lnTo>
                  <a:lnTo>
                    <a:pt x="14298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9" name="Vrije vorm: vorm 15">
              <a:extLst>
                <a:ext uri="{FF2B5EF4-FFF2-40B4-BE49-F238E27FC236}">
                  <a16:creationId xmlns:a16="http://schemas.microsoft.com/office/drawing/2014/main" id="{A8E0F0BE-ADA1-4811-AA42-14295DADAB0A}"/>
                </a:ext>
              </a:extLst>
            </p:cNvPr>
            <p:cNvSpPr/>
            <p:nvPr/>
          </p:nvSpPr>
          <p:spPr>
            <a:xfrm>
              <a:off x="15518136" y="8687277"/>
              <a:ext cx="136178" cy="204267"/>
            </a:xfrm>
            <a:custGeom>
              <a:avLst/>
              <a:gdLst>
                <a:gd name="connsiteX0" fmla="*/ 98729 w 136178"/>
                <a:gd name="connsiteY0" fmla="*/ 227077 h 204267"/>
                <a:gd name="connsiteX1" fmla="*/ 30640 w 136178"/>
                <a:gd name="connsiteY1" fmla="*/ 30640 h 204267"/>
                <a:gd name="connsiteX2" fmla="*/ 30640 w 136178"/>
                <a:gd name="connsiteY2" fmla="*/ 227077 h 204267"/>
                <a:gd name="connsiteX3" fmla="*/ 0 w 136178"/>
                <a:gd name="connsiteY3" fmla="*/ 22707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0817 w 136178"/>
                <a:gd name="connsiteY8" fmla="*/ 0 h 204267"/>
                <a:gd name="connsiteX9" fmla="*/ 150817 w 136178"/>
                <a:gd name="connsiteY9" fmla="*/ 22707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8729" y="227077"/>
                  </a:moveTo>
                  <a:lnTo>
                    <a:pt x="30640" y="30640"/>
                  </a:lnTo>
                  <a:lnTo>
                    <a:pt x="30640" y="227077"/>
                  </a:lnTo>
                  <a:lnTo>
                    <a:pt x="0" y="22707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0817" y="0"/>
                  </a:lnTo>
                  <a:lnTo>
                    <a:pt x="150817" y="22707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0" name="Vrije vorm: vorm 16">
              <a:extLst>
                <a:ext uri="{FF2B5EF4-FFF2-40B4-BE49-F238E27FC236}">
                  <a16:creationId xmlns:a16="http://schemas.microsoft.com/office/drawing/2014/main" id="{F1F5EDE5-034B-46B2-B441-B428A1493546}"/>
                </a:ext>
              </a:extLst>
            </p:cNvPr>
            <p:cNvSpPr/>
            <p:nvPr/>
          </p:nvSpPr>
          <p:spPr>
            <a:xfrm>
              <a:off x="14720133" y="8389047"/>
              <a:ext cx="136178" cy="204267"/>
            </a:xfrm>
            <a:custGeom>
              <a:avLst/>
              <a:gdLst>
                <a:gd name="connsiteX0" fmla="*/ 97708 w 136178"/>
                <a:gd name="connsiteY0" fmla="*/ 227417 h 204267"/>
                <a:gd name="connsiteX1" fmla="*/ 29619 w 136178"/>
                <a:gd name="connsiteY1" fmla="*/ 30981 h 204267"/>
                <a:gd name="connsiteX2" fmla="*/ 29619 w 136178"/>
                <a:gd name="connsiteY2" fmla="*/ 227417 h 204267"/>
                <a:gd name="connsiteX3" fmla="*/ 0 w 136178"/>
                <a:gd name="connsiteY3" fmla="*/ 22741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1158 w 136178"/>
                <a:gd name="connsiteY8" fmla="*/ 0 h 204267"/>
                <a:gd name="connsiteX9" fmla="*/ 151158 w 136178"/>
                <a:gd name="connsiteY9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7708" y="227417"/>
                  </a:moveTo>
                  <a:lnTo>
                    <a:pt x="29619" y="30981"/>
                  </a:lnTo>
                  <a:lnTo>
                    <a:pt x="29619" y="227417"/>
                  </a:lnTo>
                  <a:lnTo>
                    <a:pt x="0" y="22741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1158" y="0"/>
                  </a:lnTo>
                  <a:lnTo>
                    <a:pt x="151158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1" name="Vrije vorm: vorm 17">
              <a:extLst>
                <a:ext uri="{FF2B5EF4-FFF2-40B4-BE49-F238E27FC236}">
                  <a16:creationId xmlns:a16="http://schemas.microsoft.com/office/drawing/2014/main" id="{3E77E225-2102-4F5B-B152-6744B0CDAF6A}"/>
                </a:ext>
              </a:extLst>
            </p:cNvPr>
            <p:cNvSpPr/>
            <p:nvPr/>
          </p:nvSpPr>
          <p:spPr>
            <a:xfrm>
              <a:off x="1492405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2" name="Vrije vorm: vorm 18">
              <a:extLst>
                <a:ext uri="{FF2B5EF4-FFF2-40B4-BE49-F238E27FC236}">
                  <a16:creationId xmlns:a16="http://schemas.microsoft.com/office/drawing/2014/main" id="{FB44DEFA-2EEA-478A-BB98-947E1DBC78BB}"/>
                </a:ext>
              </a:extLst>
            </p:cNvPr>
            <p:cNvSpPr/>
            <p:nvPr/>
          </p:nvSpPr>
          <p:spPr>
            <a:xfrm>
              <a:off x="1567371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3" name="Vrije vorm: vorm 19">
              <a:extLst>
                <a:ext uri="{FF2B5EF4-FFF2-40B4-BE49-F238E27FC236}">
                  <a16:creationId xmlns:a16="http://schemas.microsoft.com/office/drawing/2014/main" id="{CEC0D597-4D02-4CEB-B21A-3A4D157A39CB}"/>
                </a:ext>
              </a:extLst>
            </p:cNvPr>
            <p:cNvSpPr/>
            <p:nvPr/>
          </p:nvSpPr>
          <p:spPr>
            <a:xfrm>
              <a:off x="14988063" y="8389047"/>
              <a:ext cx="136178" cy="204267"/>
            </a:xfrm>
            <a:custGeom>
              <a:avLst/>
              <a:gdLst>
                <a:gd name="connsiteX0" fmla="*/ 98729 w 136178"/>
                <a:gd name="connsiteY0" fmla="*/ 227417 h 204267"/>
                <a:gd name="connsiteX1" fmla="*/ 57195 w 136178"/>
                <a:gd name="connsiteY1" fmla="*/ 227417 h 204267"/>
                <a:gd name="connsiteX2" fmla="*/ 0 w 136178"/>
                <a:gd name="connsiteY2" fmla="*/ 0 h 204267"/>
                <a:gd name="connsiteX3" fmla="*/ 36428 w 136178"/>
                <a:gd name="connsiteY3" fmla="*/ 0 h 204267"/>
                <a:gd name="connsiteX4" fmla="*/ 79664 w 136178"/>
                <a:gd name="connsiteY4" fmla="*/ 195075 h 204267"/>
                <a:gd name="connsiteX5" fmla="*/ 124262 w 136178"/>
                <a:gd name="connsiteY5" fmla="*/ 0 h 204267"/>
                <a:gd name="connsiteX6" fmla="*/ 158307 w 136178"/>
                <a:gd name="connsiteY6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178" h="204267">
                  <a:moveTo>
                    <a:pt x="98729" y="227417"/>
                  </a:moveTo>
                  <a:lnTo>
                    <a:pt x="57195" y="227417"/>
                  </a:lnTo>
                  <a:lnTo>
                    <a:pt x="0" y="0"/>
                  </a:lnTo>
                  <a:lnTo>
                    <a:pt x="36428" y="0"/>
                  </a:lnTo>
                  <a:lnTo>
                    <a:pt x="79664" y="195075"/>
                  </a:lnTo>
                  <a:lnTo>
                    <a:pt x="124262" y="0"/>
                  </a:lnTo>
                  <a:lnTo>
                    <a:pt x="15830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4" name="Vrije vorm: vorm 20">
              <a:extLst>
                <a:ext uri="{FF2B5EF4-FFF2-40B4-BE49-F238E27FC236}">
                  <a16:creationId xmlns:a16="http://schemas.microsoft.com/office/drawing/2014/main" id="{AC20F827-81B3-48DC-8DD6-B2CA910F5D1F}"/>
                </a:ext>
              </a:extLst>
            </p:cNvPr>
            <p:cNvSpPr/>
            <p:nvPr/>
          </p:nvSpPr>
          <p:spPr>
            <a:xfrm>
              <a:off x="15174627" y="8389047"/>
              <a:ext cx="102134" cy="204267"/>
            </a:xfrm>
            <a:custGeom>
              <a:avLst/>
              <a:gdLst>
                <a:gd name="connsiteX0" fmla="*/ 0 w 102133"/>
                <a:gd name="connsiteY0" fmla="*/ 22741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7236 h 204267"/>
                <a:gd name="connsiteX4" fmla="*/ 34725 w 102133"/>
                <a:gd name="connsiteY4" fmla="*/ 27236 h 204267"/>
                <a:gd name="connsiteX5" fmla="*/ 34725 w 102133"/>
                <a:gd name="connsiteY5" fmla="*/ 95325 h 204267"/>
                <a:gd name="connsiteX6" fmla="*/ 107581 w 102133"/>
                <a:gd name="connsiteY6" fmla="*/ 95325 h 204267"/>
                <a:gd name="connsiteX7" fmla="*/ 107581 w 102133"/>
                <a:gd name="connsiteY7" fmla="*/ 121539 h 204267"/>
                <a:gd name="connsiteX8" fmla="*/ 34725 w 102133"/>
                <a:gd name="connsiteY8" fmla="*/ 121539 h 204267"/>
                <a:gd name="connsiteX9" fmla="*/ 34725 w 102133"/>
                <a:gd name="connsiteY9" fmla="*/ 200182 h 204267"/>
                <a:gd name="connsiteX10" fmla="*/ 114730 w 102133"/>
                <a:gd name="connsiteY10" fmla="*/ 20018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41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7236"/>
                  </a:lnTo>
                  <a:lnTo>
                    <a:pt x="34725" y="27236"/>
                  </a:lnTo>
                  <a:lnTo>
                    <a:pt x="34725" y="95325"/>
                  </a:lnTo>
                  <a:lnTo>
                    <a:pt x="107581" y="95325"/>
                  </a:lnTo>
                  <a:lnTo>
                    <a:pt x="107581" y="121539"/>
                  </a:lnTo>
                  <a:lnTo>
                    <a:pt x="34725" y="121539"/>
                  </a:lnTo>
                  <a:lnTo>
                    <a:pt x="34725" y="200182"/>
                  </a:lnTo>
                  <a:lnTo>
                    <a:pt x="114730" y="20018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5" name="Vrije vorm: vorm 21">
              <a:extLst>
                <a:ext uri="{FF2B5EF4-FFF2-40B4-BE49-F238E27FC236}">
                  <a16:creationId xmlns:a16="http://schemas.microsoft.com/office/drawing/2014/main" id="{0FAF975F-722B-404C-BEE8-E6BEEDDD518D}"/>
                </a:ext>
              </a:extLst>
            </p:cNvPr>
            <p:cNvSpPr/>
            <p:nvPr/>
          </p:nvSpPr>
          <p:spPr>
            <a:xfrm>
              <a:off x="15363574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6" name="Vrije vorm: vorm 22">
              <a:extLst>
                <a:ext uri="{FF2B5EF4-FFF2-40B4-BE49-F238E27FC236}">
                  <a16:creationId xmlns:a16="http://schemas.microsoft.com/office/drawing/2014/main" id="{F0378EE5-E117-43C7-B315-45AD87E6F077}"/>
                </a:ext>
              </a:extLst>
            </p:cNvPr>
            <p:cNvSpPr/>
            <p:nvPr/>
          </p:nvSpPr>
          <p:spPr>
            <a:xfrm>
              <a:off x="15867092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7" name="Vrije vorm: vorm 23">
              <a:extLst>
                <a:ext uri="{FF2B5EF4-FFF2-40B4-BE49-F238E27FC236}">
                  <a16:creationId xmlns:a16="http://schemas.microsoft.com/office/drawing/2014/main" id="{1238628A-32EC-4999-BE3C-57A37A294EAA}"/>
                </a:ext>
              </a:extLst>
            </p:cNvPr>
            <p:cNvSpPr/>
            <p:nvPr/>
          </p:nvSpPr>
          <p:spPr>
            <a:xfrm>
              <a:off x="15330210" y="8389047"/>
              <a:ext cx="102134" cy="204267"/>
            </a:xfrm>
            <a:custGeom>
              <a:avLst/>
              <a:gdLst>
                <a:gd name="connsiteX0" fmla="*/ 93963 w 102133"/>
                <a:gd name="connsiteY0" fmla="*/ 227417 h 204267"/>
                <a:gd name="connsiteX1" fmla="*/ 90558 w 102133"/>
                <a:gd name="connsiteY1" fmla="*/ 167840 h 204267"/>
                <a:gd name="connsiteX2" fmla="*/ 84090 w 102133"/>
                <a:gd name="connsiteY2" fmla="*/ 133795 h 204267"/>
                <a:gd name="connsiteX3" fmla="*/ 55152 w 102133"/>
                <a:gd name="connsiteY3" fmla="*/ 124603 h 204267"/>
                <a:gd name="connsiteX4" fmla="*/ 34045 w 102133"/>
                <a:gd name="connsiteY4" fmla="*/ 124603 h 204267"/>
                <a:gd name="connsiteX5" fmla="*/ 34045 w 102133"/>
                <a:gd name="connsiteY5" fmla="*/ 226737 h 204267"/>
                <a:gd name="connsiteX6" fmla="*/ 0 w 102133"/>
                <a:gd name="connsiteY6" fmla="*/ 226737 h 204267"/>
                <a:gd name="connsiteX7" fmla="*/ 0 w 102133"/>
                <a:gd name="connsiteY7" fmla="*/ 0 h 204267"/>
                <a:gd name="connsiteX8" fmla="*/ 65365 w 102133"/>
                <a:gd name="connsiteY8" fmla="*/ 0 h 204267"/>
                <a:gd name="connsiteX9" fmla="*/ 130731 w 102133"/>
                <a:gd name="connsiteY9" fmla="*/ 57535 h 204267"/>
                <a:gd name="connsiteX10" fmla="*/ 93282 w 102133"/>
                <a:gd name="connsiteY10" fmla="*/ 112687 h 204267"/>
                <a:gd name="connsiteX11" fmla="*/ 119837 w 102133"/>
                <a:gd name="connsiteY11" fmla="*/ 125965 h 204267"/>
                <a:gd name="connsiteX12" fmla="*/ 126986 w 102133"/>
                <a:gd name="connsiteY12" fmla="*/ 162052 h 204267"/>
                <a:gd name="connsiteX13" fmla="*/ 131752 w 102133"/>
                <a:gd name="connsiteY13" fmla="*/ 227417 h 204267"/>
                <a:gd name="connsiteX14" fmla="*/ 93963 w 102133"/>
                <a:gd name="connsiteY14" fmla="*/ 60259 h 204267"/>
                <a:gd name="connsiteX15" fmla="*/ 57876 w 102133"/>
                <a:gd name="connsiteY15" fmla="*/ 26214 h 204267"/>
                <a:gd name="connsiteX16" fmla="*/ 34385 w 102133"/>
                <a:gd name="connsiteY16" fmla="*/ 26214 h 204267"/>
                <a:gd name="connsiteX17" fmla="*/ 34385 w 102133"/>
                <a:gd name="connsiteY17" fmla="*/ 99410 h 204267"/>
                <a:gd name="connsiteX18" fmla="*/ 51748 w 102133"/>
                <a:gd name="connsiteY18" fmla="*/ 99410 h 204267"/>
                <a:gd name="connsiteX19" fmla="*/ 93622 w 102133"/>
                <a:gd name="connsiteY19" fmla="*/ 60259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2133" h="204267">
                  <a:moveTo>
                    <a:pt x="93963" y="227417"/>
                  </a:moveTo>
                  <a:cubicBezTo>
                    <a:pt x="90899" y="205629"/>
                    <a:pt x="90899" y="171925"/>
                    <a:pt x="90558" y="167840"/>
                  </a:cubicBezTo>
                  <a:cubicBezTo>
                    <a:pt x="91375" y="156123"/>
                    <a:pt x="89146" y="144395"/>
                    <a:pt x="84090" y="133795"/>
                  </a:cubicBezTo>
                  <a:cubicBezTo>
                    <a:pt x="79664" y="127667"/>
                    <a:pt x="70132" y="124603"/>
                    <a:pt x="55152" y="124603"/>
                  </a:cubicBezTo>
                  <a:lnTo>
                    <a:pt x="34045" y="124603"/>
                  </a:lnTo>
                  <a:lnTo>
                    <a:pt x="34045" y="226737"/>
                  </a:lnTo>
                  <a:lnTo>
                    <a:pt x="0" y="226737"/>
                  </a:lnTo>
                  <a:lnTo>
                    <a:pt x="0" y="0"/>
                  </a:lnTo>
                  <a:lnTo>
                    <a:pt x="65365" y="0"/>
                  </a:lnTo>
                  <a:cubicBezTo>
                    <a:pt x="103155" y="0"/>
                    <a:pt x="130731" y="9192"/>
                    <a:pt x="130731" y="57535"/>
                  </a:cubicBezTo>
                  <a:cubicBezTo>
                    <a:pt x="134421" y="82845"/>
                    <a:pt x="118168" y="106781"/>
                    <a:pt x="93282" y="112687"/>
                  </a:cubicBezTo>
                  <a:cubicBezTo>
                    <a:pt x="103788" y="112432"/>
                    <a:pt x="113736" y="117406"/>
                    <a:pt x="119837" y="125965"/>
                  </a:cubicBezTo>
                  <a:cubicBezTo>
                    <a:pt x="125141" y="137226"/>
                    <a:pt x="127599" y="149619"/>
                    <a:pt x="126986" y="162052"/>
                  </a:cubicBezTo>
                  <a:cubicBezTo>
                    <a:pt x="127139" y="183921"/>
                    <a:pt x="128732" y="205757"/>
                    <a:pt x="131752" y="227417"/>
                  </a:cubicBezTo>
                  <a:close/>
                  <a:moveTo>
                    <a:pt x="93963" y="60259"/>
                  </a:moveTo>
                  <a:cubicBezTo>
                    <a:pt x="93963" y="34045"/>
                    <a:pt x="80005" y="26214"/>
                    <a:pt x="57876" y="26214"/>
                  </a:cubicBezTo>
                  <a:lnTo>
                    <a:pt x="34385" y="26214"/>
                  </a:lnTo>
                  <a:lnTo>
                    <a:pt x="34385" y="99410"/>
                  </a:lnTo>
                  <a:lnTo>
                    <a:pt x="51748" y="99410"/>
                  </a:lnTo>
                  <a:cubicBezTo>
                    <a:pt x="82388" y="99410"/>
                    <a:pt x="93622" y="91239"/>
                    <a:pt x="93622" y="60259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8" name="Vrije vorm: vorm 24">
              <a:extLst>
                <a:ext uri="{FF2B5EF4-FFF2-40B4-BE49-F238E27FC236}">
                  <a16:creationId xmlns:a16="http://schemas.microsoft.com/office/drawing/2014/main" id="{45DFE650-7549-4FA6-891C-93129E2E2F4B}"/>
                </a:ext>
              </a:extLst>
            </p:cNvPr>
            <p:cNvSpPr/>
            <p:nvPr/>
          </p:nvSpPr>
          <p:spPr>
            <a:xfrm>
              <a:off x="15494305" y="8384621"/>
              <a:ext cx="136178" cy="204267"/>
            </a:xfrm>
            <a:custGeom>
              <a:avLst/>
              <a:gdLst>
                <a:gd name="connsiteX0" fmla="*/ 136178 w 136178"/>
                <a:gd name="connsiteY0" fmla="*/ 174648 h 204267"/>
                <a:gd name="connsiteX1" fmla="*/ 68089 w 136178"/>
                <a:gd name="connsiteY1" fmla="*/ 235929 h 204267"/>
                <a:gd name="connsiteX2" fmla="*/ 0 w 136178"/>
                <a:gd name="connsiteY2" fmla="*/ 167840 h 204267"/>
                <a:gd name="connsiteX3" fmla="*/ 0 w 136178"/>
                <a:gd name="connsiteY3" fmla="*/ 165456 h 204267"/>
                <a:gd name="connsiteX4" fmla="*/ 36087 w 136178"/>
                <a:gd name="connsiteY4" fmla="*/ 165456 h 204267"/>
                <a:gd name="connsiteX5" fmla="*/ 36087 w 136178"/>
                <a:gd name="connsiteY5" fmla="*/ 168180 h 204267"/>
                <a:gd name="connsiteX6" fmla="*/ 67068 w 136178"/>
                <a:gd name="connsiteY6" fmla="*/ 209714 h 204267"/>
                <a:gd name="connsiteX7" fmla="*/ 98794 w 136178"/>
                <a:gd name="connsiteY7" fmla="*/ 185418 h 204267"/>
                <a:gd name="connsiteX8" fmla="*/ 98389 w 136178"/>
                <a:gd name="connsiteY8" fmla="*/ 175670 h 204267"/>
                <a:gd name="connsiteX9" fmla="*/ 76600 w 136178"/>
                <a:gd name="connsiteY9" fmla="*/ 141625 h 204267"/>
                <a:gd name="connsiteX10" fmla="*/ 57535 w 136178"/>
                <a:gd name="connsiteY10" fmla="*/ 129710 h 204267"/>
                <a:gd name="connsiteX11" fmla="*/ 3064 w 136178"/>
                <a:gd name="connsiteY11" fmla="*/ 58557 h 204267"/>
                <a:gd name="connsiteX12" fmla="*/ 71493 w 136178"/>
                <a:gd name="connsiteY12" fmla="*/ 0 h 204267"/>
                <a:gd name="connsiteX13" fmla="*/ 133795 w 136178"/>
                <a:gd name="connsiteY13" fmla="*/ 56854 h 204267"/>
                <a:gd name="connsiteX14" fmla="*/ 133795 w 136178"/>
                <a:gd name="connsiteY14" fmla="*/ 65025 h 204267"/>
                <a:gd name="connsiteX15" fmla="*/ 99750 w 136178"/>
                <a:gd name="connsiteY15" fmla="*/ 65025 h 204267"/>
                <a:gd name="connsiteX16" fmla="*/ 99750 w 136178"/>
                <a:gd name="connsiteY16" fmla="*/ 59578 h 204267"/>
                <a:gd name="connsiteX17" fmla="*/ 71153 w 136178"/>
                <a:gd name="connsiteY17" fmla="*/ 25533 h 204267"/>
                <a:gd name="connsiteX18" fmla="*/ 41810 w 136178"/>
                <a:gd name="connsiteY18" fmla="*/ 49733 h 204267"/>
                <a:gd name="connsiteX19" fmla="*/ 41875 w 136178"/>
                <a:gd name="connsiteY19" fmla="*/ 55493 h 204267"/>
                <a:gd name="connsiteX20" fmla="*/ 73196 w 136178"/>
                <a:gd name="connsiteY20" fmla="*/ 95325 h 204267"/>
                <a:gd name="connsiteX21" fmla="*/ 89197 w 136178"/>
                <a:gd name="connsiteY21" fmla="*/ 105538 h 204267"/>
                <a:gd name="connsiteX22" fmla="*/ 136178 w 136178"/>
                <a:gd name="connsiteY22" fmla="*/ 174648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6178" h="204267">
                  <a:moveTo>
                    <a:pt x="136178" y="174648"/>
                  </a:moveTo>
                  <a:cubicBezTo>
                    <a:pt x="136178" y="215502"/>
                    <a:pt x="113709" y="235929"/>
                    <a:pt x="68089" y="235929"/>
                  </a:cubicBezTo>
                  <a:cubicBezTo>
                    <a:pt x="18044" y="235929"/>
                    <a:pt x="0" y="215842"/>
                    <a:pt x="0" y="167840"/>
                  </a:cubicBezTo>
                  <a:lnTo>
                    <a:pt x="0" y="165456"/>
                  </a:lnTo>
                  <a:lnTo>
                    <a:pt x="36087" y="165456"/>
                  </a:lnTo>
                  <a:lnTo>
                    <a:pt x="36087" y="168180"/>
                  </a:lnTo>
                  <a:cubicBezTo>
                    <a:pt x="36087" y="195075"/>
                    <a:pt x="42896" y="209714"/>
                    <a:pt x="67068" y="209714"/>
                  </a:cubicBezTo>
                  <a:cubicBezTo>
                    <a:pt x="82538" y="211766"/>
                    <a:pt x="96744" y="200889"/>
                    <a:pt x="98794" y="185418"/>
                  </a:cubicBezTo>
                  <a:cubicBezTo>
                    <a:pt x="99226" y="182170"/>
                    <a:pt x="99090" y="178871"/>
                    <a:pt x="98389" y="175670"/>
                  </a:cubicBezTo>
                  <a:cubicBezTo>
                    <a:pt x="97851" y="161206"/>
                    <a:pt x="89510" y="148172"/>
                    <a:pt x="76600" y="141625"/>
                  </a:cubicBezTo>
                  <a:lnTo>
                    <a:pt x="57535" y="129710"/>
                  </a:lnTo>
                  <a:cubicBezTo>
                    <a:pt x="23491" y="108942"/>
                    <a:pt x="3064" y="95665"/>
                    <a:pt x="3064" y="58557"/>
                  </a:cubicBezTo>
                  <a:cubicBezTo>
                    <a:pt x="3064" y="21448"/>
                    <a:pt x="28257" y="0"/>
                    <a:pt x="71493" y="0"/>
                  </a:cubicBezTo>
                  <a:cubicBezTo>
                    <a:pt x="114730" y="0"/>
                    <a:pt x="133795" y="19065"/>
                    <a:pt x="133795" y="56854"/>
                  </a:cubicBezTo>
                  <a:lnTo>
                    <a:pt x="133795" y="65025"/>
                  </a:lnTo>
                  <a:lnTo>
                    <a:pt x="99750" y="65025"/>
                  </a:lnTo>
                  <a:lnTo>
                    <a:pt x="99750" y="59578"/>
                  </a:lnTo>
                  <a:cubicBezTo>
                    <a:pt x="99750" y="37449"/>
                    <a:pt x="90218" y="25533"/>
                    <a:pt x="71153" y="25533"/>
                  </a:cubicBezTo>
                  <a:cubicBezTo>
                    <a:pt x="56368" y="24113"/>
                    <a:pt x="43230" y="34947"/>
                    <a:pt x="41810" y="49733"/>
                  </a:cubicBezTo>
                  <a:cubicBezTo>
                    <a:pt x="41623" y="51649"/>
                    <a:pt x="41647" y="53581"/>
                    <a:pt x="41875" y="55493"/>
                  </a:cubicBezTo>
                  <a:cubicBezTo>
                    <a:pt x="41875" y="78302"/>
                    <a:pt x="57876" y="85452"/>
                    <a:pt x="73196" y="95325"/>
                  </a:cubicBezTo>
                  <a:lnTo>
                    <a:pt x="89197" y="105538"/>
                  </a:lnTo>
                  <a:cubicBezTo>
                    <a:pt x="123582" y="129369"/>
                    <a:pt x="136178" y="139583"/>
                    <a:pt x="136178" y="174648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9" name="Vrije vorm: vorm 25">
              <a:extLst>
                <a:ext uri="{FF2B5EF4-FFF2-40B4-BE49-F238E27FC236}">
                  <a16:creationId xmlns:a16="http://schemas.microsoft.com/office/drawing/2014/main" id="{C419AD30-EBB5-4013-B39B-8C309B31BB1F}"/>
                </a:ext>
              </a:extLst>
            </p:cNvPr>
            <p:cNvSpPr/>
            <p:nvPr/>
          </p:nvSpPr>
          <p:spPr>
            <a:xfrm>
              <a:off x="15738063" y="8389047"/>
              <a:ext cx="136178" cy="204267"/>
            </a:xfrm>
            <a:custGeom>
              <a:avLst/>
              <a:gdLst>
                <a:gd name="connsiteX0" fmla="*/ 86473 w 136178"/>
                <a:gd name="connsiteY0" fmla="*/ 27236 h 204267"/>
                <a:gd name="connsiteX1" fmla="*/ 86473 w 136178"/>
                <a:gd name="connsiteY1" fmla="*/ 227417 h 204267"/>
                <a:gd name="connsiteX2" fmla="*/ 52429 w 136178"/>
                <a:gd name="connsiteY2" fmla="*/ 227417 h 204267"/>
                <a:gd name="connsiteX3" fmla="*/ 52429 w 136178"/>
                <a:gd name="connsiteY3" fmla="*/ 27236 h 204267"/>
                <a:gd name="connsiteX4" fmla="*/ 0 w 136178"/>
                <a:gd name="connsiteY4" fmla="*/ 27236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7236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6473" y="27236"/>
                  </a:moveTo>
                  <a:lnTo>
                    <a:pt x="86473" y="227417"/>
                  </a:lnTo>
                  <a:lnTo>
                    <a:pt x="52429" y="227417"/>
                  </a:lnTo>
                  <a:lnTo>
                    <a:pt x="52429" y="27236"/>
                  </a:lnTo>
                  <a:lnTo>
                    <a:pt x="0" y="27236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7236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0" name="Vrije vorm: vorm 26">
              <a:extLst>
                <a:ext uri="{FF2B5EF4-FFF2-40B4-BE49-F238E27FC236}">
                  <a16:creationId xmlns:a16="http://schemas.microsoft.com/office/drawing/2014/main" id="{7368F82C-408A-4976-A732-F7F0D25F764C}"/>
                </a:ext>
              </a:extLst>
            </p:cNvPr>
            <p:cNvSpPr/>
            <p:nvPr/>
          </p:nvSpPr>
          <p:spPr>
            <a:xfrm>
              <a:off x="14922357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1067 w 136178"/>
                <a:gd name="connsiteY2" fmla="*/ 227077 h 204267"/>
                <a:gd name="connsiteX3" fmla="*/ 51067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1067" y="227077"/>
                  </a:lnTo>
                  <a:lnTo>
                    <a:pt x="51067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1" name="Vrije vorm: vorm 27">
              <a:extLst>
                <a:ext uri="{FF2B5EF4-FFF2-40B4-BE49-F238E27FC236}">
                  <a16:creationId xmlns:a16="http://schemas.microsoft.com/office/drawing/2014/main" id="{ECF44C65-4568-4538-A106-F31EF7AFE196}"/>
                </a:ext>
              </a:extLst>
            </p:cNvPr>
            <p:cNvSpPr/>
            <p:nvPr/>
          </p:nvSpPr>
          <p:spPr>
            <a:xfrm>
              <a:off x="15698231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3790 w 136178"/>
                <a:gd name="connsiteY2" fmla="*/ 227077 h 204267"/>
                <a:gd name="connsiteX3" fmla="*/ 53790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3790" y="227077"/>
                  </a:lnTo>
                  <a:lnTo>
                    <a:pt x="53790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2" name="Vrije vorm: vorm 28">
              <a:extLst>
                <a:ext uri="{FF2B5EF4-FFF2-40B4-BE49-F238E27FC236}">
                  <a16:creationId xmlns:a16="http://schemas.microsoft.com/office/drawing/2014/main" id="{69CC27E3-DE2C-4E2D-81AB-0F72C8478F1F}"/>
                </a:ext>
              </a:extLst>
            </p:cNvPr>
            <p:cNvSpPr/>
            <p:nvPr/>
          </p:nvSpPr>
          <p:spPr>
            <a:xfrm>
              <a:off x="15079643" y="8687277"/>
              <a:ext cx="238312" cy="204267"/>
            </a:xfrm>
            <a:custGeom>
              <a:avLst/>
              <a:gdLst>
                <a:gd name="connsiteX0" fmla="*/ 205288 w 238311"/>
                <a:gd name="connsiteY0" fmla="*/ 227077 h 204267"/>
                <a:gd name="connsiteX1" fmla="*/ 164094 w 238311"/>
                <a:gd name="connsiteY1" fmla="*/ 227077 h 204267"/>
                <a:gd name="connsiteX2" fmla="*/ 130050 w 238311"/>
                <a:gd name="connsiteY2" fmla="*/ 36428 h 204267"/>
                <a:gd name="connsiteX3" fmla="*/ 90558 w 238311"/>
                <a:gd name="connsiteY3" fmla="*/ 227077 h 204267"/>
                <a:gd name="connsiteX4" fmla="*/ 49705 w 238311"/>
                <a:gd name="connsiteY4" fmla="*/ 227077 h 204267"/>
                <a:gd name="connsiteX5" fmla="*/ 0 w 238311"/>
                <a:gd name="connsiteY5" fmla="*/ 0 h 204267"/>
                <a:gd name="connsiteX6" fmla="*/ 37108 w 238311"/>
                <a:gd name="connsiteY6" fmla="*/ 0 h 204267"/>
                <a:gd name="connsiteX7" fmla="*/ 71153 w 238311"/>
                <a:gd name="connsiteY7" fmla="*/ 189968 h 204267"/>
                <a:gd name="connsiteX8" fmla="*/ 109964 w 238311"/>
                <a:gd name="connsiteY8" fmla="*/ 0 h 204267"/>
                <a:gd name="connsiteX9" fmla="*/ 151158 w 238311"/>
                <a:gd name="connsiteY9" fmla="*/ 0 h 204267"/>
                <a:gd name="connsiteX10" fmla="*/ 186564 w 238311"/>
                <a:gd name="connsiteY10" fmla="*/ 190990 h 204267"/>
                <a:gd name="connsiteX11" fmla="*/ 222991 w 238311"/>
                <a:gd name="connsiteY11" fmla="*/ 1021 h 204267"/>
                <a:gd name="connsiteX12" fmla="*/ 257036 w 238311"/>
                <a:gd name="connsiteY12" fmla="*/ 1021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8311" h="204267">
                  <a:moveTo>
                    <a:pt x="205288" y="227077"/>
                  </a:moveTo>
                  <a:lnTo>
                    <a:pt x="164094" y="227077"/>
                  </a:lnTo>
                  <a:lnTo>
                    <a:pt x="130050" y="36428"/>
                  </a:lnTo>
                  <a:lnTo>
                    <a:pt x="90558" y="227077"/>
                  </a:lnTo>
                  <a:lnTo>
                    <a:pt x="49705" y="227077"/>
                  </a:lnTo>
                  <a:lnTo>
                    <a:pt x="0" y="0"/>
                  </a:lnTo>
                  <a:lnTo>
                    <a:pt x="37108" y="0"/>
                  </a:lnTo>
                  <a:lnTo>
                    <a:pt x="71153" y="189968"/>
                  </a:lnTo>
                  <a:lnTo>
                    <a:pt x="109964" y="0"/>
                  </a:lnTo>
                  <a:lnTo>
                    <a:pt x="151158" y="0"/>
                  </a:lnTo>
                  <a:lnTo>
                    <a:pt x="186564" y="190990"/>
                  </a:lnTo>
                  <a:lnTo>
                    <a:pt x="222991" y="1021"/>
                  </a:lnTo>
                  <a:lnTo>
                    <a:pt x="257036" y="1021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3" name="Vrije vorm: vorm 29">
              <a:extLst>
                <a:ext uri="{FF2B5EF4-FFF2-40B4-BE49-F238E27FC236}">
                  <a16:creationId xmlns:a16="http://schemas.microsoft.com/office/drawing/2014/main" id="{0A9CDFE0-0392-4BE8-85E5-C54555FE659C}"/>
                </a:ext>
              </a:extLst>
            </p:cNvPr>
            <p:cNvSpPr/>
            <p:nvPr/>
          </p:nvSpPr>
          <p:spPr>
            <a:xfrm>
              <a:off x="16012122" y="8882693"/>
              <a:ext cx="34045" cy="34045"/>
            </a:xfrm>
            <a:custGeom>
              <a:avLst/>
              <a:gdLst>
                <a:gd name="connsiteX0" fmla="*/ 36768 w 34044"/>
                <a:gd name="connsiteY0" fmla="*/ 18384 h 34044"/>
                <a:gd name="connsiteX1" fmla="*/ 18384 w 34044"/>
                <a:gd name="connsiteY1" fmla="*/ 36768 h 34044"/>
                <a:gd name="connsiteX2" fmla="*/ 0 w 34044"/>
                <a:gd name="connsiteY2" fmla="*/ 18384 h 34044"/>
                <a:gd name="connsiteX3" fmla="*/ 18384 w 34044"/>
                <a:gd name="connsiteY3" fmla="*/ 0 h 34044"/>
                <a:gd name="connsiteX4" fmla="*/ 36768 w 34044"/>
                <a:gd name="connsiteY4" fmla="*/ 18384 h 3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44" h="34044">
                  <a:moveTo>
                    <a:pt x="36768" y="18384"/>
                  </a:moveTo>
                  <a:cubicBezTo>
                    <a:pt x="36768" y="28536"/>
                    <a:pt x="28536" y="36768"/>
                    <a:pt x="18384" y="36768"/>
                  </a:cubicBezTo>
                  <a:cubicBezTo>
                    <a:pt x="8232" y="36768"/>
                    <a:pt x="0" y="28536"/>
                    <a:pt x="0" y="18384"/>
                  </a:cubicBezTo>
                  <a:cubicBezTo>
                    <a:pt x="0" y="8232"/>
                    <a:pt x="8232" y="0"/>
                    <a:pt x="18384" y="0"/>
                  </a:cubicBezTo>
                  <a:cubicBezTo>
                    <a:pt x="28536" y="0"/>
                    <a:pt x="36768" y="8232"/>
                    <a:pt x="36768" y="18384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4" name="Vrije vorm: vorm 30">
              <a:extLst>
                <a:ext uri="{FF2B5EF4-FFF2-40B4-BE49-F238E27FC236}">
                  <a16:creationId xmlns:a16="http://schemas.microsoft.com/office/drawing/2014/main" id="{38B5143C-66BC-496F-9CBF-CFDE472FF0DA}"/>
                </a:ext>
              </a:extLst>
            </p:cNvPr>
            <p:cNvSpPr/>
            <p:nvPr/>
          </p:nvSpPr>
          <p:spPr>
            <a:xfrm>
              <a:off x="15885136" y="8389047"/>
              <a:ext cx="136178" cy="204267"/>
            </a:xfrm>
            <a:custGeom>
              <a:avLst/>
              <a:gdLst>
                <a:gd name="connsiteX0" fmla="*/ 94984 w 136178"/>
                <a:gd name="connsiteY0" fmla="*/ 140604 h 204267"/>
                <a:gd name="connsiteX1" fmla="*/ 94984 w 136178"/>
                <a:gd name="connsiteY1" fmla="*/ 227417 h 204267"/>
                <a:gd name="connsiteX2" fmla="*/ 60940 w 136178"/>
                <a:gd name="connsiteY2" fmla="*/ 227417 h 204267"/>
                <a:gd name="connsiteX3" fmla="*/ 60940 w 136178"/>
                <a:gd name="connsiteY3" fmla="*/ 140604 h 204267"/>
                <a:gd name="connsiteX4" fmla="*/ 0 w 136178"/>
                <a:gd name="connsiteY4" fmla="*/ 0 h 204267"/>
                <a:gd name="connsiteX5" fmla="*/ 39151 w 136178"/>
                <a:gd name="connsiteY5" fmla="*/ 0 h 204267"/>
                <a:gd name="connsiteX6" fmla="*/ 80005 w 136178"/>
                <a:gd name="connsiteY6" fmla="*/ 108602 h 204267"/>
                <a:gd name="connsiteX7" fmla="*/ 121539 w 136178"/>
                <a:gd name="connsiteY7" fmla="*/ 0 h 204267"/>
                <a:gd name="connsiteX8" fmla="*/ 157966 w 136178"/>
                <a:gd name="connsiteY8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178" h="204267">
                  <a:moveTo>
                    <a:pt x="94984" y="140604"/>
                  </a:moveTo>
                  <a:lnTo>
                    <a:pt x="94984" y="227417"/>
                  </a:lnTo>
                  <a:lnTo>
                    <a:pt x="60940" y="227417"/>
                  </a:lnTo>
                  <a:lnTo>
                    <a:pt x="60940" y="140604"/>
                  </a:lnTo>
                  <a:lnTo>
                    <a:pt x="0" y="0"/>
                  </a:lnTo>
                  <a:lnTo>
                    <a:pt x="39151" y="0"/>
                  </a:lnTo>
                  <a:lnTo>
                    <a:pt x="80005" y="108602"/>
                  </a:lnTo>
                  <a:lnTo>
                    <a:pt x="121539" y="0"/>
                  </a:lnTo>
                  <a:lnTo>
                    <a:pt x="157966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5" name="Vrije vorm: vorm 31">
              <a:extLst>
                <a:ext uri="{FF2B5EF4-FFF2-40B4-BE49-F238E27FC236}">
                  <a16:creationId xmlns:a16="http://schemas.microsoft.com/office/drawing/2014/main" id="{06303E88-996D-4147-B086-6B22F6F74193}"/>
                </a:ext>
              </a:extLst>
            </p:cNvPr>
            <p:cNvSpPr/>
            <p:nvPr/>
          </p:nvSpPr>
          <p:spPr>
            <a:xfrm>
              <a:off x="14530844" y="8682580"/>
              <a:ext cx="136178" cy="204267"/>
            </a:xfrm>
            <a:custGeom>
              <a:avLst/>
              <a:gdLst>
                <a:gd name="connsiteX0" fmla="*/ 147074 w 136178"/>
                <a:gd name="connsiteY0" fmla="*/ 120449 h 204267"/>
                <a:gd name="connsiteX1" fmla="*/ 136180 w 136178"/>
                <a:gd name="connsiteY1" fmla="*/ 203517 h 204267"/>
                <a:gd name="connsiteX2" fmla="*/ 72857 w 136178"/>
                <a:gd name="connsiteY2" fmla="*/ 235859 h 204267"/>
                <a:gd name="connsiteX3" fmla="*/ 11917 w 136178"/>
                <a:gd name="connsiteY3" fmla="*/ 204879 h 204267"/>
                <a:gd name="connsiteX4" fmla="*/ 3066 w 136178"/>
                <a:gd name="connsiteY4" fmla="*/ 170834 h 204267"/>
                <a:gd name="connsiteX5" fmla="*/ 2 w 136178"/>
                <a:gd name="connsiteY5" fmla="*/ 120789 h 204267"/>
                <a:gd name="connsiteX6" fmla="*/ 4427 w 136178"/>
                <a:gd name="connsiteY6" fmla="*/ 59509 h 204267"/>
                <a:gd name="connsiteX7" fmla="*/ 20428 w 136178"/>
                <a:gd name="connsiteY7" fmla="*/ 20698 h 204267"/>
                <a:gd name="connsiteX8" fmla="*/ 74219 w 136178"/>
                <a:gd name="connsiteY8" fmla="*/ 271 h 204267"/>
                <a:gd name="connsiteX9" fmla="*/ 128009 w 136178"/>
                <a:gd name="connsiteY9" fmla="*/ 18655 h 204267"/>
                <a:gd name="connsiteX10" fmla="*/ 144350 w 136178"/>
                <a:gd name="connsiteY10" fmla="*/ 59509 h 204267"/>
                <a:gd name="connsiteX11" fmla="*/ 147074 w 136178"/>
                <a:gd name="connsiteY11" fmla="*/ 120449 h 204267"/>
                <a:gd name="connsiteX12" fmla="*/ 110646 w 136178"/>
                <a:gd name="connsiteY12" fmla="*/ 116363 h 204267"/>
                <a:gd name="connsiteX13" fmla="*/ 107923 w 136178"/>
                <a:gd name="connsiteY13" fmla="*/ 59509 h 204267"/>
                <a:gd name="connsiteX14" fmla="*/ 73878 w 136178"/>
                <a:gd name="connsiteY14" fmla="*/ 25464 h 204267"/>
                <a:gd name="connsiteX15" fmla="*/ 39834 w 136178"/>
                <a:gd name="connsiteY15" fmla="*/ 59509 h 204267"/>
                <a:gd name="connsiteX16" fmla="*/ 39834 w 136178"/>
                <a:gd name="connsiteY16" fmla="*/ 79595 h 204267"/>
                <a:gd name="connsiteX17" fmla="*/ 39834 w 136178"/>
                <a:gd name="connsiteY17" fmla="*/ 113640 h 204267"/>
                <a:gd name="connsiteX18" fmla="*/ 39834 w 136178"/>
                <a:gd name="connsiteY18" fmla="*/ 147684 h 204267"/>
                <a:gd name="connsiteX19" fmla="*/ 41536 w 136178"/>
                <a:gd name="connsiteY19" fmla="*/ 169132 h 204267"/>
                <a:gd name="connsiteX20" fmla="*/ 51749 w 136178"/>
                <a:gd name="connsiteY20" fmla="*/ 196368 h 204267"/>
                <a:gd name="connsiteX21" fmla="*/ 76261 w 136178"/>
                <a:gd name="connsiteY21" fmla="*/ 206241 h 204267"/>
                <a:gd name="connsiteX22" fmla="*/ 110306 w 136178"/>
                <a:gd name="connsiteY22" fmla="*/ 172196 h 204267"/>
                <a:gd name="connsiteX23" fmla="*/ 112008 w 136178"/>
                <a:gd name="connsiteY23" fmla="*/ 150748 h 204267"/>
                <a:gd name="connsiteX24" fmla="*/ 110646 w 136178"/>
                <a:gd name="connsiteY24" fmla="*/ 116363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6178" h="204267">
                  <a:moveTo>
                    <a:pt x="147074" y="120449"/>
                  </a:moveTo>
                  <a:cubicBezTo>
                    <a:pt x="148939" y="148586"/>
                    <a:pt x="145237" y="176813"/>
                    <a:pt x="136180" y="203517"/>
                  </a:cubicBezTo>
                  <a:cubicBezTo>
                    <a:pt x="123828" y="226395"/>
                    <a:pt x="98631" y="239264"/>
                    <a:pt x="72857" y="235859"/>
                  </a:cubicBezTo>
                  <a:cubicBezTo>
                    <a:pt x="48135" y="238876"/>
                    <a:pt x="24048" y="226630"/>
                    <a:pt x="11917" y="204879"/>
                  </a:cubicBezTo>
                  <a:cubicBezTo>
                    <a:pt x="7071" y="194111"/>
                    <a:pt x="4078" y="182600"/>
                    <a:pt x="3066" y="170834"/>
                  </a:cubicBezTo>
                  <a:cubicBezTo>
                    <a:pt x="1076" y="154227"/>
                    <a:pt x="53" y="137515"/>
                    <a:pt x="2" y="120789"/>
                  </a:cubicBezTo>
                  <a:cubicBezTo>
                    <a:pt x="-57" y="100281"/>
                    <a:pt x="1422" y="79796"/>
                    <a:pt x="4427" y="59509"/>
                  </a:cubicBezTo>
                  <a:cubicBezTo>
                    <a:pt x="6146" y="45360"/>
                    <a:pt x="11677" y="31946"/>
                    <a:pt x="20428" y="20698"/>
                  </a:cubicBezTo>
                  <a:cubicBezTo>
                    <a:pt x="34459" y="6275"/>
                    <a:pt x="54151" y="-1202"/>
                    <a:pt x="74219" y="271"/>
                  </a:cubicBezTo>
                  <a:cubicBezTo>
                    <a:pt x="93940" y="-1468"/>
                    <a:pt x="113477" y="5210"/>
                    <a:pt x="128009" y="18655"/>
                  </a:cubicBezTo>
                  <a:cubicBezTo>
                    <a:pt x="137317" y="30391"/>
                    <a:pt x="142996" y="44590"/>
                    <a:pt x="144350" y="59509"/>
                  </a:cubicBezTo>
                  <a:cubicBezTo>
                    <a:pt x="146479" y="79748"/>
                    <a:pt x="147388" y="100100"/>
                    <a:pt x="147074" y="120449"/>
                  </a:cubicBezTo>
                  <a:close/>
                  <a:moveTo>
                    <a:pt x="110646" y="116363"/>
                  </a:moveTo>
                  <a:cubicBezTo>
                    <a:pt x="111042" y="97373"/>
                    <a:pt x="110132" y="78376"/>
                    <a:pt x="107923" y="59509"/>
                  </a:cubicBezTo>
                  <a:cubicBezTo>
                    <a:pt x="103610" y="36811"/>
                    <a:pt x="92262" y="25464"/>
                    <a:pt x="73878" y="25464"/>
                  </a:cubicBezTo>
                  <a:cubicBezTo>
                    <a:pt x="55835" y="25464"/>
                    <a:pt x="44260" y="37039"/>
                    <a:pt x="39834" y="59509"/>
                  </a:cubicBezTo>
                  <a:cubicBezTo>
                    <a:pt x="39438" y="66199"/>
                    <a:pt x="39438" y="72905"/>
                    <a:pt x="39834" y="79595"/>
                  </a:cubicBezTo>
                  <a:cubicBezTo>
                    <a:pt x="39834" y="88787"/>
                    <a:pt x="39834" y="100703"/>
                    <a:pt x="39834" y="113640"/>
                  </a:cubicBezTo>
                  <a:cubicBezTo>
                    <a:pt x="39834" y="126577"/>
                    <a:pt x="39834" y="138833"/>
                    <a:pt x="39834" y="147684"/>
                  </a:cubicBezTo>
                  <a:cubicBezTo>
                    <a:pt x="39834" y="156536"/>
                    <a:pt x="39834" y="164026"/>
                    <a:pt x="41536" y="169132"/>
                  </a:cubicBezTo>
                  <a:cubicBezTo>
                    <a:pt x="42595" y="178927"/>
                    <a:pt x="46108" y="188292"/>
                    <a:pt x="51749" y="196368"/>
                  </a:cubicBezTo>
                  <a:cubicBezTo>
                    <a:pt x="57886" y="203367"/>
                    <a:pt x="66986" y="207034"/>
                    <a:pt x="76261" y="206241"/>
                  </a:cubicBezTo>
                  <a:cubicBezTo>
                    <a:pt x="94986" y="206241"/>
                    <a:pt x="106221" y="194325"/>
                    <a:pt x="110306" y="172196"/>
                  </a:cubicBezTo>
                  <a:cubicBezTo>
                    <a:pt x="111240" y="165081"/>
                    <a:pt x="111808" y="157921"/>
                    <a:pt x="112008" y="150748"/>
                  </a:cubicBezTo>
                  <a:cubicBezTo>
                    <a:pt x="110306" y="143258"/>
                    <a:pt x="110646" y="131002"/>
                    <a:pt x="110646" y="116363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6" name="Vrije vorm: vorm 32">
              <a:extLst>
                <a:ext uri="{FF2B5EF4-FFF2-40B4-BE49-F238E27FC236}">
                  <a16:creationId xmlns:a16="http://schemas.microsoft.com/office/drawing/2014/main" id="{BCE8E8A6-025A-4921-853D-B28CE2E6D24C}"/>
                </a:ext>
              </a:extLst>
            </p:cNvPr>
            <p:cNvSpPr/>
            <p:nvPr/>
          </p:nvSpPr>
          <p:spPr>
            <a:xfrm>
              <a:off x="14723197" y="8687277"/>
              <a:ext cx="102134" cy="204267"/>
            </a:xfrm>
            <a:custGeom>
              <a:avLst/>
              <a:gdLst>
                <a:gd name="connsiteX0" fmla="*/ 34045 w 102133"/>
                <a:gd name="connsiteY0" fmla="*/ 26895 h 204267"/>
                <a:gd name="connsiteX1" fmla="*/ 34045 w 102133"/>
                <a:gd name="connsiteY1" fmla="*/ 96686 h 204267"/>
                <a:gd name="connsiteX2" fmla="*/ 102133 w 102133"/>
                <a:gd name="connsiteY2" fmla="*/ 96686 h 204267"/>
                <a:gd name="connsiteX3" fmla="*/ 102133 w 102133"/>
                <a:gd name="connsiteY3" fmla="*/ 122901 h 204267"/>
                <a:gd name="connsiteX4" fmla="*/ 34045 w 102133"/>
                <a:gd name="connsiteY4" fmla="*/ 122901 h 204267"/>
                <a:gd name="connsiteX5" fmla="*/ 34045 w 102133"/>
                <a:gd name="connsiteY5" fmla="*/ 225034 h 204267"/>
                <a:gd name="connsiteX6" fmla="*/ 0 w 102133"/>
                <a:gd name="connsiteY6" fmla="*/ 225034 h 204267"/>
                <a:gd name="connsiteX7" fmla="*/ 0 w 102133"/>
                <a:gd name="connsiteY7" fmla="*/ 0 h 204267"/>
                <a:gd name="connsiteX8" fmla="*/ 105197 w 102133"/>
                <a:gd name="connsiteY8" fmla="*/ 0 h 204267"/>
                <a:gd name="connsiteX9" fmla="*/ 105197 w 102133"/>
                <a:gd name="connsiteY9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133" h="204267">
                  <a:moveTo>
                    <a:pt x="34045" y="26895"/>
                  </a:moveTo>
                  <a:lnTo>
                    <a:pt x="34045" y="96686"/>
                  </a:lnTo>
                  <a:lnTo>
                    <a:pt x="102133" y="96686"/>
                  </a:lnTo>
                  <a:lnTo>
                    <a:pt x="102133" y="122901"/>
                  </a:lnTo>
                  <a:lnTo>
                    <a:pt x="34045" y="122901"/>
                  </a:lnTo>
                  <a:lnTo>
                    <a:pt x="34045" y="225034"/>
                  </a:lnTo>
                  <a:lnTo>
                    <a:pt x="0" y="225034"/>
                  </a:lnTo>
                  <a:lnTo>
                    <a:pt x="0" y="0"/>
                  </a:lnTo>
                  <a:lnTo>
                    <a:pt x="105197" y="0"/>
                  </a:lnTo>
                  <a:lnTo>
                    <a:pt x="105197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48589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25" descr="Afbeelding met buiten, persoon, vrouw, gooien&#10;&#10;Beschrijving is gegenereerd met zeer hoge betrouwbaarheid">
            <a:extLst>
              <a:ext uri="{FF2B5EF4-FFF2-40B4-BE49-F238E27FC236}">
                <a16:creationId xmlns:a16="http://schemas.microsoft.com/office/drawing/2014/main" id="{D80B689A-C59A-45C0-8D62-5673A873FEE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5" b="5"/>
          <a:stretch/>
        </p:blipFill>
        <p:spPr/>
      </p:pic>
      <p:sp>
        <p:nvSpPr>
          <p:cNvPr id="31" name="Tijdelijke aanduiding voor SmartArt 9">
            <a:extLst>
              <a:ext uri="{FF2B5EF4-FFF2-40B4-BE49-F238E27FC236}">
                <a16:creationId xmlns:a16="http://schemas.microsoft.com/office/drawing/2014/main" id="{044F453C-35B9-480F-A32E-4928278233DE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0" y="1249141"/>
            <a:ext cx="6972300" cy="2903759"/>
          </a:xfrm>
        </p:spPr>
      </p:sp>
      <p:sp>
        <p:nvSpPr>
          <p:cNvPr id="32" name="Titel 8">
            <a:extLst>
              <a:ext uri="{FF2B5EF4-FFF2-40B4-BE49-F238E27FC236}">
                <a16:creationId xmlns:a16="http://schemas.microsoft.com/office/drawing/2014/main" id="{DA9220A1-C13E-42A8-8B23-12E5EA8F2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32" y="1252605"/>
            <a:ext cx="6150768" cy="2556096"/>
          </a:xfrm>
        </p:spPr>
        <p:txBody>
          <a:bodyPr/>
          <a:lstStyle/>
          <a:p>
            <a:r>
              <a:rPr lang="nl-NL" sz="3200">
                <a:solidFill>
                  <a:srgbClr val="822433"/>
                </a:solidFill>
                <a:latin typeface="Arial Narrow"/>
              </a:rPr>
              <a:t>FAIR</a:t>
            </a:r>
            <a:br>
              <a:rPr lang="nl-NL" sz="2800">
                <a:latin typeface="Arial Narrow"/>
              </a:rPr>
            </a:br>
            <a:br>
              <a:rPr lang="nl-NL" sz="2800"/>
            </a:br>
            <a:r>
              <a:rPr lang="nl-NL" sz="2800" b="0">
                <a:latin typeface="Arial Narrow"/>
              </a:rPr>
              <a:t>Bridging social divides by designing technologies wisely together with society, </a:t>
            </a:r>
            <a:br>
              <a:rPr lang="nl-NL" sz="2800" b="0">
                <a:latin typeface="Arial Narrow"/>
              </a:rPr>
            </a:br>
            <a:r>
              <a:rPr lang="nl-NL" sz="2800" b="0">
                <a:latin typeface="Arial Narrow"/>
              </a:rPr>
              <a:t>so that they add value to people’s lives.</a:t>
            </a:r>
            <a:endParaRPr lang="nl-NL" sz="2800" b="0"/>
          </a:p>
        </p:txBody>
      </p:sp>
      <p:grpSp>
        <p:nvGrpSpPr>
          <p:cNvPr id="5" name="Graphic 8">
            <a:extLst>
              <a:ext uri="{FF2B5EF4-FFF2-40B4-BE49-F238E27FC236}">
                <a16:creationId xmlns:a16="http://schemas.microsoft.com/office/drawing/2014/main" id="{C2B5AFF6-0C80-4F65-8BE1-5D990D5E4BFB}"/>
              </a:ext>
            </a:extLst>
          </p:cNvPr>
          <p:cNvGrpSpPr/>
          <p:nvPr/>
        </p:nvGrpSpPr>
        <p:grpSpPr>
          <a:xfrm>
            <a:off x="14530844" y="8384621"/>
            <a:ext cx="1515323" cy="532117"/>
            <a:chOff x="14530844" y="8384621"/>
            <a:chExt cx="1515323" cy="532117"/>
          </a:xfrm>
          <a:solidFill>
            <a:schemeClr val="bg1"/>
          </a:solidFill>
        </p:grpSpPr>
        <p:sp>
          <p:nvSpPr>
            <p:cNvPr id="6" name="Vrije vorm: vorm 14">
              <a:extLst>
                <a:ext uri="{FF2B5EF4-FFF2-40B4-BE49-F238E27FC236}">
                  <a16:creationId xmlns:a16="http://schemas.microsoft.com/office/drawing/2014/main" id="{AB5D7389-B031-4020-9E6E-FE89B198FA89}"/>
                </a:ext>
              </a:extLst>
            </p:cNvPr>
            <p:cNvSpPr/>
            <p:nvPr/>
          </p:nvSpPr>
          <p:spPr>
            <a:xfrm>
              <a:off x="14530846" y="8389047"/>
              <a:ext cx="136178" cy="204267"/>
            </a:xfrm>
            <a:custGeom>
              <a:avLst/>
              <a:gdLst>
                <a:gd name="connsiteX0" fmla="*/ 143327 w 136178"/>
                <a:gd name="connsiteY0" fmla="*/ 152860 h 204267"/>
                <a:gd name="connsiteX1" fmla="*/ 72174 w 136178"/>
                <a:gd name="connsiteY1" fmla="*/ 231503 h 204267"/>
                <a:gd name="connsiteX2" fmla="*/ 0 w 136178"/>
                <a:gd name="connsiteY2" fmla="*/ 148775 h 204267"/>
                <a:gd name="connsiteX3" fmla="*/ 0 w 136178"/>
                <a:gd name="connsiteY3" fmla="*/ 0 h 204267"/>
                <a:gd name="connsiteX4" fmla="*/ 34045 w 136178"/>
                <a:gd name="connsiteY4" fmla="*/ 0 h 204267"/>
                <a:gd name="connsiteX5" fmla="*/ 34045 w 136178"/>
                <a:gd name="connsiteY5" fmla="*/ 148775 h 204267"/>
                <a:gd name="connsiteX6" fmla="*/ 70132 w 136178"/>
                <a:gd name="connsiteY6" fmla="*/ 206650 h 204267"/>
                <a:gd name="connsiteX7" fmla="*/ 108942 w 136178"/>
                <a:gd name="connsiteY7" fmla="*/ 148775 h 204267"/>
                <a:gd name="connsiteX8" fmla="*/ 108942 w 136178"/>
                <a:gd name="connsiteY8" fmla="*/ 0 h 204267"/>
                <a:gd name="connsiteX9" fmla="*/ 142987 w 136178"/>
                <a:gd name="connsiteY9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143327" y="152860"/>
                  </a:moveTo>
                  <a:cubicBezTo>
                    <a:pt x="143327" y="212438"/>
                    <a:pt x="118815" y="231503"/>
                    <a:pt x="72174" y="231503"/>
                  </a:cubicBezTo>
                  <a:cubicBezTo>
                    <a:pt x="19065" y="231503"/>
                    <a:pt x="0" y="204948"/>
                    <a:pt x="0" y="148775"/>
                  </a:cubicBezTo>
                  <a:lnTo>
                    <a:pt x="0" y="0"/>
                  </a:lnTo>
                  <a:lnTo>
                    <a:pt x="34045" y="0"/>
                  </a:lnTo>
                  <a:lnTo>
                    <a:pt x="34045" y="148775"/>
                  </a:lnTo>
                  <a:cubicBezTo>
                    <a:pt x="34045" y="168861"/>
                    <a:pt x="34045" y="206650"/>
                    <a:pt x="70132" y="206650"/>
                  </a:cubicBezTo>
                  <a:cubicBezTo>
                    <a:pt x="102134" y="205289"/>
                    <a:pt x="108942" y="182819"/>
                    <a:pt x="108942" y="148775"/>
                  </a:cubicBezTo>
                  <a:lnTo>
                    <a:pt x="108942" y="0"/>
                  </a:lnTo>
                  <a:lnTo>
                    <a:pt x="14298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" name="Vrije vorm: vorm 15">
              <a:extLst>
                <a:ext uri="{FF2B5EF4-FFF2-40B4-BE49-F238E27FC236}">
                  <a16:creationId xmlns:a16="http://schemas.microsoft.com/office/drawing/2014/main" id="{129E8A67-BA40-40B7-8C65-1A76FCE7A964}"/>
                </a:ext>
              </a:extLst>
            </p:cNvPr>
            <p:cNvSpPr/>
            <p:nvPr/>
          </p:nvSpPr>
          <p:spPr>
            <a:xfrm>
              <a:off x="15518136" y="8687277"/>
              <a:ext cx="136178" cy="204267"/>
            </a:xfrm>
            <a:custGeom>
              <a:avLst/>
              <a:gdLst>
                <a:gd name="connsiteX0" fmla="*/ 98729 w 136178"/>
                <a:gd name="connsiteY0" fmla="*/ 227077 h 204267"/>
                <a:gd name="connsiteX1" fmla="*/ 30640 w 136178"/>
                <a:gd name="connsiteY1" fmla="*/ 30640 h 204267"/>
                <a:gd name="connsiteX2" fmla="*/ 30640 w 136178"/>
                <a:gd name="connsiteY2" fmla="*/ 227077 h 204267"/>
                <a:gd name="connsiteX3" fmla="*/ 0 w 136178"/>
                <a:gd name="connsiteY3" fmla="*/ 22707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0817 w 136178"/>
                <a:gd name="connsiteY8" fmla="*/ 0 h 204267"/>
                <a:gd name="connsiteX9" fmla="*/ 150817 w 136178"/>
                <a:gd name="connsiteY9" fmla="*/ 22707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8729" y="227077"/>
                  </a:moveTo>
                  <a:lnTo>
                    <a:pt x="30640" y="30640"/>
                  </a:lnTo>
                  <a:lnTo>
                    <a:pt x="30640" y="227077"/>
                  </a:lnTo>
                  <a:lnTo>
                    <a:pt x="0" y="22707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0817" y="0"/>
                  </a:lnTo>
                  <a:lnTo>
                    <a:pt x="150817" y="22707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8" name="Vrije vorm: vorm 16">
              <a:extLst>
                <a:ext uri="{FF2B5EF4-FFF2-40B4-BE49-F238E27FC236}">
                  <a16:creationId xmlns:a16="http://schemas.microsoft.com/office/drawing/2014/main" id="{C415C536-15D5-45CC-9A17-6A67899FC9EA}"/>
                </a:ext>
              </a:extLst>
            </p:cNvPr>
            <p:cNvSpPr/>
            <p:nvPr/>
          </p:nvSpPr>
          <p:spPr>
            <a:xfrm>
              <a:off x="14720133" y="8389047"/>
              <a:ext cx="136178" cy="204267"/>
            </a:xfrm>
            <a:custGeom>
              <a:avLst/>
              <a:gdLst>
                <a:gd name="connsiteX0" fmla="*/ 97708 w 136178"/>
                <a:gd name="connsiteY0" fmla="*/ 227417 h 204267"/>
                <a:gd name="connsiteX1" fmla="*/ 29619 w 136178"/>
                <a:gd name="connsiteY1" fmla="*/ 30981 h 204267"/>
                <a:gd name="connsiteX2" fmla="*/ 29619 w 136178"/>
                <a:gd name="connsiteY2" fmla="*/ 227417 h 204267"/>
                <a:gd name="connsiteX3" fmla="*/ 0 w 136178"/>
                <a:gd name="connsiteY3" fmla="*/ 22741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1158 w 136178"/>
                <a:gd name="connsiteY8" fmla="*/ 0 h 204267"/>
                <a:gd name="connsiteX9" fmla="*/ 151158 w 136178"/>
                <a:gd name="connsiteY9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7708" y="227417"/>
                  </a:moveTo>
                  <a:lnTo>
                    <a:pt x="29619" y="30981"/>
                  </a:lnTo>
                  <a:lnTo>
                    <a:pt x="29619" y="227417"/>
                  </a:lnTo>
                  <a:lnTo>
                    <a:pt x="0" y="22741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1158" y="0"/>
                  </a:lnTo>
                  <a:lnTo>
                    <a:pt x="151158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" name="Vrije vorm: vorm 17">
              <a:extLst>
                <a:ext uri="{FF2B5EF4-FFF2-40B4-BE49-F238E27FC236}">
                  <a16:creationId xmlns:a16="http://schemas.microsoft.com/office/drawing/2014/main" id="{2E0AA6DF-2C9D-4150-9116-3CC5085A065D}"/>
                </a:ext>
              </a:extLst>
            </p:cNvPr>
            <p:cNvSpPr/>
            <p:nvPr/>
          </p:nvSpPr>
          <p:spPr>
            <a:xfrm>
              <a:off x="1492405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" name="Vrije vorm: vorm 18">
              <a:extLst>
                <a:ext uri="{FF2B5EF4-FFF2-40B4-BE49-F238E27FC236}">
                  <a16:creationId xmlns:a16="http://schemas.microsoft.com/office/drawing/2014/main" id="{DBB2BECD-750F-4636-A21C-87618FA10692}"/>
                </a:ext>
              </a:extLst>
            </p:cNvPr>
            <p:cNvSpPr/>
            <p:nvPr/>
          </p:nvSpPr>
          <p:spPr>
            <a:xfrm>
              <a:off x="1567371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" name="Vrije vorm: vorm 19">
              <a:extLst>
                <a:ext uri="{FF2B5EF4-FFF2-40B4-BE49-F238E27FC236}">
                  <a16:creationId xmlns:a16="http://schemas.microsoft.com/office/drawing/2014/main" id="{01EC59BA-0CB8-4095-8245-6746D4EAAF7F}"/>
                </a:ext>
              </a:extLst>
            </p:cNvPr>
            <p:cNvSpPr/>
            <p:nvPr/>
          </p:nvSpPr>
          <p:spPr>
            <a:xfrm>
              <a:off x="14988063" y="8389047"/>
              <a:ext cx="136178" cy="204267"/>
            </a:xfrm>
            <a:custGeom>
              <a:avLst/>
              <a:gdLst>
                <a:gd name="connsiteX0" fmla="*/ 98729 w 136178"/>
                <a:gd name="connsiteY0" fmla="*/ 227417 h 204267"/>
                <a:gd name="connsiteX1" fmla="*/ 57195 w 136178"/>
                <a:gd name="connsiteY1" fmla="*/ 227417 h 204267"/>
                <a:gd name="connsiteX2" fmla="*/ 0 w 136178"/>
                <a:gd name="connsiteY2" fmla="*/ 0 h 204267"/>
                <a:gd name="connsiteX3" fmla="*/ 36428 w 136178"/>
                <a:gd name="connsiteY3" fmla="*/ 0 h 204267"/>
                <a:gd name="connsiteX4" fmla="*/ 79664 w 136178"/>
                <a:gd name="connsiteY4" fmla="*/ 195075 h 204267"/>
                <a:gd name="connsiteX5" fmla="*/ 124262 w 136178"/>
                <a:gd name="connsiteY5" fmla="*/ 0 h 204267"/>
                <a:gd name="connsiteX6" fmla="*/ 158307 w 136178"/>
                <a:gd name="connsiteY6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178" h="204267">
                  <a:moveTo>
                    <a:pt x="98729" y="227417"/>
                  </a:moveTo>
                  <a:lnTo>
                    <a:pt x="57195" y="227417"/>
                  </a:lnTo>
                  <a:lnTo>
                    <a:pt x="0" y="0"/>
                  </a:lnTo>
                  <a:lnTo>
                    <a:pt x="36428" y="0"/>
                  </a:lnTo>
                  <a:lnTo>
                    <a:pt x="79664" y="195075"/>
                  </a:lnTo>
                  <a:lnTo>
                    <a:pt x="124262" y="0"/>
                  </a:lnTo>
                  <a:lnTo>
                    <a:pt x="15830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" name="Vrije vorm: vorm 20">
              <a:extLst>
                <a:ext uri="{FF2B5EF4-FFF2-40B4-BE49-F238E27FC236}">
                  <a16:creationId xmlns:a16="http://schemas.microsoft.com/office/drawing/2014/main" id="{F9E6B739-611B-4E82-B993-CF353166AA0F}"/>
                </a:ext>
              </a:extLst>
            </p:cNvPr>
            <p:cNvSpPr/>
            <p:nvPr/>
          </p:nvSpPr>
          <p:spPr>
            <a:xfrm>
              <a:off x="15174627" y="8389047"/>
              <a:ext cx="102134" cy="204267"/>
            </a:xfrm>
            <a:custGeom>
              <a:avLst/>
              <a:gdLst>
                <a:gd name="connsiteX0" fmla="*/ 0 w 102133"/>
                <a:gd name="connsiteY0" fmla="*/ 22741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7236 h 204267"/>
                <a:gd name="connsiteX4" fmla="*/ 34725 w 102133"/>
                <a:gd name="connsiteY4" fmla="*/ 27236 h 204267"/>
                <a:gd name="connsiteX5" fmla="*/ 34725 w 102133"/>
                <a:gd name="connsiteY5" fmla="*/ 95325 h 204267"/>
                <a:gd name="connsiteX6" fmla="*/ 107581 w 102133"/>
                <a:gd name="connsiteY6" fmla="*/ 95325 h 204267"/>
                <a:gd name="connsiteX7" fmla="*/ 107581 w 102133"/>
                <a:gd name="connsiteY7" fmla="*/ 121539 h 204267"/>
                <a:gd name="connsiteX8" fmla="*/ 34725 w 102133"/>
                <a:gd name="connsiteY8" fmla="*/ 121539 h 204267"/>
                <a:gd name="connsiteX9" fmla="*/ 34725 w 102133"/>
                <a:gd name="connsiteY9" fmla="*/ 200182 h 204267"/>
                <a:gd name="connsiteX10" fmla="*/ 114730 w 102133"/>
                <a:gd name="connsiteY10" fmla="*/ 20018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41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7236"/>
                  </a:lnTo>
                  <a:lnTo>
                    <a:pt x="34725" y="27236"/>
                  </a:lnTo>
                  <a:lnTo>
                    <a:pt x="34725" y="95325"/>
                  </a:lnTo>
                  <a:lnTo>
                    <a:pt x="107581" y="95325"/>
                  </a:lnTo>
                  <a:lnTo>
                    <a:pt x="107581" y="121539"/>
                  </a:lnTo>
                  <a:lnTo>
                    <a:pt x="34725" y="121539"/>
                  </a:lnTo>
                  <a:lnTo>
                    <a:pt x="34725" y="200182"/>
                  </a:lnTo>
                  <a:lnTo>
                    <a:pt x="114730" y="20018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" name="Vrije vorm: vorm 21">
              <a:extLst>
                <a:ext uri="{FF2B5EF4-FFF2-40B4-BE49-F238E27FC236}">
                  <a16:creationId xmlns:a16="http://schemas.microsoft.com/office/drawing/2014/main" id="{BA6ECABD-8450-4870-8EA2-F327C815E809}"/>
                </a:ext>
              </a:extLst>
            </p:cNvPr>
            <p:cNvSpPr/>
            <p:nvPr/>
          </p:nvSpPr>
          <p:spPr>
            <a:xfrm>
              <a:off x="15363574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" name="Vrije vorm: vorm 22">
              <a:extLst>
                <a:ext uri="{FF2B5EF4-FFF2-40B4-BE49-F238E27FC236}">
                  <a16:creationId xmlns:a16="http://schemas.microsoft.com/office/drawing/2014/main" id="{C999113B-7944-4BC9-8D20-894878D3BC39}"/>
                </a:ext>
              </a:extLst>
            </p:cNvPr>
            <p:cNvSpPr/>
            <p:nvPr/>
          </p:nvSpPr>
          <p:spPr>
            <a:xfrm>
              <a:off x="15867092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" name="Vrije vorm: vorm 23">
              <a:extLst>
                <a:ext uri="{FF2B5EF4-FFF2-40B4-BE49-F238E27FC236}">
                  <a16:creationId xmlns:a16="http://schemas.microsoft.com/office/drawing/2014/main" id="{E1D37AA0-15BA-49B7-AF02-145D1B6E52DE}"/>
                </a:ext>
              </a:extLst>
            </p:cNvPr>
            <p:cNvSpPr/>
            <p:nvPr/>
          </p:nvSpPr>
          <p:spPr>
            <a:xfrm>
              <a:off x="15330210" y="8389047"/>
              <a:ext cx="102134" cy="204267"/>
            </a:xfrm>
            <a:custGeom>
              <a:avLst/>
              <a:gdLst>
                <a:gd name="connsiteX0" fmla="*/ 93963 w 102133"/>
                <a:gd name="connsiteY0" fmla="*/ 227417 h 204267"/>
                <a:gd name="connsiteX1" fmla="*/ 90558 w 102133"/>
                <a:gd name="connsiteY1" fmla="*/ 167840 h 204267"/>
                <a:gd name="connsiteX2" fmla="*/ 84090 w 102133"/>
                <a:gd name="connsiteY2" fmla="*/ 133795 h 204267"/>
                <a:gd name="connsiteX3" fmla="*/ 55152 w 102133"/>
                <a:gd name="connsiteY3" fmla="*/ 124603 h 204267"/>
                <a:gd name="connsiteX4" fmla="*/ 34045 w 102133"/>
                <a:gd name="connsiteY4" fmla="*/ 124603 h 204267"/>
                <a:gd name="connsiteX5" fmla="*/ 34045 w 102133"/>
                <a:gd name="connsiteY5" fmla="*/ 226737 h 204267"/>
                <a:gd name="connsiteX6" fmla="*/ 0 w 102133"/>
                <a:gd name="connsiteY6" fmla="*/ 226737 h 204267"/>
                <a:gd name="connsiteX7" fmla="*/ 0 w 102133"/>
                <a:gd name="connsiteY7" fmla="*/ 0 h 204267"/>
                <a:gd name="connsiteX8" fmla="*/ 65365 w 102133"/>
                <a:gd name="connsiteY8" fmla="*/ 0 h 204267"/>
                <a:gd name="connsiteX9" fmla="*/ 130731 w 102133"/>
                <a:gd name="connsiteY9" fmla="*/ 57535 h 204267"/>
                <a:gd name="connsiteX10" fmla="*/ 93282 w 102133"/>
                <a:gd name="connsiteY10" fmla="*/ 112687 h 204267"/>
                <a:gd name="connsiteX11" fmla="*/ 119837 w 102133"/>
                <a:gd name="connsiteY11" fmla="*/ 125965 h 204267"/>
                <a:gd name="connsiteX12" fmla="*/ 126986 w 102133"/>
                <a:gd name="connsiteY12" fmla="*/ 162052 h 204267"/>
                <a:gd name="connsiteX13" fmla="*/ 131752 w 102133"/>
                <a:gd name="connsiteY13" fmla="*/ 227417 h 204267"/>
                <a:gd name="connsiteX14" fmla="*/ 93963 w 102133"/>
                <a:gd name="connsiteY14" fmla="*/ 60259 h 204267"/>
                <a:gd name="connsiteX15" fmla="*/ 57876 w 102133"/>
                <a:gd name="connsiteY15" fmla="*/ 26214 h 204267"/>
                <a:gd name="connsiteX16" fmla="*/ 34385 w 102133"/>
                <a:gd name="connsiteY16" fmla="*/ 26214 h 204267"/>
                <a:gd name="connsiteX17" fmla="*/ 34385 w 102133"/>
                <a:gd name="connsiteY17" fmla="*/ 99410 h 204267"/>
                <a:gd name="connsiteX18" fmla="*/ 51748 w 102133"/>
                <a:gd name="connsiteY18" fmla="*/ 99410 h 204267"/>
                <a:gd name="connsiteX19" fmla="*/ 93622 w 102133"/>
                <a:gd name="connsiteY19" fmla="*/ 60259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2133" h="204267">
                  <a:moveTo>
                    <a:pt x="93963" y="227417"/>
                  </a:moveTo>
                  <a:cubicBezTo>
                    <a:pt x="90899" y="205629"/>
                    <a:pt x="90899" y="171925"/>
                    <a:pt x="90558" y="167840"/>
                  </a:cubicBezTo>
                  <a:cubicBezTo>
                    <a:pt x="91375" y="156123"/>
                    <a:pt x="89146" y="144395"/>
                    <a:pt x="84090" y="133795"/>
                  </a:cubicBezTo>
                  <a:cubicBezTo>
                    <a:pt x="79664" y="127667"/>
                    <a:pt x="70132" y="124603"/>
                    <a:pt x="55152" y="124603"/>
                  </a:cubicBezTo>
                  <a:lnTo>
                    <a:pt x="34045" y="124603"/>
                  </a:lnTo>
                  <a:lnTo>
                    <a:pt x="34045" y="226737"/>
                  </a:lnTo>
                  <a:lnTo>
                    <a:pt x="0" y="226737"/>
                  </a:lnTo>
                  <a:lnTo>
                    <a:pt x="0" y="0"/>
                  </a:lnTo>
                  <a:lnTo>
                    <a:pt x="65365" y="0"/>
                  </a:lnTo>
                  <a:cubicBezTo>
                    <a:pt x="103155" y="0"/>
                    <a:pt x="130731" y="9192"/>
                    <a:pt x="130731" y="57535"/>
                  </a:cubicBezTo>
                  <a:cubicBezTo>
                    <a:pt x="134421" y="82845"/>
                    <a:pt x="118168" y="106781"/>
                    <a:pt x="93282" y="112687"/>
                  </a:cubicBezTo>
                  <a:cubicBezTo>
                    <a:pt x="103788" y="112432"/>
                    <a:pt x="113736" y="117406"/>
                    <a:pt x="119837" y="125965"/>
                  </a:cubicBezTo>
                  <a:cubicBezTo>
                    <a:pt x="125141" y="137226"/>
                    <a:pt x="127599" y="149619"/>
                    <a:pt x="126986" y="162052"/>
                  </a:cubicBezTo>
                  <a:cubicBezTo>
                    <a:pt x="127139" y="183921"/>
                    <a:pt x="128732" y="205757"/>
                    <a:pt x="131752" y="227417"/>
                  </a:cubicBezTo>
                  <a:close/>
                  <a:moveTo>
                    <a:pt x="93963" y="60259"/>
                  </a:moveTo>
                  <a:cubicBezTo>
                    <a:pt x="93963" y="34045"/>
                    <a:pt x="80005" y="26214"/>
                    <a:pt x="57876" y="26214"/>
                  </a:cubicBezTo>
                  <a:lnTo>
                    <a:pt x="34385" y="26214"/>
                  </a:lnTo>
                  <a:lnTo>
                    <a:pt x="34385" y="99410"/>
                  </a:lnTo>
                  <a:lnTo>
                    <a:pt x="51748" y="99410"/>
                  </a:lnTo>
                  <a:cubicBezTo>
                    <a:pt x="82388" y="99410"/>
                    <a:pt x="93622" y="91239"/>
                    <a:pt x="93622" y="60259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" name="Vrije vorm: vorm 24">
              <a:extLst>
                <a:ext uri="{FF2B5EF4-FFF2-40B4-BE49-F238E27FC236}">
                  <a16:creationId xmlns:a16="http://schemas.microsoft.com/office/drawing/2014/main" id="{2BAD2752-20F3-4186-A092-CB0F6BEA438A}"/>
                </a:ext>
              </a:extLst>
            </p:cNvPr>
            <p:cNvSpPr/>
            <p:nvPr/>
          </p:nvSpPr>
          <p:spPr>
            <a:xfrm>
              <a:off x="15494305" y="8384621"/>
              <a:ext cx="136178" cy="204267"/>
            </a:xfrm>
            <a:custGeom>
              <a:avLst/>
              <a:gdLst>
                <a:gd name="connsiteX0" fmla="*/ 136178 w 136178"/>
                <a:gd name="connsiteY0" fmla="*/ 174648 h 204267"/>
                <a:gd name="connsiteX1" fmla="*/ 68089 w 136178"/>
                <a:gd name="connsiteY1" fmla="*/ 235929 h 204267"/>
                <a:gd name="connsiteX2" fmla="*/ 0 w 136178"/>
                <a:gd name="connsiteY2" fmla="*/ 167840 h 204267"/>
                <a:gd name="connsiteX3" fmla="*/ 0 w 136178"/>
                <a:gd name="connsiteY3" fmla="*/ 165456 h 204267"/>
                <a:gd name="connsiteX4" fmla="*/ 36087 w 136178"/>
                <a:gd name="connsiteY4" fmla="*/ 165456 h 204267"/>
                <a:gd name="connsiteX5" fmla="*/ 36087 w 136178"/>
                <a:gd name="connsiteY5" fmla="*/ 168180 h 204267"/>
                <a:gd name="connsiteX6" fmla="*/ 67068 w 136178"/>
                <a:gd name="connsiteY6" fmla="*/ 209714 h 204267"/>
                <a:gd name="connsiteX7" fmla="*/ 98794 w 136178"/>
                <a:gd name="connsiteY7" fmla="*/ 185418 h 204267"/>
                <a:gd name="connsiteX8" fmla="*/ 98389 w 136178"/>
                <a:gd name="connsiteY8" fmla="*/ 175670 h 204267"/>
                <a:gd name="connsiteX9" fmla="*/ 76600 w 136178"/>
                <a:gd name="connsiteY9" fmla="*/ 141625 h 204267"/>
                <a:gd name="connsiteX10" fmla="*/ 57535 w 136178"/>
                <a:gd name="connsiteY10" fmla="*/ 129710 h 204267"/>
                <a:gd name="connsiteX11" fmla="*/ 3064 w 136178"/>
                <a:gd name="connsiteY11" fmla="*/ 58557 h 204267"/>
                <a:gd name="connsiteX12" fmla="*/ 71493 w 136178"/>
                <a:gd name="connsiteY12" fmla="*/ 0 h 204267"/>
                <a:gd name="connsiteX13" fmla="*/ 133795 w 136178"/>
                <a:gd name="connsiteY13" fmla="*/ 56854 h 204267"/>
                <a:gd name="connsiteX14" fmla="*/ 133795 w 136178"/>
                <a:gd name="connsiteY14" fmla="*/ 65025 h 204267"/>
                <a:gd name="connsiteX15" fmla="*/ 99750 w 136178"/>
                <a:gd name="connsiteY15" fmla="*/ 65025 h 204267"/>
                <a:gd name="connsiteX16" fmla="*/ 99750 w 136178"/>
                <a:gd name="connsiteY16" fmla="*/ 59578 h 204267"/>
                <a:gd name="connsiteX17" fmla="*/ 71153 w 136178"/>
                <a:gd name="connsiteY17" fmla="*/ 25533 h 204267"/>
                <a:gd name="connsiteX18" fmla="*/ 41810 w 136178"/>
                <a:gd name="connsiteY18" fmla="*/ 49733 h 204267"/>
                <a:gd name="connsiteX19" fmla="*/ 41875 w 136178"/>
                <a:gd name="connsiteY19" fmla="*/ 55493 h 204267"/>
                <a:gd name="connsiteX20" fmla="*/ 73196 w 136178"/>
                <a:gd name="connsiteY20" fmla="*/ 95325 h 204267"/>
                <a:gd name="connsiteX21" fmla="*/ 89197 w 136178"/>
                <a:gd name="connsiteY21" fmla="*/ 105538 h 204267"/>
                <a:gd name="connsiteX22" fmla="*/ 136178 w 136178"/>
                <a:gd name="connsiteY22" fmla="*/ 174648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6178" h="204267">
                  <a:moveTo>
                    <a:pt x="136178" y="174648"/>
                  </a:moveTo>
                  <a:cubicBezTo>
                    <a:pt x="136178" y="215502"/>
                    <a:pt x="113709" y="235929"/>
                    <a:pt x="68089" y="235929"/>
                  </a:cubicBezTo>
                  <a:cubicBezTo>
                    <a:pt x="18044" y="235929"/>
                    <a:pt x="0" y="215842"/>
                    <a:pt x="0" y="167840"/>
                  </a:cubicBezTo>
                  <a:lnTo>
                    <a:pt x="0" y="165456"/>
                  </a:lnTo>
                  <a:lnTo>
                    <a:pt x="36087" y="165456"/>
                  </a:lnTo>
                  <a:lnTo>
                    <a:pt x="36087" y="168180"/>
                  </a:lnTo>
                  <a:cubicBezTo>
                    <a:pt x="36087" y="195075"/>
                    <a:pt x="42896" y="209714"/>
                    <a:pt x="67068" y="209714"/>
                  </a:cubicBezTo>
                  <a:cubicBezTo>
                    <a:pt x="82538" y="211766"/>
                    <a:pt x="96744" y="200889"/>
                    <a:pt x="98794" y="185418"/>
                  </a:cubicBezTo>
                  <a:cubicBezTo>
                    <a:pt x="99226" y="182170"/>
                    <a:pt x="99090" y="178871"/>
                    <a:pt x="98389" y="175670"/>
                  </a:cubicBezTo>
                  <a:cubicBezTo>
                    <a:pt x="97851" y="161206"/>
                    <a:pt x="89510" y="148172"/>
                    <a:pt x="76600" y="141625"/>
                  </a:cubicBezTo>
                  <a:lnTo>
                    <a:pt x="57535" y="129710"/>
                  </a:lnTo>
                  <a:cubicBezTo>
                    <a:pt x="23491" y="108942"/>
                    <a:pt x="3064" y="95665"/>
                    <a:pt x="3064" y="58557"/>
                  </a:cubicBezTo>
                  <a:cubicBezTo>
                    <a:pt x="3064" y="21448"/>
                    <a:pt x="28257" y="0"/>
                    <a:pt x="71493" y="0"/>
                  </a:cubicBezTo>
                  <a:cubicBezTo>
                    <a:pt x="114730" y="0"/>
                    <a:pt x="133795" y="19065"/>
                    <a:pt x="133795" y="56854"/>
                  </a:cubicBezTo>
                  <a:lnTo>
                    <a:pt x="133795" y="65025"/>
                  </a:lnTo>
                  <a:lnTo>
                    <a:pt x="99750" y="65025"/>
                  </a:lnTo>
                  <a:lnTo>
                    <a:pt x="99750" y="59578"/>
                  </a:lnTo>
                  <a:cubicBezTo>
                    <a:pt x="99750" y="37449"/>
                    <a:pt x="90218" y="25533"/>
                    <a:pt x="71153" y="25533"/>
                  </a:cubicBezTo>
                  <a:cubicBezTo>
                    <a:pt x="56368" y="24113"/>
                    <a:pt x="43230" y="34947"/>
                    <a:pt x="41810" y="49733"/>
                  </a:cubicBezTo>
                  <a:cubicBezTo>
                    <a:pt x="41623" y="51649"/>
                    <a:pt x="41647" y="53581"/>
                    <a:pt x="41875" y="55493"/>
                  </a:cubicBezTo>
                  <a:cubicBezTo>
                    <a:pt x="41875" y="78302"/>
                    <a:pt x="57876" y="85452"/>
                    <a:pt x="73196" y="95325"/>
                  </a:cubicBezTo>
                  <a:lnTo>
                    <a:pt x="89197" y="105538"/>
                  </a:lnTo>
                  <a:cubicBezTo>
                    <a:pt x="123582" y="129369"/>
                    <a:pt x="136178" y="139583"/>
                    <a:pt x="136178" y="174648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" name="Vrije vorm: vorm 25">
              <a:extLst>
                <a:ext uri="{FF2B5EF4-FFF2-40B4-BE49-F238E27FC236}">
                  <a16:creationId xmlns:a16="http://schemas.microsoft.com/office/drawing/2014/main" id="{C5E63026-A577-47F3-9DBA-E7EEFEBC5962}"/>
                </a:ext>
              </a:extLst>
            </p:cNvPr>
            <p:cNvSpPr/>
            <p:nvPr/>
          </p:nvSpPr>
          <p:spPr>
            <a:xfrm>
              <a:off x="15738063" y="8389047"/>
              <a:ext cx="136178" cy="204267"/>
            </a:xfrm>
            <a:custGeom>
              <a:avLst/>
              <a:gdLst>
                <a:gd name="connsiteX0" fmla="*/ 86473 w 136178"/>
                <a:gd name="connsiteY0" fmla="*/ 27236 h 204267"/>
                <a:gd name="connsiteX1" fmla="*/ 86473 w 136178"/>
                <a:gd name="connsiteY1" fmla="*/ 227417 h 204267"/>
                <a:gd name="connsiteX2" fmla="*/ 52429 w 136178"/>
                <a:gd name="connsiteY2" fmla="*/ 227417 h 204267"/>
                <a:gd name="connsiteX3" fmla="*/ 52429 w 136178"/>
                <a:gd name="connsiteY3" fmla="*/ 27236 h 204267"/>
                <a:gd name="connsiteX4" fmla="*/ 0 w 136178"/>
                <a:gd name="connsiteY4" fmla="*/ 27236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7236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6473" y="27236"/>
                  </a:moveTo>
                  <a:lnTo>
                    <a:pt x="86473" y="227417"/>
                  </a:lnTo>
                  <a:lnTo>
                    <a:pt x="52429" y="227417"/>
                  </a:lnTo>
                  <a:lnTo>
                    <a:pt x="52429" y="27236"/>
                  </a:lnTo>
                  <a:lnTo>
                    <a:pt x="0" y="27236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7236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" name="Vrije vorm: vorm 26">
              <a:extLst>
                <a:ext uri="{FF2B5EF4-FFF2-40B4-BE49-F238E27FC236}">
                  <a16:creationId xmlns:a16="http://schemas.microsoft.com/office/drawing/2014/main" id="{72C9381B-7E2A-4273-B341-F09F96806840}"/>
                </a:ext>
              </a:extLst>
            </p:cNvPr>
            <p:cNvSpPr/>
            <p:nvPr/>
          </p:nvSpPr>
          <p:spPr>
            <a:xfrm>
              <a:off x="14922357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1067 w 136178"/>
                <a:gd name="connsiteY2" fmla="*/ 227077 h 204267"/>
                <a:gd name="connsiteX3" fmla="*/ 51067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1067" y="227077"/>
                  </a:lnTo>
                  <a:lnTo>
                    <a:pt x="51067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" name="Vrije vorm: vorm 27">
              <a:extLst>
                <a:ext uri="{FF2B5EF4-FFF2-40B4-BE49-F238E27FC236}">
                  <a16:creationId xmlns:a16="http://schemas.microsoft.com/office/drawing/2014/main" id="{D862D996-2705-41BE-BB22-F7FFFF7C41BD}"/>
                </a:ext>
              </a:extLst>
            </p:cNvPr>
            <p:cNvSpPr/>
            <p:nvPr/>
          </p:nvSpPr>
          <p:spPr>
            <a:xfrm>
              <a:off x="15698231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3790 w 136178"/>
                <a:gd name="connsiteY2" fmla="*/ 227077 h 204267"/>
                <a:gd name="connsiteX3" fmla="*/ 53790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3790" y="227077"/>
                  </a:lnTo>
                  <a:lnTo>
                    <a:pt x="53790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" name="Vrije vorm: vorm 28">
              <a:extLst>
                <a:ext uri="{FF2B5EF4-FFF2-40B4-BE49-F238E27FC236}">
                  <a16:creationId xmlns:a16="http://schemas.microsoft.com/office/drawing/2014/main" id="{9574F615-AA04-4B22-A57C-7CF2D97605C3}"/>
                </a:ext>
              </a:extLst>
            </p:cNvPr>
            <p:cNvSpPr/>
            <p:nvPr/>
          </p:nvSpPr>
          <p:spPr>
            <a:xfrm>
              <a:off x="15079643" y="8687277"/>
              <a:ext cx="238312" cy="204267"/>
            </a:xfrm>
            <a:custGeom>
              <a:avLst/>
              <a:gdLst>
                <a:gd name="connsiteX0" fmla="*/ 205288 w 238311"/>
                <a:gd name="connsiteY0" fmla="*/ 227077 h 204267"/>
                <a:gd name="connsiteX1" fmla="*/ 164094 w 238311"/>
                <a:gd name="connsiteY1" fmla="*/ 227077 h 204267"/>
                <a:gd name="connsiteX2" fmla="*/ 130050 w 238311"/>
                <a:gd name="connsiteY2" fmla="*/ 36428 h 204267"/>
                <a:gd name="connsiteX3" fmla="*/ 90558 w 238311"/>
                <a:gd name="connsiteY3" fmla="*/ 227077 h 204267"/>
                <a:gd name="connsiteX4" fmla="*/ 49705 w 238311"/>
                <a:gd name="connsiteY4" fmla="*/ 227077 h 204267"/>
                <a:gd name="connsiteX5" fmla="*/ 0 w 238311"/>
                <a:gd name="connsiteY5" fmla="*/ 0 h 204267"/>
                <a:gd name="connsiteX6" fmla="*/ 37108 w 238311"/>
                <a:gd name="connsiteY6" fmla="*/ 0 h 204267"/>
                <a:gd name="connsiteX7" fmla="*/ 71153 w 238311"/>
                <a:gd name="connsiteY7" fmla="*/ 189968 h 204267"/>
                <a:gd name="connsiteX8" fmla="*/ 109964 w 238311"/>
                <a:gd name="connsiteY8" fmla="*/ 0 h 204267"/>
                <a:gd name="connsiteX9" fmla="*/ 151158 w 238311"/>
                <a:gd name="connsiteY9" fmla="*/ 0 h 204267"/>
                <a:gd name="connsiteX10" fmla="*/ 186564 w 238311"/>
                <a:gd name="connsiteY10" fmla="*/ 190990 h 204267"/>
                <a:gd name="connsiteX11" fmla="*/ 222991 w 238311"/>
                <a:gd name="connsiteY11" fmla="*/ 1021 h 204267"/>
                <a:gd name="connsiteX12" fmla="*/ 257036 w 238311"/>
                <a:gd name="connsiteY12" fmla="*/ 1021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8311" h="204267">
                  <a:moveTo>
                    <a:pt x="205288" y="227077"/>
                  </a:moveTo>
                  <a:lnTo>
                    <a:pt x="164094" y="227077"/>
                  </a:lnTo>
                  <a:lnTo>
                    <a:pt x="130050" y="36428"/>
                  </a:lnTo>
                  <a:lnTo>
                    <a:pt x="90558" y="227077"/>
                  </a:lnTo>
                  <a:lnTo>
                    <a:pt x="49705" y="227077"/>
                  </a:lnTo>
                  <a:lnTo>
                    <a:pt x="0" y="0"/>
                  </a:lnTo>
                  <a:lnTo>
                    <a:pt x="37108" y="0"/>
                  </a:lnTo>
                  <a:lnTo>
                    <a:pt x="71153" y="189968"/>
                  </a:lnTo>
                  <a:lnTo>
                    <a:pt x="109964" y="0"/>
                  </a:lnTo>
                  <a:lnTo>
                    <a:pt x="151158" y="0"/>
                  </a:lnTo>
                  <a:lnTo>
                    <a:pt x="186564" y="190990"/>
                  </a:lnTo>
                  <a:lnTo>
                    <a:pt x="222991" y="1021"/>
                  </a:lnTo>
                  <a:lnTo>
                    <a:pt x="257036" y="1021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" name="Vrije vorm: vorm 29">
              <a:extLst>
                <a:ext uri="{FF2B5EF4-FFF2-40B4-BE49-F238E27FC236}">
                  <a16:creationId xmlns:a16="http://schemas.microsoft.com/office/drawing/2014/main" id="{2DE2046B-7CA3-40EE-993E-11A4AAE01932}"/>
                </a:ext>
              </a:extLst>
            </p:cNvPr>
            <p:cNvSpPr/>
            <p:nvPr/>
          </p:nvSpPr>
          <p:spPr>
            <a:xfrm>
              <a:off x="16012122" y="8882693"/>
              <a:ext cx="34045" cy="34045"/>
            </a:xfrm>
            <a:custGeom>
              <a:avLst/>
              <a:gdLst>
                <a:gd name="connsiteX0" fmla="*/ 36768 w 34044"/>
                <a:gd name="connsiteY0" fmla="*/ 18384 h 34044"/>
                <a:gd name="connsiteX1" fmla="*/ 18384 w 34044"/>
                <a:gd name="connsiteY1" fmla="*/ 36768 h 34044"/>
                <a:gd name="connsiteX2" fmla="*/ 0 w 34044"/>
                <a:gd name="connsiteY2" fmla="*/ 18384 h 34044"/>
                <a:gd name="connsiteX3" fmla="*/ 18384 w 34044"/>
                <a:gd name="connsiteY3" fmla="*/ 0 h 34044"/>
                <a:gd name="connsiteX4" fmla="*/ 36768 w 34044"/>
                <a:gd name="connsiteY4" fmla="*/ 18384 h 3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44" h="34044">
                  <a:moveTo>
                    <a:pt x="36768" y="18384"/>
                  </a:moveTo>
                  <a:cubicBezTo>
                    <a:pt x="36768" y="28536"/>
                    <a:pt x="28536" y="36768"/>
                    <a:pt x="18384" y="36768"/>
                  </a:cubicBezTo>
                  <a:cubicBezTo>
                    <a:pt x="8232" y="36768"/>
                    <a:pt x="0" y="28536"/>
                    <a:pt x="0" y="18384"/>
                  </a:cubicBezTo>
                  <a:cubicBezTo>
                    <a:pt x="0" y="8232"/>
                    <a:pt x="8232" y="0"/>
                    <a:pt x="18384" y="0"/>
                  </a:cubicBezTo>
                  <a:cubicBezTo>
                    <a:pt x="28536" y="0"/>
                    <a:pt x="36768" y="8232"/>
                    <a:pt x="36768" y="18384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" name="Vrije vorm: vorm 30">
              <a:extLst>
                <a:ext uri="{FF2B5EF4-FFF2-40B4-BE49-F238E27FC236}">
                  <a16:creationId xmlns:a16="http://schemas.microsoft.com/office/drawing/2014/main" id="{7A22870F-152F-4172-A498-E82568DDA198}"/>
                </a:ext>
              </a:extLst>
            </p:cNvPr>
            <p:cNvSpPr/>
            <p:nvPr/>
          </p:nvSpPr>
          <p:spPr>
            <a:xfrm>
              <a:off x="15885136" y="8389047"/>
              <a:ext cx="136178" cy="204267"/>
            </a:xfrm>
            <a:custGeom>
              <a:avLst/>
              <a:gdLst>
                <a:gd name="connsiteX0" fmla="*/ 94984 w 136178"/>
                <a:gd name="connsiteY0" fmla="*/ 140604 h 204267"/>
                <a:gd name="connsiteX1" fmla="*/ 94984 w 136178"/>
                <a:gd name="connsiteY1" fmla="*/ 227417 h 204267"/>
                <a:gd name="connsiteX2" fmla="*/ 60940 w 136178"/>
                <a:gd name="connsiteY2" fmla="*/ 227417 h 204267"/>
                <a:gd name="connsiteX3" fmla="*/ 60940 w 136178"/>
                <a:gd name="connsiteY3" fmla="*/ 140604 h 204267"/>
                <a:gd name="connsiteX4" fmla="*/ 0 w 136178"/>
                <a:gd name="connsiteY4" fmla="*/ 0 h 204267"/>
                <a:gd name="connsiteX5" fmla="*/ 39151 w 136178"/>
                <a:gd name="connsiteY5" fmla="*/ 0 h 204267"/>
                <a:gd name="connsiteX6" fmla="*/ 80005 w 136178"/>
                <a:gd name="connsiteY6" fmla="*/ 108602 h 204267"/>
                <a:gd name="connsiteX7" fmla="*/ 121539 w 136178"/>
                <a:gd name="connsiteY7" fmla="*/ 0 h 204267"/>
                <a:gd name="connsiteX8" fmla="*/ 157966 w 136178"/>
                <a:gd name="connsiteY8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178" h="204267">
                  <a:moveTo>
                    <a:pt x="94984" y="140604"/>
                  </a:moveTo>
                  <a:lnTo>
                    <a:pt x="94984" y="227417"/>
                  </a:lnTo>
                  <a:lnTo>
                    <a:pt x="60940" y="227417"/>
                  </a:lnTo>
                  <a:lnTo>
                    <a:pt x="60940" y="140604"/>
                  </a:lnTo>
                  <a:lnTo>
                    <a:pt x="0" y="0"/>
                  </a:lnTo>
                  <a:lnTo>
                    <a:pt x="39151" y="0"/>
                  </a:lnTo>
                  <a:lnTo>
                    <a:pt x="80005" y="108602"/>
                  </a:lnTo>
                  <a:lnTo>
                    <a:pt x="121539" y="0"/>
                  </a:lnTo>
                  <a:lnTo>
                    <a:pt x="157966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4" name="Vrije vorm: vorm 31">
              <a:extLst>
                <a:ext uri="{FF2B5EF4-FFF2-40B4-BE49-F238E27FC236}">
                  <a16:creationId xmlns:a16="http://schemas.microsoft.com/office/drawing/2014/main" id="{143B9896-FD2C-4DD8-A53A-97669228A62C}"/>
                </a:ext>
              </a:extLst>
            </p:cNvPr>
            <p:cNvSpPr/>
            <p:nvPr/>
          </p:nvSpPr>
          <p:spPr>
            <a:xfrm>
              <a:off x="14530844" y="8682580"/>
              <a:ext cx="136178" cy="204267"/>
            </a:xfrm>
            <a:custGeom>
              <a:avLst/>
              <a:gdLst>
                <a:gd name="connsiteX0" fmla="*/ 147074 w 136178"/>
                <a:gd name="connsiteY0" fmla="*/ 120449 h 204267"/>
                <a:gd name="connsiteX1" fmla="*/ 136180 w 136178"/>
                <a:gd name="connsiteY1" fmla="*/ 203517 h 204267"/>
                <a:gd name="connsiteX2" fmla="*/ 72857 w 136178"/>
                <a:gd name="connsiteY2" fmla="*/ 235859 h 204267"/>
                <a:gd name="connsiteX3" fmla="*/ 11917 w 136178"/>
                <a:gd name="connsiteY3" fmla="*/ 204879 h 204267"/>
                <a:gd name="connsiteX4" fmla="*/ 3066 w 136178"/>
                <a:gd name="connsiteY4" fmla="*/ 170834 h 204267"/>
                <a:gd name="connsiteX5" fmla="*/ 2 w 136178"/>
                <a:gd name="connsiteY5" fmla="*/ 120789 h 204267"/>
                <a:gd name="connsiteX6" fmla="*/ 4427 w 136178"/>
                <a:gd name="connsiteY6" fmla="*/ 59509 h 204267"/>
                <a:gd name="connsiteX7" fmla="*/ 20428 w 136178"/>
                <a:gd name="connsiteY7" fmla="*/ 20698 h 204267"/>
                <a:gd name="connsiteX8" fmla="*/ 74219 w 136178"/>
                <a:gd name="connsiteY8" fmla="*/ 271 h 204267"/>
                <a:gd name="connsiteX9" fmla="*/ 128009 w 136178"/>
                <a:gd name="connsiteY9" fmla="*/ 18655 h 204267"/>
                <a:gd name="connsiteX10" fmla="*/ 144350 w 136178"/>
                <a:gd name="connsiteY10" fmla="*/ 59509 h 204267"/>
                <a:gd name="connsiteX11" fmla="*/ 147074 w 136178"/>
                <a:gd name="connsiteY11" fmla="*/ 120449 h 204267"/>
                <a:gd name="connsiteX12" fmla="*/ 110646 w 136178"/>
                <a:gd name="connsiteY12" fmla="*/ 116363 h 204267"/>
                <a:gd name="connsiteX13" fmla="*/ 107923 w 136178"/>
                <a:gd name="connsiteY13" fmla="*/ 59509 h 204267"/>
                <a:gd name="connsiteX14" fmla="*/ 73878 w 136178"/>
                <a:gd name="connsiteY14" fmla="*/ 25464 h 204267"/>
                <a:gd name="connsiteX15" fmla="*/ 39834 w 136178"/>
                <a:gd name="connsiteY15" fmla="*/ 59509 h 204267"/>
                <a:gd name="connsiteX16" fmla="*/ 39834 w 136178"/>
                <a:gd name="connsiteY16" fmla="*/ 79595 h 204267"/>
                <a:gd name="connsiteX17" fmla="*/ 39834 w 136178"/>
                <a:gd name="connsiteY17" fmla="*/ 113640 h 204267"/>
                <a:gd name="connsiteX18" fmla="*/ 39834 w 136178"/>
                <a:gd name="connsiteY18" fmla="*/ 147684 h 204267"/>
                <a:gd name="connsiteX19" fmla="*/ 41536 w 136178"/>
                <a:gd name="connsiteY19" fmla="*/ 169132 h 204267"/>
                <a:gd name="connsiteX20" fmla="*/ 51749 w 136178"/>
                <a:gd name="connsiteY20" fmla="*/ 196368 h 204267"/>
                <a:gd name="connsiteX21" fmla="*/ 76261 w 136178"/>
                <a:gd name="connsiteY21" fmla="*/ 206241 h 204267"/>
                <a:gd name="connsiteX22" fmla="*/ 110306 w 136178"/>
                <a:gd name="connsiteY22" fmla="*/ 172196 h 204267"/>
                <a:gd name="connsiteX23" fmla="*/ 112008 w 136178"/>
                <a:gd name="connsiteY23" fmla="*/ 150748 h 204267"/>
                <a:gd name="connsiteX24" fmla="*/ 110646 w 136178"/>
                <a:gd name="connsiteY24" fmla="*/ 116363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6178" h="204267">
                  <a:moveTo>
                    <a:pt x="147074" y="120449"/>
                  </a:moveTo>
                  <a:cubicBezTo>
                    <a:pt x="148939" y="148586"/>
                    <a:pt x="145237" y="176813"/>
                    <a:pt x="136180" y="203517"/>
                  </a:cubicBezTo>
                  <a:cubicBezTo>
                    <a:pt x="123828" y="226395"/>
                    <a:pt x="98631" y="239264"/>
                    <a:pt x="72857" y="235859"/>
                  </a:cubicBezTo>
                  <a:cubicBezTo>
                    <a:pt x="48135" y="238876"/>
                    <a:pt x="24048" y="226630"/>
                    <a:pt x="11917" y="204879"/>
                  </a:cubicBezTo>
                  <a:cubicBezTo>
                    <a:pt x="7071" y="194111"/>
                    <a:pt x="4078" y="182600"/>
                    <a:pt x="3066" y="170834"/>
                  </a:cubicBezTo>
                  <a:cubicBezTo>
                    <a:pt x="1076" y="154227"/>
                    <a:pt x="53" y="137515"/>
                    <a:pt x="2" y="120789"/>
                  </a:cubicBezTo>
                  <a:cubicBezTo>
                    <a:pt x="-57" y="100281"/>
                    <a:pt x="1422" y="79796"/>
                    <a:pt x="4427" y="59509"/>
                  </a:cubicBezTo>
                  <a:cubicBezTo>
                    <a:pt x="6146" y="45360"/>
                    <a:pt x="11677" y="31946"/>
                    <a:pt x="20428" y="20698"/>
                  </a:cubicBezTo>
                  <a:cubicBezTo>
                    <a:pt x="34459" y="6275"/>
                    <a:pt x="54151" y="-1202"/>
                    <a:pt x="74219" y="271"/>
                  </a:cubicBezTo>
                  <a:cubicBezTo>
                    <a:pt x="93940" y="-1468"/>
                    <a:pt x="113477" y="5210"/>
                    <a:pt x="128009" y="18655"/>
                  </a:cubicBezTo>
                  <a:cubicBezTo>
                    <a:pt x="137317" y="30391"/>
                    <a:pt x="142996" y="44590"/>
                    <a:pt x="144350" y="59509"/>
                  </a:cubicBezTo>
                  <a:cubicBezTo>
                    <a:pt x="146479" y="79748"/>
                    <a:pt x="147388" y="100100"/>
                    <a:pt x="147074" y="120449"/>
                  </a:cubicBezTo>
                  <a:close/>
                  <a:moveTo>
                    <a:pt x="110646" y="116363"/>
                  </a:moveTo>
                  <a:cubicBezTo>
                    <a:pt x="111042" y="97373"/>
                    <a:pt x="110132" y="78376"/>
                    <a:pt x="107923" y="59509"/>
                  </a:cubicBezTo>
                  <a:cubicBezTo>
                    <a:pt x="103610" y="36811"/>
                    <a:pt x="92262" y="25464"/>
                    <a:pt x="73878" y="25464"/>
                  </a:cubicBezTo>
                  <a:cubicBezTo>
                    <a:pt x="55835" y="25464"/>
                    <a:pt x="44260" y="37039"/>
                    <a:pt x="39834" y="59509"/>
                  </a:cubicBezTo>
                  <a:cubicBezTo>
                    <a:pt x="39438" y="66199"/>
                    <a:pt x="39438" y="72905"/>
                    <a:pt x="39834" y="79595"/>
                  </a:cubicBezTo>
                  <a:cubicBezTo>
                    <a:pt x="39834" y="88787"/>
                    <a:pt x="39834" y="100703"/>
                    <a:pt x="39834" y="113640"/>
                  </a:cubicBezTo>
                  <a:cubicBezTo>
                    <a:pt x="39834" y="126577"/>
                    <a:pt x="39834" y="138833"/>
                    <a:pt x="39834" y="147684"/>
                  </a:cubicBezTo>
                  <a:cubicBezTo>
                    <a:pt x="39834" y="156536"/>
                    <a:pt x="39834" y="164026"/>
                    <a:pt x="41536" y="169132"/>
                  </a:cubicBezTo>
                  <a:cubicBezTo>
                    <a:pt x="42595" y="178927"/>
                    <a:pt x="46108" y="188292"/>
                    <a:pt x="51749" y="196368"/>
                  </a:cubicBezTo>
                  <a:cubicBezTo>
                    <a:pt x="57886" y="203367"/>
                    <a:pt x="66986" y="207034"/>
                    <a:pt x="76261" y="206241"/>
                  </a:cubicBezTo>
                  <a:cubicBezTo>
                    <a:pt x="94986" y="206241"/>
                    <a:pt x="106221" y="194325"/>
                    <a:pt x="110306" y="172196"/>
                  </a:cubicBezTo>
                  <a:cubicBezTo>
                    <a:pt x="111240" y="165081"/>
                    <a:pt x="111808" y="157921"/>
                    <a:pt x="112008" y="150748"/>
                  </a:cubicBezTo>
                  <a:cubicBezTo>
                    <a:pt x="110306" y="143258"/>
                    <a:pt x="110646" y="131002"/>
                    <a:pt x="110646" y="116363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" name="Vrije vorm: vorm 32">
              <a:extLst>
                <a:ext uri="{FF2B5EF4-FFF2-40B4-BE49-F238E27FC236}">
                  <a16:creationId xmlns:a16="http://schemas.microsoft.com/office/drawing/2014/main" id="{9ED15740-E679-43F6-8A60-4A8232A3F050}"/>
                </a:ext>
              </a:extLst>
            </p:cNvPr>
            <p:cNvSpPr/>
            <p:nvPr/>
          </p:nvSpPr>
          <p:spPr>
            <a:xfrm>
              <a:off x="14723197" y="8687277"/>
              <a:ext cx="102134" cy="204267"/>
            </a:xfrm>
            <a:custGeom>
              <a:avLst/>
              <a:gdLst>
                <a:gd name="connsiteX0" fmla="*/ 34045 w 102133"/>
                <a:gd name="connsiteY0" fmla="*/ 26895 h 204267"/>
                <a:gd name="connsiteX1" fmla="*/ 34045 w 102133"/>
                <a:gd name="connsiteY1" fmla="*/ 96686 h 204267"/>
                <a:gd name="connsiteX2" fmla="*/ 102133 w 102133"/>
                <a:gd name="connsiteY2" fmla="*/ 96686 h 204267"/>
                <a:gd name="connsiteX3" fmla="*/ 102133 w 102133"/>
                <a:gd name="connsiteY3" fmla="*/ 122901 h 204267"/>
                <a:gd name="connsiteX4" fmla="*/ 34045 w 102133"/>
                <a:gd name="connsiteY4" fmla="*/ 122901 h 204267"/>
                <a:gd name="connsiteX5" fmla="*/ 34045 w 102133"/>
                <a:gd name="connsiteY5" fmla="*/ 225034 h 204267"/>
                <a:gd name="connsiteX6" fmla="*/ 0 w 102133"/>
                <a:gd name="connsiteY6" fmla="*/ 225034 h 204267"/>
                <a:gd name="connsiteX7" fmla="*/ 0 w 102133"/>
                <a:gd name="connsiteY7" fmla="*/ 0 h 204267"/>
                <a:gd name="connsiteX8" fmla="*/ 105197 w 102133"/>
                <a:gd name="connsiteY8" fmla="*/ 0 h 204267"/>
                <a:gd name="connsiteX9" fmla="*/ 105197 w 102133"/>
                <a:gd name="connsiteY9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133" h="204267">
                  <a:moveTo>
                    <a:pt x="34045" y="26895"/>
                  </a:moveTo>
                  <a:lnTo>
                    <a:pt x="34045" y="96686"/>
                  </a:lnTo>
                  <a:lnTo>
                    <a:pt x="102133" y="96686"/>
                  </a:lnTo>
                  <a:lnTo>
                    <a:pt x="102133" y="122901"/>
                  </a:lnTo>
                  <a:lnTo>
                    <a:pt x="34045" y="122901"/>
                  </a:lnTo>
                  <a:lnTo>
                    <a:pt x="34045" y="225034"/>
                  </a:lnTo>
                  <a:lnTo>
                    <a:pt x="0" y="225034"/>
                  </a:lnTo>
                  <a:lnTo>
                    <a:pt x="0" y="0"/>
                  </a:lnTo>
                  <a:lnTo>
                    <a:pt x="105197" y="0"/>
                  </a:lnTo>
                  <a:lnTo>
                    <a:pt x="105197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01514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25" descr="Afbeelding met weg, buiten, gebouw, zitten&#10;&#10;Beschrijving is gegenereerd met zeer hoge betrouwbaarheid">
            <a:extLst>
              <a:ext uri="{FF2B5EF4-FFF2-40B4-BE49-F238E27FC236}">
                <a16:creationId xmlns:a16="http://schemas.microsoft.com/office/drawing/2014/main" id="{7845A506-86F0-4AC6-9BD8-5C818096E90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5" b="5"/>
          <a:stretch/>
        </p:blipFill>
        <p:spPr/>
      </p:pic>
      <p:sp>
        <p:nvSpPr>
          <p:cNvPr id="31" name="Tijdelijke aanduiding voor SmartArt 9">
            <a:extLst>
              <a:ext uri="{FF2B5EF4-FFF2-40B4-BE49-F238E27FC236}">
                <a16:creationId xmlns:a16="http://schemas.microsoft.com/office/drawing/2014/main" id="{044F453C-35B9-480F-A32E-4928278233DE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0" y="1249141"/>
            <a:ext cx="6972300" cy="2898597"/>
          </a:xfrm>
        </p:spPr>
      </p:sp>
      <p:sp>
        <p:nvSpPr>
          <p:cNvPr id="32" name="Titel 8">
            <a:extLst>
              <a:ext uri="{FF2B5EF4-FFF2-40B4-BE49-F238E27FC236}">
                <a16:creationId xmlns:a16="http://schemas.microsoft.com/office/drawing/2014/main" id="{DA9220A1-C13E-42A8-8B23-12E5EA8F2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32" y="1252605"/>
            <a:ext cx="6150768" cy="2556096"/>
          </a:xfrm>
        </p:spPr>
        <p:txBody>
          <a:bodyPr/>
          <a:lstStyle/>
          <a:p>
            <a:r>
              <a:rPr lang="nl-NL" sz="3200">
                <a:solidFill>
                  <a:srgbClr val="822433"/>
                </a:solidFill>
                <a:latin typeface="Arial Narrow"/>
              </a:rPr>
              <a:t>SUSTAINABLE</a:t>
            </a:r>
            <a:br>
              <a:rPr lang="nl-NL" sz="2800"/>
            </a:br>
            <a:br>
              <a:rPr lang="nl-NL" sz="2800"/>
            </a:br>
            <a:r>
              <a:rPr lang="nl-NL" sz="2800" b="0">
                <a:latin typeface="Arial Narrow"/>
              </a:rPr>
              <a:t>Education, research, innovation and organization based on ecological, </a:t>
            </a:r>
            <a:br>
              <a:rPr lang="nl-NL" sz="2800" b="0">
                <a:latin typeface="Arial Narrow"/>
              </a:rPr>
            </a:br>
            <a:r>
              <a:rPr lang="nl-NL" sz="2800" b="0">
                <a:latin typeface="Arial Narrow"/>
              </a:rPr>
              <a:t>social and economic sustainability.</a:t>
            </a:r>
          </a:p>
        </p:txBody>
      </p:sp>
      <p:grpSp>
        <p:nvGrpSpPr>
          <p:cNvPr id="5" name="Graphic 8">
            <a:extLst>
              <a:ext uri="{FF2B5EF4-FFF2-40B4-BE49-F238E27FC236}">
                <a16:creationId xmlns:a16="http://schemas.microsoft.com/office/drawing/2014/main" id="{9F02D6CB-744E-4893-B827-2F6EE19C2648}"/>
              </a:ext>
            </a:extLst>
          </p:cNvPr>
          <p:cNvGrpSpPr/>
          <p:nvPr/>
        </p:nvGrpSpPr>
        <p:grpSpPr>
          <a:xfrm>
            <a:off x="14530844" y="8384621"/>
            <a:ext cx="1515323" cy="532117"/>
            <a:chOff x="14530844" y="8384621"/>
            <a:chExt cx="1515323" cy="532117"/>
          </a:xfrm>
          <a:solidFill>
            <a:schemeClr val="bg1"/>
          </a:solidFill>
        </p:grpSpPr>
        <p:sp>
          <p:nvSpPr>
            <p:cNvPr id="6" name="Vrije vorm: vorm 14">
              <a:extLst>
                <a:ext uri="{FF2B5EF4-FFF2-40B4-BE49-F238E27FC236}">
                  <a16:creationId xmlns:a16="http://schemas.microsoft.com/office/drawing/2014/main" id="{EEEE8A8D-6735-40FC-899D-C832935595B9}"/>
                </a:ext>
              </a:extLst>
            </p:cNvPr>
            <p:cNvSpPr/>
            <p:nvPr/>
          </p:nvSpPr>
          <p:spPr>
            <a:xfrm>
              <a:off x="14530846" y="8389047"/>
              <a:ext cx="136178" cy="204267"/>
            </a:xfrm>
            <a:custGeom>
              <a:avLst/>
              <a:gdLst>
                <a:gd name="connsiteX0" fmla="*/ 143327 w 136178"/>
                <a:gd name="connsiteY0" fmla="*/ 152860 h 204267"/>
                <a:gd name="connsiteX1" fmla="*/ 72174 w 136178"/>
                <a:gd name="connsiteY1" fmla="*/ 231503 h 204267"/>
                <a:gd name="connsiteX2" fmla="*/ 0 w 136178"/>
                <a:gd name="connsiteY2" fmla="*/ 148775 h 204267"/>
                <a:gd name="connsiteX3" fmla="*/ 0 w 136178"/>
                <a:gd name="connsiteY3" fmla="*/ 0 h 204267"/>
                <a:gd name="connsiteX4" fmla="*/ 34045 w 136178"/>
                <a:gd name="connsiteY4" fmla="*/ 0 h 204267"/>
                <a:gd name="connsiteX5" fmla="*/ 34045 w 136178"/>
                <a:gd name="connsiteY5" fmla="*/ 148775 h 204267"/>
                <a:gd name="connsiteX6" fmla="*/ 70132 w 136178"/>
                <a:gd name="connsiteY6" fmla="*/ 206650 h 204267"/>
                <a:gd name="connsiteX7" fmla="*/ 108942 w 136178"/>
                <a:gd name="connsiteY7" fmla="*/ 148775 h 204267"/>
                <a:gd name="connsiteX8" fmla="*/ 108942 w 136178"/>
                <a:gd name="connsiteY8" fmla="*/ 0 h 204267"/>
                <a:gd name="connsiteX9" fmla="*/ 142987 w 136178"/>
                <a:gd name="connsiteY9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143327" y="152860"/>
                  </a:moveTo>
                  <a:cubicBezTo>
                    <a:pt x="143327" y="212438"/>
                    <a:pt x="118815" y="231503"/>
                    <a:pt x="72174" y="231503"/>
                  </a:cubicBezTo>
                  <a:cubicBezTo>
                    <a:pt x="19065" y="231503"/>
                    <a:pt x="0" y="204948"/>
                    <a:pt x="0" y="148775"/>
                  </a:cubicBezTo>
                  <a:lnTo>
                    <a:pt x="0" y="0"/>
                  </a:lnTo>
                  <a:lnTo>
                    <a:pt x="34045" y="0"/>
                  </a:lnTo>
                  <a:lnTo>
                    <a:pt x="34045" y="148775"/>
                  </a:lnTo>
                  <a:cubicBezTo>
                    <a:pt x="34045" y="168861"/>
                    <a:pt x="34045" y="206650"/>
                    <a:pt x="70132" y="206650"/>
                  </a:cubicBezTo>
                  <a:cubicBezTo>
                    <a:pt x="102134" y="205289"/>
                    <a:pt x="108942" y="182819"/>
                    <a:pt x="108942" y="148775"/>
                  </a:cubicBezTo>
                  <a:lnTo>
                    <a:pt x="108942" y="0"/>
                  </a:lnTo>
                  <a:lnTo>
                    <a:pt x="14298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" name="Vrije vorm: vorm 15">
              <a:extLst>
                <a:ext uri="{FF2B5EF4-FFF2-40B4-BE49-F238E27FC236}">
                  <a16:creationId xmlns:a16="http://schemas.microsoft.com/office/drawing/2014/main" id="{94AE145B-8E32-46F4-BFDE-E0A7FCF3671C}"/>
                </a:ext>
              </a:extLst>
            </p:cNvPr>
            <p:cNvSpPr/>
            <p:nvPr/>
          </p:nvSpPr>
          <p:spPr>
            <a:xfrm>
              <a:off x="15518136" y="8687277"/>
              <a:ext cx="136178" cy="204267"/>
            </a:xfrm>
            <a:custGeom>
              <a:avLst/>
              <a:gdLst>
                <a:gd name="connsiteX0" fmla="*/ 98729 w 136178"/>
                <a:gd name="connsiteY0" fmla="*/ 227077 h 204267"/>
                <a:gd name="connsiteX1" fmla="*/ 30640 w 136178"/>
                <a:gd name="connsiteY1" fmla="*/ 30640 h 204267"/>
                <a:gd name="connsiteX2" fmla="*/ 30640 w 136178"/>
                <a:gd name="connsiteY2" fmla="*/ 227077 h 204267"/>
                <a:gd name="connsiteX3" fmla="*/ 0 w 136178"/>
                <a:gd name="connsiteY3" fmla="*/ 22707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0817 w 136178"/>
                <a:gd name="connsiteY8" fmla="*/ 0 h 204267"/>
                <a:gd name="connsiteX9" fmla="*/ 150817 w 136178"/>
                <a:gd name="connsiteY9" fmla="*/ 22707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8729" y="227077"/>
                  </a:moveTo>
                  <a:lnTo>
                    <a:pt x="30640" y="30640"/>
                  </a:lnTo>
                  <a:lnTo>
                    <a:pt x="30640" y="227077"/>
                  </a:lnTo>
                  <a:lnTo>
                    <a:pt x="0" y="22707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0817" y="0"/>
                  </a:lnTo>
                  <a:lnTo>
                    <a:pt x="150817" y="22707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8" name="Vrije vorm: vorm 16">
              <a:extLst>
                <a:ext uri="{FF2B5EF4-FFF2-40B4-BE49-F238E27FC236}">
                  <a16:creationId xmlns:a16="http://schemas.microsoft.com/office/drawing/2014/main" id="{9BD152A4-592C-4E74-BA47-CE8F1120D97E}"/>
                </a:ext>
              </a:extLst>
            </p:cNvPr>
            <p:cNvSpPr/>
            <p:nvPr/>
          </p:nvSpPr>
          <p:spPr>
            <a:xfrm>
              <a:off x="14720133" y="8389047"/>
              <a:ext cx="136178" cy="204267"/>
            </a:xfrm>
            <a:custGeom>
              <a:avLst/>
              <a:gdLst>
                <a:gd name="connsiteX0" fmla="*/ 97708 w 136178"/>
                <a:gd name="connsiteY0" fmla="*/ 227417 h 204267"/>
                <a:gd name="connsiteX1" fmla="*/ 29619 w 136178"/>
                <a:gd name="connsiteY1" fmla="*/ 30981 h 204267"/>
                <a:gd name="connsiteX2" fmla="*/ 29619 w 136178"/>
                <a:gd name="connsiteY2" fmla="*/ 227417 h 204267"/>
                <a:gd name="connsiteX3" fmla="*/ 0 w 136178"/>
                <a:gd name="connsiteY3" fmla="*/ 22741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1158 w 136178"/>
                <a:gd name="connsiteY8" fmla="*/ 0 h 204267"/>
                <a:gd name="connsiteX9" fmla="*/ 151158 w 136178"/>
                <a:gd name="connsiteY9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7708" y="227417"/>
                  </a:moveTo>
                  <a:lnTo>
                    <a:pt x="29619" y="30981"/>
                  </a:lnTo>
                  <a:lnTo>
                    <a:pt x="29619" y="227417"/>
                  </a:lnTo>
                  <a:lnTo>
                    <a:pt x="0" y="22741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1158" y="0"/>
                  </a:lnTo>
                  <a:lnTo>
                    <a:pt x="151158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" name="Vrije vorm: vorm 17">
              <a:extLst>
                <a:ext uri="{FF2B5EF4-FFF2-40B4-BE49-F238E27FC236}">
                  <a16:creationId xmlns:a16="http://schemas.microsoft.com/office/drawing/2014/main" id="{661C7059-FD11-45D0-AD48-B75211969B94}"/>
                </a:ext>
              </a:extLst>
            </p:cNvPr>
            <p:cNvSpPr/>
            <p:nvPr/>
          </p:nvSpPr>
          <p:spPr>
            <a:xfrm>
              <a:off x="1492405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" name="Vrije vorm: vorm 18">
              <a:extLst>
                <a:ext uri="{FF2B5EF4-FFF2-40B4-BE49-F238E27FC236}">
                  <a16:creationId xmlns:a16="http://schemas.microsoft.com/office/drawing/2014/main" id="{71828F8A-C277-4C6F-8474-65C9FA57F67A}"/>
                </a:ext>
              </a:extLst>
            </p:cNvPr>
            <p:cNvSpPr/>
            <p:nvPr/>
          </p:nvSpPr>
          <p:spPr>
            <a:xfrm>
              <a:off x="1567371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" name="Vrije vorm: vorm 19">
              <a:extLst>
                <a:ext uri="{FF2B5EF4-FFF2-40B4-BE49-F238E27FC236}">
                  <a16:creationId xmlns:a16="http://schemas.microsoft.com/office/drawing/2014/main" id="{8EF1767B-277F-46DB-BF2D-303A5AB0C2C0}"/>
                </a:ext>
              </a:extLst>
            </p:cNvPr>
            <p:cNvSpPr/>
            <p:nvPr/>
          </p:nvSpPr>
          <p:spPr>
            <a:xfrm>
              <a:off x="14988063" y="8389047"/>
              <a:ext cx="136178" cy="204267"/>
            </a:xfrm>
            <a:custGeom>
              <a:avLst/>
              <a:gdLst>
                <a:gd name="connsiteX0" fmla="*/ 98729 w 136178"/>
                <a:gd name="connsiteY0" fmla="*/ 227417 h 204267"/>
                <a:gd name="connsiteX1" fmla="*/ 57195 w 136178"/>
                <a:gd name="connsiteY1" fmla="*/ 227417 h 204267"/>
                <a:gd name="connsiteX2" fmla="*/ 0 w 136178"/>
                <a:gd name="connsiteY2" fmla="*/ 0 h 204267"/>
                <a:gd name="connsiteX3" fmla="*/ 36428 w 136178"/>
                <a:gd name="connsiteY3" fmla="*/ 0 h 204267"/>
                <a:gd name="connsiteX4" fmla="*/ 79664 w 136178"/>
                <a:gd name="connsiteY4" fmla="*/ 195075 h 204267"/>
                <a:gd name="connsiteX5" fmla="*/ 124262 w 136178"/>
                <a:gd name="connsiteY5" fmla="*/ 0 h 204267"/>
                <a:gd name="connsiteX6" fmla="*/ 158307 w 136178"/>
                <a:gd name="connsiteY6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178" h="204267">
                  <a:moveTo>
                    <a:pt x="98729" y="227417"/>
                  </a:moveTo>
                  <a:lnTo>
                    <a:pt x="57195" y="227417"/>
                  </a:lnTo>
                  <a:lnTo>
                    <a:pt x="0" y="0"/>
                  </a:lnTo>
                  <a:lnTo>
                    <a:pt x="36428" y="0"/>
                  </a:lnTo>
                  <a:lnTo>
                    <a:pt x="79664" y="195075"/>
                  </a:lnTo>
                  <a:lnTo>
                    <a:pt x="124262" y="0"/>
                  </a:lnTo>
                  <a:lnTo>
                    <a:pt x="15830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" name="Vrije vorm: vorm 20">
              <a:extLst>
                <a:ext uri="{FF2B5EF4-FFF2-40B4-BE49-F238E27FC236}">
                  <a16:creationId xmlns:a16="http://schemas.microsoft.com/office/drawing/2014/main" id="{014735DE-33D2-47D0-B0B6-5A0EC0B26259}"/>
                </a:ext>
              </a:extLst>
            </p:cNvPr>
            <p:cNvSpPr/>
            <p:nvPr/>
          </p:nvSpPr>
          <p:spPr>
            <a:xfrm>
              <a:off x="15174627" y="8389047"/>
              <a:ext cx="102134" cy="204267"/>
            </a:xfrm>
            <a:custGeom>
              <a:avLst/>
              <a:gdLst>
                <a:gd name="connsiteX0" fmla="*/ 0 w 102133"/>
                <a:gd name="connsiteY0" fmla="*/ 22741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7236 h 204267"/>
                <a:gd name="connsiteX4" fmla="*/ 34725 w 102133"/>
                <a:gd name="connsiteY4" fmla="*/ 27236 h 204267"/>
                <a:gd name="connsiteX5" fmla="*/ 34725 w 102133"/>
                <a:gd name="connsiteY5" fmla="*/ 95325 h 204267"/>
                <a:gd name="connsiteX6" fmla="*/ 107581 w 102133"/>
                <a:gd name="connsiteY6" fmla="*/ 95325 h 204267"/>
                <a:gd name="connsiteX7" fmla="*/ 107581 w 102133"/>
                <a:gd name="connsiteY7" fmla="*/ 121539 h 204267"/>
                <a:gd name="connsiteX8" fmla="*/ 34725 w 102133"/>
                <a:gd name="connsiteY8" fmla="*/ 121539 h 204267"/>
                <a:gd name="connsiteX9" fmla="*/ 34725 w 102133"/>
                <a:gd name="connsiteY9" fmla="*/ 200182 h 204267"/>
                <a:gd name="connsiteX10" fmla="*/ 114730 w 102133"/>
                <a:gd name="connsiteY10" fmla="*/ 20018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41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7236"/>
                  </a:lnTo>
                  <a:lnTo>
                    <a:pt x="34725" y="27236"/>
                  </a:lnTo>
                  <a:lnTo>
                    <a:pt x="34725" y="95325"/>
                  </a:lnTo>
                  <a:lnTo>
                    <a:pt x="107581" y="95325"/>
                  </a:lnTo>
                  <a:lnTo>
                    <a:pt x="107581" y="121539"/>
                  </a:lnTo>
                  <a:lnTo>
                    <a:pt x="34725" y="121539"/>
                  </a:lnTo>
                  <a:lnTo>
                    <a:pt x="34725" y="200182"/>
                  </a:lnTo>
                  <a:lnTo>
                    <a:pt x="114730" y="20018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" name="Vrije vorm: vorm 21">
              <a:extLst>
                <a:ext uri="{FF2B5EF4-FFF2-40B4-BE49-F238E27FC236}">
                  <a16:creationId xmlns:a16="http://schemas.microsoft.com/office/drawing/2014/main" id="{202CBC9D-1F90-4768-911A-06965E43CF4D}"/>
                </a:ext>
              </a:extLst>
            </p:cNvPr>
            <p:cNvSpPr/>
            <p:nvPr/>
          </p:nvSpPr>
          <p:spPr>
            <a:xfrm>
              <a:off x="15363574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" name="Vrije vorm: vorm 22">
              <a:extLst>
                <a:ext uri="{FF2B5EF4-FFF2-40B4-BE49-F238E27FC236}">
                  <a16:creationId xmlns:a16="http://schemas.microsoft.com/office/drawing/2014/main" id="{C2DFA285-DD9F-48D8-819B-2BAA670369D1}"/>
                </a:ext>
              </a:extLst>
            </p:cNvPr>
            <p:cNvSpPr/>
            <p:nvPr/>
          </p:nvSpPr>
          <p:spPr>
            <a:xfrm>
              <a:off x="15867092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" name="Vrije vorm: vorm 23">
              <a:extLst>
                <a:ext uri="{FF2B5EF4-FFF2-40B4-BE49-F238E27FC236}">
                  <a16:creationId xmlns:a16="http://schemas.microsoft.com/office/drawing/2014/main" id="{F651048B-D62F-4B0C-A899-C4C877AAEC8D}"/>
                </a:ext>
              </a:extLst>
            </p:cNvPr>
            <p:cNvSpPr/>
            <p:nvPr/>
          </p:nvSpPr>
          <p:spPr>
            <a:xfrm>
              <a:off x="15330210" y="8389047"/>
              <a:ext cx="102134" cy="204267"/>
            </a:xfrm>
            <a:custGeom>
              <a:avLst/>
              <a:gdLst>
                <a:gd name="connsiteX0" fmla="*/ 93963 w 102133"/>
                <a:gd name="connsiteY0" fmla="*/ 227417 h 204267"/>
                <a:gd name="connsiteX1" fmla="*/ 90558 w 102133"/>
                <a:gd name="connsiteY1" fmla="*/ 167840 h 204267"/>
                <a:gd name="connsiteX2" fmla="*/ 84090 w 102133"/>
                <a:gd name="connsiteY2" fmla="*/ 133795 h 204267"/>
                <a:gd name="connsiteX3" fmla="*/ 55152 w 102133"/>
                <a:gd name="connsiteY3" fmla="*/ 124603 h 204267"/>
                <a:gd name="connsiteX4" fmla="*/ 34045 w 102133"/>
                <a:gd name="connsiteY4" fmla="*/ 124603 h 204267"/>
                <a:gd name="connsiteX5" fmla="*/ 34045 w 102133"/>
                <a:gd name="connsiteY5" fmla="*/ 226737 h 204267"/>
                <a:gd name="connsiteX6" fmla="*/ 0 w 102133"/>
                <a:gd name="connsiteY6" fmla="*/ 226737 h 204267"/>
                <a:gd name="connsiteX7" fmla="*/ 0 w 102133"/>
                <a:gd name="connsiteY7" fmla="*/ 0 h 204267"/>
                <a:gd name="connsiteX8" fmla="*/ 65365 w 102133"/>
                <a:gd name="connsiteY8" fmla="*/ 0 h 204267"/>
                <a:gd name="connsiteX9" fmla="*/ 130731 w 102133"/>
                <a:gd name="connsiteY9" fmla="*/ 57535 h 204267"/>
                <a:gd name="connsiteX10" fmla="*/ 93282 w 102133"/>
                <a:gd name="connsiteY10" fmla="*/ 112687 h 204267"/>
                <a:gd name="connsiteX11" fmla="*/ 119837 w 102133"/>
                <a:gd name="connsiteY11" fmla="*/ 125965 h 204267"/>
                <a:gd name="connsiteX12" fmla="*/ 126986 w 102133"/>
                <a:gd name="connsiteY12" fmla="*/ 162052 h 204267"/>
                <a:gd name="connsiteX13" fmla="*/ 131752 w 102133"/>
                <a:gd name="connsiteY13" fmla="*/ 227417 h 204267"/>
                <a:gd name="connsiteX14" fmla="*/ 93963 w 102133"/>
                <a:gd name="connsiteY14" fmla="*/ 60259 h 204267"/>
                <a:gd name="connsiteX15" fmla="*/ 57876 w 102133"/>
                <a:gd name="connsiteY15" fmla="*/ 26214 h 204267"/>
                <a:gd name="connsiteX16" fmla="*/ 34385 w 102133"/>
                <a:gd name="connsiteY16" fmla="*/ 26214 h 204267"/>
                <a:gd name="connsiteX17" fmla="*/ 34385 w 102133"/>
                <a:gd name="connsiteY17" fmla="*/ 99410 h 204267"/>
                <a:gd name="connsiteX18" fmla="*/ 51748 w 102133"/>
                <a:gd name="connsiteY18" fmla="*/ 99410 h 204267"/>
                <a:gd name="connsiteX19" fmla="*/ 93622 w 102133"/>
                <a:gd name="connsiteY19" fmla="*/ 60259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2133" h="204267">
                  <a:moveTo>
                    <a:pt x="93963" y="227417"/>
                  </a:moveTo>
                  <a:cubicBezTo>
                    <a:pt x="90899" y="205629"/>
                    <a:pt x="90899" y="171925"/>
                    <a:pt x="90558" y="167840"/>
                  </a:cubicBezTo>
                  <a:cubicBezTo>
                    <a:pt x="91375" y="156123"/>
                    <a:pt x="89146" y="144395"/>
                    <a:pt x="84090" y="133795"/>
                  </a:cubicBezTo>
                  <a:cubicBezTo>
                    <a:pt x="79664" y="127667"/>
                    <a:pt x="70132" y="124603"/>
                    <a:pt x="55152" y="124603"/>
                  </a:cubicBezTo>
                  <a:lnTo>
                    <a:pt x="34045" y="124603"/>
                  </a:lnTo>
                  <a:lnTo>
                    <a:pt x="34045" y="226737"/>
                  </a:lnTo>
                  <a:lnTo>
                    <a:pt x="0" y="226737"/>
                  </a:lnTo>
                  <a:lnTo>
                    <a:pt x="0" y="0"/>
                  </a:lnTo>
                  <a:lnTo>
                    <a:pt x="65365" y="0"/>
                  </a:lnTo>
                  <a:cubicBezTo>
                    <a:pt x="103155" y="0"/>
                    <a:pt x="130731" y="9192"/>
                    <a:pt x="130731" y="57535"/>
                  </a:cubicBezTo>
                  <a:cubicBezTo>
                    <a:pt x="134421" y="82845"/>
                    <a:pt x="118168" y="106781"/>
                    <a:pt x="93282" y="112687"/>
                  </a:cubicBezTo>
                  <a:cubicBezTo>
                    <a:pt x="103788" y="112432"/>
                    <a:pt x="113736" y="117406"/>
                    <a:pt x="119837" y="125965"/>
                  </a:cubicBezTo>
                  <a:cubicBezTo>
                    <a:pt x="125141" y="137226"/>
                    <a:pt x="127599" y="149619"/>
                    <a:pt x="126986" y="162052"/>
                  </a:cubicBezTo>
                  <a:cubicBezTo>
                    <a:pt x="127139" y="183921"/>
                    <a:pt x="128732" y="205757"/>
                    <a:pt x="131752" y="227417"/>
                  </a:cubicBezTo>
                  <a:close/>
                  <a:moveTo>
                    <a:pt x="93963" y="60259"/>
                  </a:moveTo>
                  <a:cubicBezTo>
                    <a:pt x="93963" y="34045"/>
                    <a:pt x="80005" y="26214"/>
                    <a:pt x="57876" y="26214"/>
                  </a:cubicBezTo>
                  <a:lnTo>
                    <a:pt x="34385" y="26214"/>
                  </a:lnTo>
                  <a:lnTo>
                    <a:pt x="34385" y="99410"/>
                  </a:lnTo>
                  <a:lnTo>
                    <a:pt x="51748" y="99410"/>
                  </a:lnTo>
                  <a:cubicBezTo>
                    <a:pt x="82388" y="99410"/>
                    <a:pt x="93622" y="91239"/>
                    <a:pt x="93622" y="60259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" name="Vrije vorm: vorm 24">
              <a:extLst>
                <a:ext uri="{FF2B5EF4-FFF2-40B4-BE49-F238E27FC236}">
                  <a16:creationId xmlns:a16="http://schemas.microsoft.com/office/drawing/2014/main" id="{7CB85F70-2CA2-4384-83DE-12CFC3EF4FDC}"/>
                </a:ext>
              </a:extLst>
            </p:cNvPr>
            <p:cNvSpPr/>
            <p:nvPr/>
          </p:nvSpPr>
          <p:spPr>
            <a:xfrm>
              <a:off x="15494305" y="8384621"/>
              <a:ext cx="136178" cy="204267"/>
            </a:xfrm>
            <a:custGeom>
              <a:avLst/>
              <a:gdLst>
                <a:gd name="connsiteX0" fmla="*/ 136178 w 136178"/>
                <a:gd name="connsiteY0" fmla="*/ 174648 h 204267"/>
                <a:gd name="connsiteX1" fmla="*/ 68089 w 136178"/>
                <a:gd name="connsiteY1" fmla="*/ 235929 h 204267"/>
                <a:gd name="connsiteX2" fmla="*/ 0 w 136178"/>
                <a:gd name="connsiteY2" fmla="*/ 167840 h 204267"/>
                <a:gd name="connsiteX3" fmla="*/ 0 w 136178"/>
                <a:gd name="connsiteY3" fmla="*/ 165456 h 204267"/>
                <a:gd name="connsiteX4" fmla="*/ 36087 w 136178"/>
                <a:gd name="connsiteY4" fmla="*/ 165456 h 204267"/>
                <a:gd name="connsiteX5" fmla="*/ 36087 w 136178"/>
                <a:gd name="connsiteY5" fmla="*/ 168180 h 204267"/>
                <a:gd name="connsiteX6" fmla="*/ 67068 w 136178"/>
                <a:gd name="connsiteY6" fmla="*/ 209714 h 204267"/>
                <a:gd name="connsiteX7" fmla="*/ 98794 w 136178"/>
                <a:gd name="connsiteY7" fmla="*/ 185418 h 204267"/>
                <a:gd name="connsiteX8" fmla="*/ 98389 w 136178"/>
                <a:gd name="connsiteY8" fmla="*/ 175670 h 204267"/>
                <a:gd name="connsiteX9" fmla="*/ 76600 w 136178"/>
                <a:gd name="connsiteY9" fmla="*/ 141625 h 204267"/>
                <a:gd name="connsiteX10" fmla="*/ 57535 w 136178"/>
                <a:gd name="connsiteY10" fmla="*/ 129710 h 204267"/>
                <a:gd name="connsiteX11" fmla="*/ 3064 w 136178"/>
                <a:gd name="connsiteY11" fmla="*/ 58557 h 204267"/>
                <a:gd name="connsiteX12" fmla="*/ 71493 w 136178"/>
                <a:gd name="connsiteY12" fmla="*/ 0 h 204267"/>
                <a:gd name="connsiteX13" fmla="*/ 133795 w 136178"/>
                <a:gd name="connsiteY13" fmla="*/ 56854 h 204267"/>
                <a:gd name="connsiteX14" fmla="*/ 133795 w 136178"/>
                <a:gd name="connsiteY14" fmla="*/ 65025 h 204267"/>
                <a:gd name="connsiteX15" fmla="*/ 99750 w 136178"/>
                <a:gd name="connsiteY15" fmla="*/ 65025 h 204267"/>
                <a:gd name="connsiteX16" fmla="*/ 99750 w 136178"/>
                <a:gd name="connsiteY16" fmla="*/ 59578 h 204267"/>
                <a:gd name="connsiteX17" fmla="*/ 71153 w 136178"/>
                <a:gd name="connsiteY17" fmla="*/ 25533 h 204267"/>
                <a:gd name="connsiteX18" fmla="*/ 41810 w 136178"/>
                <a:gd name="connsiteY18" fmla="*/ 49733 h 204267"/>
                <a:gd name="connsiteX19" fmla="*/ 41875 w 136178"/>
                <a:gd name="connsiteY19" fmla="*/ 55493 h 204267"/>
                <a:gd name="connsiteX20" fmla="*/ 73196 w 136178"/>
                <a:gd name="connsiteY20" fmla="*/ 95325 h 204267"/>
                <a:gd name="connsiteX21" fmla="*/ 89197 w 136178"/>
                <a:gd name="connsiteY21" fmla="*/ 105538 h 204267"/>
                <a:gd name="connsiteX22" fmla="*/ 136178 w 136178"/>
                <a:gd name="connsiteY22" fmla="*/ 174648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6178" h="204267">
                  <a:moveTo>
                    <a:pt x="136178" y="174648"/>
                  </a:moveTo>
                  <a:cubicBezTo>
                    <a:pt x="136178" y="215502"/>
                    <a:pt x="113709" y="235929"/>
                    <a:pt x="68089" y="235929"/>
                  </a:cubicBezTo>
                  <a:cubicBezTo>
                    <a:pt x="18044" y="235929"/>
                    <a:pt x="0" y="215842"/>
                    <a:pt x="0" y="167840"/>
                  </a:cubicBezTo>
                  <a:lnTo>
                    <a:pt x="0" y="165456"/>
                  </a:lnTo>
                  <a:lnTo>
                    <a:pt x="36087" y="165456"/>
                  </a:lnTo>
                  <a:lnTo>
                    <a:pt x="36087" y="168180"/>
                  </a:lnTo>
                  <a:cubicBezTo>
                    <a:pt x="36087" y="195075"/>
                    <a:pt x="42896" y="209714"/>
                    <a:pt x="67068" y="209714"/>
                  </a:cubicBezTo>
                  <a:cubicBezTo>
                    <a:pt x="82538" y="211766"/>
                    <a:pt x="96744" y="200889"/>
                    <a:pt x="98794" y="185418"/>
                  </a:cubicBezTo>
                  <a:cubicBezTo>
                    <a:pt x="99226" y="182170"/>
                    <a:pt x="99090" y="178871"/>
                    <a:pt x="98389" y="175670"/>
                  </a:cubicBezTo>
                  <a:cubicBezTo>
                    <a:pt x="97851" y="161206"/>
                    <a:pt x="89510" y="148172"/>
                    <a:pt x="76600" y="141625"/>
                  </a:cubicBezTo>
                  <a:lnTo>
                    <a:pt x="57535" y="129710"/>
                  </a:lnTo>
                  <a:cubicBezTo>
                    <a:pt x="23491" y="108942"/>
                    <a:pt x="3064" y="95665"/>
                    <a:pt x="3064" y="58557"/>
                  </a:cubicBezTo>
                  <a:cubicBezTo>
                    <a:pt x="3064" y="21448"/>
                    <a:pt x="28257" y="0"/>
                    <a:pt x="71493" y="0"/>
                  </a:cubicBezTo>
                  <a:cubicBezTo>
                    <a:pt x="114730" y="0"/>
                    <a:pt x="133795" y="19065"/>
                    <a:pt x="133795" y="56854"/>
                  </a:cubicBezTo>
                  <a:lnTo>
                    <a:pt x="133795" y="65025"/>
                  </a:lnTo>
                  <a:lnTo>
                    <a:pt x="99750" y="65025"/>
                  </a:lnTo>
                  <a:lnTo>
                    <a:pt x="99750" y="59578"/>
                  </a:lnTo>
                  <a:cubicBezTo>
                    <a:pt x="99750" y="37449"/>
                    <a:pt x="90218" y="25533"/>
                    <a:pt x="71153" y="25533"/>
                  </a:cubicBezTo>
                  <a:cubicBezTo>
                    <a:pt x="56368" y="24113"/>
                    <a:pt x="43230" y="34947"/>
                    <a:pt x="41810" y="49733"/>
                  </a:cubicBezTo>
                  <a:cubicBezTo>
                    <a:pt x="41623" y="51649"/>
                    <a:pt x="41647" y="53581"/>
                    <a:pt x="41875" y="55493"/>
                  </a:cubicBezTo>
                  <a:cubicBezTo>
                    <a:pt x="41875" y="78302"/>
                    <a:pt x="57876" y="85452"/>
                    <a:pt x="73196" y="95325"/>
                  </a:cubicBezTo>
                  <a:lnTo>
                    <a:pt x="89197" y="105538"/>
                  </a:lnTo>
                  <a:cubicBezTo>
                    <a:pt x="123582" y="129369"/>
                    <a:pt x="136178" y="139583"/>
                    <a:pt x="136178" y="174648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" name="Vrije vorm: vorm 25">
              <a:extLst>
                <a:ext uri="{FF2B5EF4-FFF2-40B4-BE49-F238E27FC236}">
                  <a16:creationId xmlns:a16="http://schemas.microsoft.com/office/drawing/2014/main" id="{2DED8B4B-3AFA-421B-9C79-3277A110B4A8}"/>
                </a:ext>
              </a:extLst>
            </p:cNvPr>
            <p:cNvSpPr/>
            <p:nvPr/>
          </p:nvSpPr>
          <p:spPr>
            <a:xfrm>
              <a:off x="15738063" y="8389047"/>
              <a:ext cx="136178" cy="204267"/>
            </a:xfrm>
            <a:custGeom>
              <a:avLst/>
              <a:gdLst>
                <a:gd name="connsiteX0" fmla="*/ 86473 w 136178"/>
                <a:gd name="connsiteY0" fmla="*/ 27236 h 204267"/>
                <a:gd name="connsiteX1" fmla="*/ 86473 w 136178"/>
                <a:gd name="connsiteY1" fmla="*/ 227417 h 204267"/>
                <a:gd name="connsiteX2" fmla="*/ 52429 w 136178"/>
                <a:gd name="connsiteY2" fmla="*/ 227417 h 204267"/>
                <a:gd name="connsiteX3" fmla="*/ 52429 w 136178"/>
                <a:gd name="connsiteY3" fmla="*/ 27236 h 204267"/>
                <a:gd name="connsiteX4" fmla="*/ 0 w 136178"/>
                <a:gd name="connsiteY4" fmla="*/ 27236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7236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6473" y="27236"/>
                  </a:moveTo>
                  <a:lnTo>
                    <a:pt x="86473" y="227417"/>
                  </a:lnTo>
                  <a:lnTo>
                    <a:pt x="52429" y="227417"/>
                  </a:lnTo>
                  <a:lnTo>
                    <a:pt x="52429" y="27236"/>
                  </a:lnTo>
                  <a:lnTo>
                    <a:pt x="0" y="27236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7236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" name="Vrije vorm: vorm 26">
              <a:extLst>
                <a:ext uri="{FF2B5EF4-FFF2-40B4-BE49-F238E27FC236}">
                  <a16:creationId xmlns:a16="http://schemas.microsoft.com/office/drawing/2014/main" id="{1DC3ACEC-5A42-49D9-9270-EBF745E103DA}"/>
                </a:ext>
              </a:extLst>
            </p:cNvPr>
            <p:cNvSpPr/>
            <p:nvPr/>
          </p:nvSpPr>
          <p:spPr>
            <a:xfrm>
              <a:off x="14922357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1067 w 136178"/>
                <a:gd name="connsiteY2" fmla="*/ 227077 h 204267"/>
                <a:gd name="connsiteX3" fmla="*/ 51067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1067" y="227077"/>
                  </a:lnTo>
                  <a:lnTo>
                    <a:pt x="51067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" name="Vrije vorm: vorm 27">
              <a:extLst>
                <a:ext uri="{FF2B5EF4-FFF2-40B4-BE49-F238E27FC236}">
                  <a16:creationId xmlns:a16="http://schemas.microsoft.com/office/drawing/2014/main" id="{D26DE652-8CA1-4158-88DE-7119F65C6EEC}"/>
                </a:ext>
              </a:extLst>
            </p:cNvPr>
            <p:cNvSpPr/>
            <p:nvPr/>
          </p:nvSpPr>
          <p:spPr>
            <a:xfrm>
              <a:off x="15698231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3790 w 136178"/>
                <a:gd name="connsiteY2" fmla="*/ 227077 h 204267"/>
                <a:gd name="connsiteX3" fmla="*/ 53790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3790" y="227077"/>
                  </a:lnTo>
                  <a:lnTo>
                    <a:pt x="53790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" name="Vrije vorm: vorm 28">
              <a:extLst>
                <a:ext uri="{FF2B5EF4-FFF2-40B4-BE49-F238E27FC236}">
                  <a16:creationId xmlns:a16="http://schemas.microsoft.com/office/drawing/2014/main" id="{AD80D86A-6CF7-44F4-B6C8-BE0995D201EB}"/>
                </a:ext>
              </a:extLst>
            </p:cNvPr>
            <p:cNvSpPr/>
            <p:nvPr/>
          </p:nvSpPr>
          <p:spPr>
            <a:xfrm>
              <a:off x="15079643" y="8687277"/>
              <a:ext cx="238312" cy="204267"/>
            </a:xfrm>
            <a:custGeom>
              <a:avLst/>
              <a:gdLst>
                <a:gd name="connsiteX0" fmla="*/ 205288 w 238311"/>
                <a:gd name="connsiteY0" fmla="*/ 227077 h 204267"/>
                <a:gd name="connsiteX1" fmla="*/ 164094 w 238311"/>
                <a:gd name="connsiteY1" fmla="*/ 227077 h 204267"/>
                <a:gd name="connsiteX2" fmla="*/ 130050 w 238311"/>
                <a:gd name="connsiteY2" fmla="*/ 36428 h 204267"/>
                <a:gd name="connsiteX3" fmla="*/ 90558 w 238311"/>
                <a:gd name="connsiteY3" fmla="*/ 227077 h 204267"/>
                <a:gd name="connsiteX4" fmla="*/ 49705 w 238311"/>
                <a:gd name="connsiteY4" fmla="*/ 227077 h 204267"/>
                <a:gd name="connsiteX5" fmla="*/ 0 w 238311"/>
                <a:gd name="connsiteY5" fmla="*/ 0 h 204267"/>
                <a:gd name="connsiteX6" fmla="*/ 37108 w 238311"/>
                <a:gd name="connsiteY6" fmla="*/ 0 h 204267"/>
                <a:gd name="connsiteX7" fmla="*/ 71153 w 238311"/>
                <a:gd name="connsiteY7" fmla="*/ 189968 h 204267"/>
                <a:gd name="connsiteX8" fmla="*/ 109964 w 238311"/>
                <a:gd name="connsiteY8" fmla="*/ 0 h 204267"/>
                <a:gd name="connsiteX9" fmla="*/ 151158 w 238311"/>
                <a:gd name="connsiteY9" fmla="*/ 0 h 204267"/>
                <a:gd name="connsiteX10" fmla="*/ 186564 w 238311"/>
                <a:gd name="connsiteY10" fmla="*/ 190990 h 204267"/>
                <a:gd name="connsiteX11" fmla="*/ 222991 w 238311"/>
                <a:gd name="connsiteY11" fmla="*/ 1021 h 204267"/>
                <a:gd name="connsiteX12" fmla="*/ 257036 w 238311"/>
                <a:gd name="connsiteY12" fmla="*/ 1021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8311" h="204267">
                  <a:moveTo>
                    <a:pt x="205288" y="227077"/>
                  </a:moveTo>
                  <a:lnTo>
                    <a:pt x="164094" y="227077"/>
                  </a:lnTo>
                  <a:lnTo>
                    <a:pt x="130050" y="36428"/>
                  </a:lnTo>
                  <a:lnTo>
                    <a:pt x="90558" y="227077"/>
                  </a:lnTo>
                  <a:lnTo>
                    <a:pt x="49705" y="227077"/>
                  </a:lnTo>
                  <a:lnTo>
                    <a:pt x="0" y="0"/>
                  </a:lnTo>
                  <a:lnTo>
                    <a:pt x="37108" y="0"/>
                  </a:lnTo>
                  <a:lnTo>
                    <a:pt x="71153" y="189968"/>
                  </a:lnTo>
                  <a:lnTo>
                    <a:pt x="109964" y="0"/>
                  </a:lnTo>
                  <a:lnTo>
                    <a:pt x="151158" y="0"/>
                  </a:lnTo>
                  <a:lnTo>
                    <a:pt x="186564" y="190990"/>
                  </a:lnTo>
                  <a:lnTo>
                    <a:pt x="222991" y="1021"/>
                  </a:lnTo>
                  <a:lnTo>
                    <a:pt x="257036" y="1021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" name="Vrije vorm: vorm 29">
              <a:extLst>
                <a:ext uri="{FF2B5EF4-FFF2-40B4-BE49-F238E27FC236}">
                  <a16:creationId xmlns:a16="http://schemas.microsoft.com/office/drawing/2014/main" id="{E24F8BF2-3319-4BD8-9BCA-81E42DAA3FC3}"/>
                </a:ext>
              </a:extLst>
            </p:cNvPr>
            <p:cNvSpPr/>
            <p:nvPr/>
          </p:nvSpPr>
          <p:spPr>
            <a:xfrm>
              <a:off x="16012122" y="8882693"/>
              <a:ext cx="34045" cy="34045"/>
            </a:xfrm>
            <a:custGeom>
              <a:avLst/>
              <a:gdLst>
                <a:gd name="connsiteX0" fmla="*/ 36768 w 34044"/>
                <a:gd name="connsiteY0" fmla="*/ 18384 h 34044"/>
                <a:gd name="connsiteX1" fmla="*/ 18384 w 34044"/>
                <a:gd name="connsiteY1" fmla="*/ 36768 h 34044"/>
                <a:gd name="connsiteX2" fmla="*/ 0 w 34044"/>
                <a:gd name="connsiteY2" fmla="*/ 18384 h 34044"/>
                <a:gd name="connsiteX3" fmla="*/ 18384 w 34044"/>
                <a:gd name="connsiteY3" fmla="*/ 0 h 34044"/>
                <a:gd name="connsiteX4" fmla="*/ 36768 w 34044"/>
                <a:gd name="connsiteY4" fmla="*/ 18384 h 3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44" h="34044">
                  <a:moveTo>
                    <a:pt x="36768" y="18384"/>
                  </a:moveTo>
                  <a:cubicBezTo>
                    <a:pt x="36768" y="28536"/>
                    <a:pt x="28536" y="36768"/>
                    <a:pt x="18384" y="36768"/>
                  </a:cubicBezTo>
                  <a:cubicBezTo>
                    <a:pt x="8232" y="36768"/>
                    <a:pt x="0" y="28536"/>
                    <a:pt x="0" y="18384"/>
                  </a:cubicBezTo>
                  <a:cubicBezTo>
                    <a:pt x="0" y="8232"/>
                    <a:pt x="8232" y="0"/>
                    <a:pt x="18384" y="0"/>
                  </a:cubicBezTo>
                  <a:cubicBezTo>
                    <a:pt x="28536" y="0"/>
                    <a:pt x="36768" y="8232"/>
                    <a:pt x="36768" y="18384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" name="Vrije vorm: vorm 30">
              <a:extLst>
                <a:ext uri="{FF2B5EF4-FFF2-40B4-BE49-F238E27FC236}">
                  <a16:creationId xmlns:a16="http://schemas.microsoft.com/office/drawing/2014/main" id="{A106722A-AFFF-43CC-8435-076AB66703AE}"/>
                </a:ext>
              </a:extLst>
            </p:cNvPr>
            <p:cNvSpPr/>
            <p:nvPr/>
          </p:nvSpPr>
          <p:spPr>
            <a:xfrm>
              <a:off x="15885136" y="8389047"/>
              <a:ext cx="136178" cy="204267"/>
            </a:xfrm>
            <a:custGeom>
              <a:avLst/>
              <a:gdLst>
                <a:gd name="connsiteX0" fmla="*/ 94984 w 136178"/>
                <a:gd name="connsiteY0" fmla="*/ 140604 h 204267"/>
                <a:gd name="connsiteX1" fmla="*/ 94984 w 136178"/>
                <a:gd name="connsiteY1" fmla="*/ 227417 h 204267"/>
                <a:gd name="connsiteX2" fmla="*/ 60940 w 136178"/>
                <a:gd name="connsiteY2" fmla="*/ 227417 h 204267"/>
                <a:gd name="connsiteX3" fmla="*/ 60940 w 136178"/>
                <a:gd name="connsiteY3" fmla="*/ 140604 h 204267"/>
                <a:gd name="connsiteX4" fmla="*/ 0 w 136178"/>
                <a:gd name="connsiteY4" fmla="*/ 0 h 204267"/>
                <a:gd name="connsiteX5" fmla="*/ 39151 w 136178"/>
                <a:gd name="connsiteY5" fmla="*/ 0 h 204267"/>
                <a:gd name="connsiteX6" fmla="*/ 80005 w 136178"/>
                <a:gd name="connsiteY6" fmla="*/ 108602 h 204267"/>
                <a:gd name="connsiteX7" fmla="*/ 121539 w 136178"/>
                <a:gd name="connsiteY7" fmla="*/ 0 h 204267"/>
                <a:gd name="connsiteX8" fmla="*/ 157966 w 136178"/>
                <a:gd name="connsiteY8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178" h="204267">
                  <a:moveTo>
                    <a:pt x="94984" y="140604"/>
                  </a:moveTo>
                  <a:lnTo>
                    <a:pt x="94984" y="227417"/>
                  </a:lnTo>
                  <a:lnTo>
                    <a:pt x="60940" y="227417"/>
                  </a:lnTo>
                  <a:lnTo>
                    <a:pt x="60940" y="140604"/>
                  </a:lnTo>
                  <a:lnTo>
                    <a:pt x="0" y="0"/>
                  </a:lnTo>
                  <a:lnTo>
                    <a:pt x="39151" y="0"/>
                  </a:lnTo>
                  <a:lnTo>
                    <a:pt x="80005" y="108602"/>
                  </a:lnTo>
                  <a:lnTo>
                    <a:pt x="121539" y="0"/>
                  </a:lnTo>
                  <a:lnTo>
                    <a:pt x="157966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4" name="Vrije vorm: vorm 31">
              <a:extLst>
                <a:ext uri="{FF2B5EF4-FFF2-40B4-BE49-F238E27FC236}">
                  <a16:creationId xmlns:a16="http://schemas.microsoft.com/office/drawing/2014/main" id="{B60F6703-4616-4E4A-83C9-CF3890BAB2F9}"/>
                </a:ext>
              </a:extLst>
            </p:cNvPr>
            <p:cNvSpPr/>
            <p:nvPr/>
          </p:nvSpPr>
          <p:spPr>
            <a:xfrm>
              <a:off x="14530844" y="8682580"/>
              <a:ext cx="136178" cy="204267"/>
            </a:xfrm>
            <a:custGeom>
              <a:avLst/>
              <a:gdLst>
                <a:gd name="connsiteX0" fmla="*/ 147074 w 136178"/>
                <a:gd name="connsiteY0" fmla="*/ 120449 h 204267"/>
                <a:gd name="connsiteX1" fmla="*/ 136180 w 136178"/>
                <a:gd name="connsiteY1" fmla="*/ 203517 h 204267"/>
                <a:gd name="connsiteX2" fmla="*/ 72857 w 136178"/>
                <a:gd name="connsiteY2" fmla="*/ 235859 h 204267"/>
                <a:gd name="connsiteX3" fmla="*/ 11917 w 136178"/>
                <a:gd name="connsiteY3" fmla="*/ 204879 h 204267"/>
                <a:gd name="connsiteX4" fmla="*/ 3066 w 136178"/>
                <a:gd name="connsiteY4" fmla="*/ 170834 h 204267"/>
                <a:gd name="connsiteX5" fmla="*/ 2 w 136178"/>
                <a:gd name="connsiteY5" fmla="*/ 120789 h 204267"/>
                <a:gd name="connsiteX6" fmla="*/ 4427 w 136178"/>
                <a:gd name="connsiteY6" fmla="*/ 59509 h 204267"/>
                <a:gd name="connsiteX7" fmla="*/ 20428 w 136178"/>
                <a:gd name="connsiteY7" fmla="*/ 20698 h 204267"/>
                <a:gd name="connsiteX8" fmla="*/ 74219 w 136178"/>
                <a:gd name="connsiteY8" fmla="*/ 271 h 204267"/>
                <a:gd name="connsiteX9" fmla="*/ 128009 w 136178"/>
                <a:gd name="connsiteY9" fmla="*/ 18655 h 204267"/>
                <a:gd name="connsiteX10" fmla="*/ 144350 w 136178"/>
                <a:gd name="connsiteY10" fmla="*/ 59509 h 204267"/>
                <a:gd name="connsiteX11" fmla="*/ 147074 w 136178"/>
                <a:gd name="connsiteY11" fmla="*/ 120449 h 204267"/>
                <a:gd name="connsiteX12" fmla="*/ 110646 w 136178"/>
                <a:gd name="connsiteY12" fmla="*/ 116363 h 204267"/>
                <a:gd name="connsiteX13" fmla="*/ 107923 w 136178"/>
                <a:gd name="connsiteY13" fmla="*/ 59509 h 204267"/>
                <a:gd name="connsiteX14" fmla="*/ 73878 w 136178"/>
                <a:gd name="connsiteY14" fmla="*/ 25464 h 204267"/>
                <a:gd name="connsiteX15" fmla="*/ 39834 w 136178"/>
                <a:gd name="connsiteY15" fmla="*/ 59509 h 204267"/>
                <a:gd name="connsiteX16" fmla="*/ 39834 w 136178"/>
                <a:gd name="connsiteY16" fmla="*/ 79595 h 204267"/>
                <a:gd name="connsiteX17" fmla="*/ 39834 w 136178"/>
                <a:gd name="connsiteY17" fmla="*/ 113640 h 204267"/>
                <a:gd name="connsiteX18" fmla="*/ 39834 w 136178"/>
                <a:gd name="connsiteY18" fmla="*/ 147684 h 204267"/>
                <a:gd name="connsiteX19" fmla="*/ 41536 w 136178"/>
                <a:gd name="connsiteY19" fmla="*/ 169132 h 204267"/>
                <a:gd name="connsiteX20" fmla="*/ 51749 w 136178"/>
                <a:gd name="connsiteY20" fmla="*/ 196368 h 204267"/>
                <a:gd name="connsiteX21" fmla="*/ 76261 w 136178"/>
                <a:gd name="connsiteY21" fmla="*/ 206241 h 204267"/>
                <a:gd name="connsiteX22" fmla="*/ 110306 w 136178"/>
                <a:gd name="connsiteY22" fmla="*/ 172196 h 204267"/>
                <a:gd name="connsiteX23" fmla="*/ 112008 w 136178"/>
                <a:gd name="connsiteY23" fmla="*/ 150748 h 204267"/>
                <a:gd name="connsiteX24" fmla="*/ 110646 w 136178"/>
                <a:gd name="connsiteY24" fmla="*/ 116363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6178" h="204267">
                  <a:moveTo>
                    <a:pt x="147074" y="120449"/>
                  </a:moveTo>
                  <a:cubicBezTo>
                    <a:pt x="148939" y="148586"/>
                    <a:pt x="145237" y="176813"/>
                    <a:pt x="136180" y="203517"/>
                  </a:cubicBezTo>
                  <a:cubicBezTo>
                    <a:pt x="123828" y="226395"/>
                    <a:pt x="98631" y="239264"/>
                    <a:pt x="72857" y="235859"/>
                  </a:cubicBezTo>
                  <a:cubicBezTo>
                    <a:pt x="48135" y="238876"/>
                    <a:pt x="24048" y="226630"/>
                    <a:pt x="11917" y="204879"/>
                  </a:cubicBezTo>
                  <a:cubicBezTo>
                    <a:pt x="7071" y="194111"/>
                    <a:pt x="4078" y="182600"/>
                    <a:pt x="3066" y="170834"/>
                  </a:cubicBezTo>
                  <a:cubicBezTo>
                    <a:pt x="1076" y="154227"/>
                    <a:pt x="53" y="137515"/>
                    <a:pt x="2" y="120789"/>
                  </a:cubicBezTo>
                  <a:cubicBezTo>
                    <a:pt x="-57" y="100281"/>
                    <a:pt x="1422" y="79796"/>
                    <a:pt x="4427" y="59509"/>
                  </a:cubicBezTo>
                  <a:cubicBezTo>
                    <a:pt x="6146" y="45360"/>
                    <a:pt x="11677" y="31946"/>
                    <a:pt x="20428" y="20698"/>
                  </a:cubicBezTo>
                  <a:cubicBezTo>
                    <a:pt x="34459" y="6275"/>
                    <a:pt x="54151" y="-1202"/>
                    <a:pt x="74219" y="271"/>
                  </a:cubicBezTo>
                  <a:cubicBezTo>
                    <a:pt x="93940" y="-1468"/>
                    <a:pt x="113477" y="5210"/>
                    <a:pt x="128009" y="18655"/>
                  </a:cubicBezTo>
                  <a:cubicBezTo>
                    <a:pt x="137317" y="30391"/>
                    <a:pt x="142996" y="44590"/>
                    <a:pt x="144350" y="59509"/>
                  </a:cubicBezTo>
                  <a:cubicBezTo>
                    <a:pt x="146479" y="79748"/>
                    <a:pt x="147388" y="100100"/>
                    <a:pt x="147074" y="120449"/>
                  </a:cubicBezTo>
                  <a:close/>
                  <a:moveTo>
                    <a:pt x="110646" y="116363"/>
                  </a:moveTo>
                  <a:cubicBezTo>
                    <a:pt x="111042" y="97373"/>
                    <a:pt x="110132" y="78376"/>
                    <a:pt x="107923" y="59509"/>
                  </a:cubicBezTo>
                  <a:cubicBezTo>
                    <a:pt x="103610" y="36811"/>
                    <a:pt x="92262" y="25464"/>
                    <a:pt x="73878" y="25464"/>
                  </a:cubicBezTo>
                  <a:cubicBezTo>
                    <a:pt x="55835" y="25464"/>
                    <a:pt x="44260" y="37039"/>
                    <a:pt x="39834" y="59509"/>
                  </a:cubicBezTo>
                  <a:cubicBezTo>
                    <a:pt x="39438" y="66199"/>
                    <a:pt x="39438" y="72905"/>
                    <a:pt x="39834" y="79595"/>
                  </a:cubicBezTo>
                  <a:cubicBezTo>
                    <a:pt x="39834" y="88787"/>
                    <a:pt x="39834" y="100703"/>
                    <a:pt x="39834" y="113640"/>
                  </a:cubicBezTo>
                  <a:cubicBezTo>
                    <a:pt x="39834" y="126577"/>
                    <a:pt x="39834" y="138833"/>
                    <a:pt x="39834" y="147684"/>
                  </a:cubicBezTo>
                  <a:cubicBezTo>
                    <a:pt x="39834" y="156536"/>
                    <a:pt x="39834" y="164026"/>
                    <a:pt x="41536" y="169132"/>
                  </a:cubicBezTo>
                  <a:cubicBezTo>
                    <a:pt x="42595" y="178927"/>
                    <a:pt x="46108" y="188292"/>
                    <a:pt x="51749" y="196368"/>
                  </a:cubicBezTo>
                  <a:cubicBezTo>
                    <a:pt x="57886" y="203367"/>
                    <a:pt x="66986" y="207034"/>
                    <a:pt x="76261" y="206241"/>
                  </a:cubicBezTo>
                  <a:cubicBezTo>
                    <a:pt x="94986" y="206241"/>
                    <a:pt x="106221" y="194325"/>
                    <a:pt x="110306" y="172196"/>
                  </a:cubicBezTo>
                  <a:cubicBezTo>
                    <a:pt x="111240" y="165081"/>
                    <a:pt x="111808" y="157921"/>
                    <a:pt x="112008" y="150748"/>
                  </a:cubicBezTo>
                  <a:cubicBezTo>
                    <a:pt x="110306" y="143258"/>
                    <a:pt x="110646" y="131002"/>
                    <a:pt x="110646" y="116363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" name="Vrije vorm: vorm 32">
              <a:extLst>
                <a:ext uri="{FF2B5EF4-FFF2-40B4-BE49-F238E27FC236}">
                  <a16:creationId xmlns:a16="http://schemas.microsoft.com/office/drawing/2014/main" id="{D18A5E7B-6469-4FB8-A763-788CB5981B79}"/>
                </a:ext>
              </a:extLst>
            </p:cNvPr>
            <p:cNvSpPr/>
            <p:nvPr/>
          </p:nvSpPr>
          <p:spPr>
            <a:xfrm>
              <a:off x="14723197" y="8687277"/>
              <a:ext cx="102134" cy="204267"/>
            </a:xfrm>
            <a:custGeom>
              <a:avLst/>
              <a:gdLst>
                <a:gd name="connsiteX0" fmla="*/ 34045 w 102133"/>
                <a:gd name="connsiteY0" fmla="*/ 26895 h 204267"/>
                <a:gd name="connsiteX1" fmla="*/ 34045 w 102133"/>
                <a:gd name="connsiteY1" fmla="*/ 96686 h 204267"/>
                <a:gd name="connsiteX2" fmla="*/ 102133 w 102133"/>
                <a:gd name="connsiteY2" fmla="*/ 96686 h 204267"/>
                <a:gd name="connsiteX3" fmla="*/ 102133 w 102133"/>
                <a:gd name="connsiteY3" fmla="*/ 122901 h 204267"/>
                <a:gd name="connsiteX4" fmla="*/ 34045 w 102133"/>
                <a:gd name="connsiteY4" fmla="*/ 122901 h 204267"/>
                <a:gd name="connsiteX5" fmla="*/ 34045 w 102133"/>
                <a:gd name="connsiteY5" fmla="*/ 225034 h 204267"/>
                <a:gd name="connsiteX6" fmla="*/ 0 w 102133"/>
                <a:gd name="connsiteY6" fmla="*/ 225034 h 204267"/>
                <a:gd name="connsiteX7" fmla="*/ 0 w 102133"/>
                <a:gd name="connsiteY7" fmla="*/ 0 h 204267"/>
                <a:gd name="connsiteX8" fmla="*/ 105197 w 102133"/>
                <a:gd name="connsiteY8" fmla="*/ 0 h 204267"/>
                <a:gd name="connsiteX9" fmla="*/ 105197 w 102133"/>
                <a:gd name="connsiteY9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133" h="204267">
                  <a:moveTo>
                    <a:pt x="34045" y="26895"/>
                  </a:moveTo>
                  <a:lnTo>
                    <a:pt x="34045" y="96686"/>
                  </a:lnTo>
                  <a:lnTo>
                    <a:pt x="102133" y="96686"/>
                  </a:lnTo>
                  <a:lnTo>
                    <a:pt x="102133" y="122901"/>
                  </a:lnTo>
                  <a:lnTo>
                    <a:pt x="34045" y="122901"/>
                  </a:lnTo>
                  <a:lnTo>
                    <a:pt x="34045" y="225034"/>
                  </a:lnTo>
                  <a:lnTo>
                    <a:pt x="0" y="225034"/>
                  </a:lnTo>
                  <a:lnTo>
                    <a:pt x="0" y="0"/>
                  </a:lnTo>
                  <a:lnTo>
                    <a:pt x="105197" y="0"/>
                  </a:lnTo>
                  <a:lnTo>
                    <a:pt x="105197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319390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25" descr="Afbeelding met man, toetsenbord, vasthouden, staand&#10;&#10;Beschrijving is gegenereerd met zeer hoge betrouwbaarheid">
            <a:extLst>
              <a:ext uri="{FF2B5EF4-FFF2-40B4-BE49-F238E27FC236}">
                <a16:creationId xmlns:a16="http://schemas.microsoft.com/office/drawing/2014/main" id="{A67B8A5E-94D2-45D3-A8BD-0DB75842B33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5" b="5"/>
          <a:stretch/>
        </p:blipFill>
        <p:spPr/>
      </p:pic>
      <p:sp>
        <p:nvSpPr>
          <p:cNvPr id="31" name="Tijdelijke aanduiding voor SmartArt 9">
            <a:extLst>
              <a:ext uri="{FF2B5EF4-FFF2-40B4-BE49-F238E27FC236}">
                <a16:creationId xmlns:a16="http://schemas.microsoft.com/office/drawing/2014/main" id="{044F453C-35B9-480F-A32E-4928278233DE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0" y="1242992"/>
            <a:ext cx="6972300" cy="2906712"/>
          </a:xfrm>
        </p:spPr>
      </p:sp>
      <p:sp>
        <p:nvSpPr>
          <p:cNvPr id="32" name="Titel 8">
            <a:extLst>
              <a:ext uri="{FF2B5EF4-FFF2-40B4-BE49-F238E27FC236}">
                <a16:creationId xmlns:a16="http://schemas.microsoft.com/office/drawing/2014/main" id="{DA9220A1-C13E-42A8-8B23-12E5EA8F2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32" y="1233555"/>
            <a:ext cx="6150768" cy="2922351"/>
          </a:xfrm>
        </p:spPr>
        <p:txBody>
          <a:bodyPr/>
          <a:lstStyle/>
          <a:p>
            <a:r>
              <a:rPr lang="nl-NL" sz="3200">
                <a:solidFill>
                  <a:srgbClr val="822433"/>
                </a:solidFill>
                <a:latin typeface="Arial Narrow"/>
              </a:rPr>
              <a:t>DIGITAL</a:t>
            </a:r>
            <a:br>
              <a:rPr lang="nl-NL" sz="2800"/>
            </a:br>
            <a:br>
              <a:rPr lang="nl-NL" sz="2800"/>
            </a:br>
            <a:r>
              <a:rPr lang="nl-NL" sz="2800" b="0">
                <a:latin typeface="Arial Narrow"/>
              </a:rPr>
              <a:t>Contributing to meaningful and sustainable digital innovations that contribute to society's needs and apply these for the benefit of our own research and education.</a:t>
            </a:r>
          </a:p>
        </p:txBody>
      </p:sp>
      <p:grpSp>
        <p:nvGrpSpPr>
          <p:cNvPr id="6" name="Graphic 8">
            <a:extLst>
              <a:ext uri="{FF2B5EF4-FFF2-40B4-BE49-F238E27FC236}">
                <a16:creationId xmlns:a16="http://schemas.microsoft.com/office/drawing/2014/main" id="{74472B1C-DDC4-4D23-A68A-DA146B66A4E1}"/>
              </a:ext>
            </a:extLst>
          </p:cNvPr>
          <p:cNvGrpSpPr/>
          <p:nvPr/>
        </p:nvGrpSpPr>
        <p:grpSpPr>
          <a:xfrm>
            <a:off x="14530844" y="8384621"/>
            <a:ext cx="1515323" cy="532117"/>
            <a:chOff x="14530844" y="8384621"/>
            <a:chExt cx="1515323" cy="532117"/>
          </a:xfrm>
          <a:solidFill>
            <a:schemeClr val="bg1"/>
          </a:solidFill>
        </p:grpSpPr>
        <p:sp>
          <p:nvSpPr>
            <p:cNvPr id="7" name="Vrije vorm: vorm 14">
              <a:extLst>
                <a:ext uri="{FF2B5EF4-FFF2-40B4-BE49-F238E27FC236}">
                  <a16:creationId xmlns:a16="http://schemas.microsoft.com/office/drawing/2014/main" id="{AFBC1E6B-E2CF-4EA2-9D86-0384C36E7AFB}"/>
                </a:ext>
              </a:extLst>
            </p:cNvPr>
            <p:cNvSpPr/>
            <p:nvPr/>
          </p:nvSpPr>
          <p:spPr>
            <a:xfrm>
              <a:off x="14530846" y="8389047"/>
              <a:ext cx="136178" cy="204267"/>
            </a:xfrm>
            <a:custGeom>
              <a:avLst/>
              <a:gdLst>
                <a:gd name="connsiteX0" fmla="*/ 143327 w 136178"/>
                <a:gd name="connsiteY0" fmla="*/ 152860 h 204267"/>
                <a:gd name="connsiteX1" fmla="*/ 72174 w 136178"/>
                <a:gd name="connsiteY1" fmla="*/ 231503 h 204267"/>
                <a:gd name="connsiteX2" fmla="*/ 0 w 136178"/>
                <a:gd name="connsiteY2" fmla="*/ 148775 h 204267"/>
                <a:gd name="connsiteX3" fmla="*/ 0 w 136178"/>
                <a:gd name="connsiteY3" fmla="*/ 0 h 204267"/>
                <a:gd name="connsiteX4" fmla="*/ 34045 w 136178"/>
                <a:gd name="connsiteY4" fmla="*/ 0 h 204267"/>
                <a:gd name="connsiteX5" fmla="*/ 34045 w 136178"/>
                <a:gd name="connsiteY5" fmla="*/ 148775 h 204267"/>
                <a:gd name="connsiteX6" fmla="*/ 70132 w 136178"/>
                <a:gd name="connsiteY6" fmla="*/ 206650 h 204267"/>
                <a:gd name="connsiteX7" fmla="*/ 108942 w 136178"/>
                <a:gd name="connsiteY7" fmla="*/ 148775 h 204267"/>
                <a:gd name="connsiteX8" fmla="*/ 108942 w 136178"/>
                <a:gd name="connsiteY8" fmla="*/ 0 h 204267"/>
                <a:gd name="connsiteX9" fmla="*/ 142987 w 136178"/>
                <a:gd name="connsiteY9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143327" y="152860"/>
                  </a:moveTo>
                  <a:cubicBezTo>
                    <a:pt x="143327" y="212438"/>
                    <a:pt x="118815" y="231503"/>
                    <a:pt x="72174" y="231503"/>
                  </a:cubicBezTo>
                  <a:cubicBezTo>
                    <a:pt x="19065" y="231503"/>
                    <a:pt x="0" y="204948"/>
                    <a:pt x="0" y="148775"/>
                  </a:cubicBezTo>
                  <a:lnTo>
                    <a:pt x="0" y="0"/>
                  </a:lnTo>
                  <a:lnTo>
                    <a:pt x="34045" y="0"/>
                  </a:lnTo>
                  <a:lnTo>
                    <a:pt x="34045" y="148775"/>
                  </a:lnTo>
                  <a:cubicBezTo>
                    <a:pt x="34045" y="168861"/>
                    <a:pt x="34045" y="206650"/>
                    <a:pt x="70132" y="206650"/>
                  </a:cubicBezTo>
                  <a:cubicBezTo>
                    <a:pt x="102134" y="205289"/>
                    <a:pt x="108942" y="182819"/>
                    <a:pt x="108942" y="148775"/>
                  </a:cubicBezTo>
                  <a:lnTo>
                    <a:pt x="108942" y="0"/>
                  </a:lnTo>
                  <a:lnTo>
                    <a:pt x="14298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8" name="Vrije vorm: vorm 15">
              <a:extLst>
                <a:ext uri="{FF2B5EF4-FFF2-40B4-BE49-F238E27FC236}">
                  <a16:creationId xmlns:a16="http://schemas.microsoft.com/office/drawing/2014/main" id="{5ECCC92F-0C83-45F8-AE0F-C78130635F46}"/>
                </a:ext>
              </a:extLst>
            </p:cNvPr>
            <p:cNvSpPr/>
            <p:nvPr/>
          </p:nvSpPr>
          <p:spPr>
            <a:xfrm>
              <a:off x="15518136" y="8687277"/>
              <a:ext cx="136178" cy="204267"/>
            </a:xfrm>
            <a:custGeom>
              <a:avLst/>
              <a:gdLst>
                <a:gd name="connsiteX0" fmla="*/ 98729 w 136178"/>
                <a:gd name="connsiteY0" fmla="*/ 227077 h 204267"/>
                <a:gd name="connsiteX1" fmla="*/ 30640 w 136178"/>
                <a:gd name="connsiteY1" fmla="*/ 30640 h 204267"/>
                <a:gd name="connsiteX2" fmla="*/ 30640 w 136178"/>
                <a:gd name="connsiteY2" fmla="*/ 227077 h 204267"/>
                <a:gd name="connsiteX3" fmla="*/ 0 w 136178"/>
                <a:gd name="connsiteY3" fmla="*/ 22707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0817 w 136178"/>
                <a:gd name="connsiteY8" fmla="*/ 0 h 204267"/>
                <a:gd name="connsiteX9" fmla="*/ 150817 w 136178"/>
                <a:gd name="connsiteY9" fmla="*/ 22707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8729" y="227077"/>
                  </a:moveTo>
                  <a:lnTo>
                    <a:pt x="30640" y="30640"/>
                  </a:lnTo>
                  <a:lnTo>
                    <a:pt x="30640" y="227077"/>
                  </a:lnTo>
                  <a:lnTo>
                    <a:pt x="0" y="22707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0817" y="0"/>
                  </a:lnTo>
                  <a:lnTo>
                    <a:pt x="150817" y="22707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" name="Vrije vorm: vorm 16">
              <a:extLst>
                <a:ext uri="{FF2B5EF4-FFF2-40B4-BE49-F238E27FC236}">
                  <a16:creationId xmlns:a16="http://schemas.microsoft.com/office/drawing/2014/main" id="{897DCED8-9026-4056-9A53-EE6576709319}"/>
                </a:ext>
              </a:extLst>
            </p:cNvPr>
            <p:cNvSpPr/>
            <p:nvPr/>
          </p:nvSpPr>
          <p:spPr>
            <a:xfrm>
              <a:off x="14720133" y="8389047"/>
              <a:ext cx="136178" cy="204267"/>
            </a:xfrm>
            <a:custGeom>
              <a:avLst/>
              <a:gdLst>
                <a:gd name="connsiteX0" fmla="*/ 97708 w 136178"/>
                <a:gd name="connsiteY0" fmla="*/ 227417 h 204267"/>
                <a:gd name="connsiteX1" fmla="*/ 29619 w 136178"/>
                <a:gd name="connsiteY1" fmla="*/ 30981 h 204267"/>
                <a:gd name="connsiteX2" fmla="*/ 29619 w 136178"/>
                <a:gd name="connsiteY2" fmla="*/ 227417 h 204267"/>
                <a:gd name="connsiteX3" fmla="*/ 0 w 136178"/>
                <a:gd name="connsiteY3" fmla="*/ 22741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1158 w 136178"/>
                <a:gd name="connsiteY8" fmla="*/ 0 h 204267"/>
                <a:gd name="connsiteX9" fmla="*/ 151158 w 136178"/>
                <a:gd name="connsiteY9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7708" y="227417"/>
                  </a:moveTo>
                  <a:lnTo>
                    <a:pt x="29619" y="30981"/>
                  </a:lnTo>
                  <a:lnTo>
                    <a:pt x="29619" y="227417"/>
                  </a:lnTo>
                  <a:lnTo>
                    <a:pt x="0" y="22741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1158" y="0"/>
                  </a:lnTo>
                  <a:lnTo>
                    <a:pt x="151158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" name="Vrije vorm: vorm 17">
              <a:extLst>
                <a:ext uri="{FF2B5EF4-FFF2-40B4-BE49-F238E27FC236}">
                  <a16:creationId xmlns:a16="http://schemas.microsoft.com/office/drawing/2014/main" id="{C44AACD1-BF10-40A3-B052-FA9CA9870282}"/>
                </a:ext>
              </a:extLst>
            </p:cNvPr>
            <p:cNvSpPr/>
            <p:nvPr/>
          </p:nvSpPr>
          <p:spPr>
            <a:xfrm>
              <a:off x="1492405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" name="Vrije vorm: vorm 18">
              <a:extLst>
                <a:ext uri="{FF2B5EF4-FFF2-40B4-BE49-F238E27FC236}">
                  <a16:creationId xmlns:a16="http://schemas.microsoft.com/office/drawing/2014/main" id="{6B3511A9-81CD-488E-AD33-EF3940C991FB}"/>
                </a:ext>
              </a:extLst>
            </p:cNvPr>
            <p:cNvSpPr/>
            <p:nvPr/>
          </p:nvSpPr>
          <p:spPr>
            <a:xfrm>
              <a:off x="1567371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" name="Vrije vorm: vorm 19">
              <a:extLst>
                <a:ext uri="{FF2B5EF4-FFF2-40B4-BE49-F238E27FC236}">
                  <a16:creationId xmlns:a16="http://schemas.microsoft.com/office/drawing/2014/main" id="{AA86B42B-1BEC-49C0-838C-3D77FF8E2389}"/>
                </a:ext>
              </a:extLst>
            </p:cNvPr>
            <p:cNvSpPr/>
            <p:nvPr/>
          </p:nvSpPr>
          <p:spPr>
            <a:xfrm>
              <a:off x="14988063" y="8389047"/>
              <a:ext cx="136178" cy="204267"/>
            </a:xfrm>
            <a:custGeom>
              <a:avLst/>
              <a:gdLst>
                <a:gd name="connsiteX0" fmla="*/ 98729 w 136178"/>
                <a:gd name="connsiteY0" fmla="*/ 227417 h 204267"/>
                <a:gd name="connsiteX1" fmla="*/ 57195 w 136178"/>
                <a:gd name="connsiteY1" fmla="*/ 227417 h 204267"/>
                <a:gd name="connsiteX2" fmla="*/ 0 w 136178"/>
                <a:gd name="connsiteY2" fmla="*/ 0 h 204267"/>
                <a:gd name="connsiteX3" fmla="*/ 36428 w 136178"/>
                <a:gd name="connsiteY3" fmla="*/ 0 h 204267"/>
                <a:gd name="connsiteX4" fmla="*/ 79664 w 136178"/>
                <a:gd name="connsiteY4" fmla="*/ 195075 h 204267"/>
                <a:gd name="connsiteX5" fmla="*/ 124262 w 136178"/>
                <a:gd name="connsiteY5" fmla="*/ 0 h 204267"/>
                <a:gd name="connsiteX6" fmla="*/ 158307 w 136178"/>
                <a:gd name="connsiteY6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178" h="204267">
                  <a:moveTo>
                    <a:pt x="98729" y="227417"/>
                  </a:moveTo>
                  <a:lnTo>
                    <a:pt x="57195" y="227417"/>
                  </a:lnTo>
                  <a:lnTo>
                    <a:pt x="0" y="0"/>
                  </a:lnTo>
                  <a:lnTo>
                    <a:pt x="36428" y="0"/>
                  </a:lnTo>
                  <a:lnTo>
                    <a:pt x="79664" y="195075"/>
                  </a:lnTo>
                  <a:lnTo>
                    <a:pt x="124262" y="0"/>
                  </a:lnTo>
                  <a:lnTo>
                    <a:pt x="15830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" name="Vrije vorm: vorm 20">
              <a:extLst>
                <a:ext uri="{FF2B5EF4-FFF2-40B4-BE49-F238E27FC236}">
                  <a16:creationId xmlns:a16="http://schemas.microsoft.com/office/drawing/2014/main" id="{B6DDE7F7-9BC0-4E51-B66B-3CF991DCB732}"/>
                </a:ext>
              </a:extLst>
            </p:cNvPr>
            <p:cNvSpPr/>
            <p:nvPr/>
          </p:nvSpPr>
          <p:spPr>
            <a:xfrm>
              <a:off x="15174627" y="8389047"/>
              <a:ext cx="102134" cy="204267"/>
            </a:xfrm>
            <a:custGeom>
              <a:avLst/>
              <a:gdLst>
                <a:gd name="connsiteX0" fmla="*/ 0 w 102133"/>
                <a:gd name="connsiteY0" fmla="*/ 22741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7236 h 204267"/>
                <a:gd name="connsiteX4" fmla="*/ 34725 w 102133"/>
                <a:gd name="connsiteY4" fmla="*/ 27236 h 204267"/>
                <a:gd name="connsiteX5" fmla="*/ 34725 w 102133"/>
                <a:gd name="connsiteY5" fmla="*/ 95325 h 204267"/>
                <a:gd name="connsiteX6" fmla="*/ 107581 w 102133"/>
                <a:gd name="connsiteY6" fmla="*/ 95325 h 204267"/>
                <a:gd name="connsiteX7" fmla="*/ 107581 w 102133"/>
                <a:gd name="connsiteY7" fmla="*/ 121539 h 204267"/>
                <a:gd name="connsiteX8" fmla="*/ 34725 w 102133"/>
                <a:gd name="connsiteY8" fmla="*/ 121539 h 204267"/>
                <a:gd name="connsiteX9" fmla="*/ 34725 w 102133"/>
                <a:gd name="connsiteY9" fmla="*/ 200182 h 204267"/>
                <a:gd name="connsiteX10" fmla="*/ 114730 w 102133"/>
                <a:gd name="connsiteY10" fmla="*/ 20018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41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7236"/>
                  </a:lnTo>
                  <a:lnTo>
                    <a:pt x="34725" y="27236"/>
                  </a:lnTo>
                  <a:lnTo>
                    <a:pt x="34725" y="95325"/>
                  </a:lnTo>
                  <a:lnTo>
                    <a:pt x="107581" y="95325"/>
                  </a:lnTo>
                  <a:lnTo>
                    <a:pt x="107581" y="121539"/>
                  </a:lnTo>
                  <a:lnTo>
                    <a:pt x="34725" y="121539"/>
                  </a:lnTo>
                  <a:lnTo>
                    <a:pt x="34725" y="200182"/>
                  </a:lnTo>
                  <a:lnTo>
                    <a:pt x="114730" y="20018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" name="Vrije vorm: vorm 21">
              <a:extLst>
                <a:ext uri="{FF2B5EF4-FFF2-40B4-BE49-F238E27FC236}">
                  <a16:creationId xmlns:a16="http://schemas.microsoft.com/office/drawing/2014/main" id="{08B37ECE-3B94-4CBE-A7E3-FCAC319B5DF1}"/>
                </a:ext>
              </a:extLst>
            </p:cNvPr>
            <p:cNvSpPr/>
            <p:nvPr/>
          </p:nvSpPr>
          <p:spPr>
            <a:xfrm>
              <a:off x="15363574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" name="Vrije vorm: vorm 22">
              <a:extLst>
                <a:ext uri="{FF2B5EF4-FFF2-40B4-BE49-F238E27FC236}">
                  <a16:creationId xmlns:a16="http://schemas.microsoft.com/office/drawing/2014/main" id="{02E80D74-0B86-48BF-8FDB-D602A4C745B3}"/>
                </a:ext>
              </a:extLst>
            </p:cNvPr>
            <p:cNvSpPr/>
            <p:nvPr/>
          </p:nvSpPr>
          <p:spPr>
            <a:xfrm>
              <a:off x="15867092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" name="Vrije vorm: vorm 23">
              <a:extLst>
                <a:ext uri="{FF2B5EF4-FFF2-40B4-BE49-F238E27FC236}">
                  <a16:creationId xmlns:a16="http://schemas.microsoft.com/office/drawing/2014/main" id="{89F8C23E-6997-4F0D-9D85-C9ED1CE647E2}"/>
                </a:ext>
              </a:extLst>
            </p:cNvPr>
            <p:cNvSpPr/>
            <p:nvPr/>
          </p:nvSpPr>
          <p:spPr>
            <a:xfrm>
              <a:off x="15330210" y="8389047"/>
              <a:ext cx="102134" cy="204267"/>
            </a:xfrm>
            <a:custGeom>
              <a:avLst/>
              <a:gdLst>
                <a:gd name="connsiteX0" fmla="*/ 93963 w 102133"/>
                <a:gd name="connsiteY0" fmla="*/ 227417 h 204267"/>
                <a:gd name="connsiteX1" fmla="*/ 90558 w 102133"/>
                <a:gd name="connsiteY1" fmla="*/ 167840 h 204267"/>
                <a:gd name="connsiteX2" fmla="*/ 84090 w 102133"/>
                <a:gd name="connsiteY2" fmla="*/ 133795 h 204267"/>
                <a:gd name="connsiteX3" fmla="*/ 55152 w 102133"/>
                <a:gd name="connsiteY3" fmla="*/ 124603 h 204267"/>
                <a:gd name="connsiteX4" fmla="*/ 34045 w 102133"/>
                <a:gd name="connsiteY4" fmla="*/ 124603 h 204267"/>
                <a:gd name="connsiteX5" fmla="*/ 34045 w 102133"/>
                <a:gd name="connsiteY5" fmla="*/ 226737 h 204267"/>
                <a:gd name="connsiteX6" fmla="*/ 0 w 102133"/>
                <a:gd name="connsiteY6" fmla="*/ 226737 h 204267"/>
                <a:gd name="connsiteX7" fmla="*/ 0 w 102133"/>
                <a:gd name="connsiteY7" fmla="*/ 0 h 204267"/>
                <a:gd name="connsiteX8" fmla="*/ 65365 w 102133"/>
                <a:gd name="connsiteY8" fmla="*/ 0 h 204267"/>
                <a:gd name="connsiteX9" fmla="*/ 130731 w 102133"/>
                <a:gd name="connsiteY9" fmla="*/ 57535 h 204267"/>
                <a:gd name="connsiteX10" fmla="*/ 93282 w 102133"/>
                <a:gd name="connsiteY10" fmla="*/ 112687 h 204267"/>
                <a:gd name="connsiteX11" fmla="*/ 119837 w 102133"/>
                <a:gd name="connsiteY11" fmla="*/ 125965 h 204267"/>
                <a:gd name="connsiteX12" fmla="*/ 126986 w 102133"/>
                <a:gd name="connsiteY12" fmla="*/ 162052 h 204267"/>
                <a:gd name="connsiteX13" fmla="*/ 131752 w 102133"/>
                <a:gd name="connsiteY13" fmla="*/ 227417 h 204267"/>
                <a:gd name="connsiteX14" fmla="*/ 93963 w 102133"/>
                <a:gd name="connsiteY14" fmla="*/ 60259 h 204267"/>
                <a:gd name="connsiteX15" fmla="*/ 57876 w 102133"/>
                <a:gd name="connsiteY15" fmla="*/ 26214 h 204267"/>
                <a:gd name="connsiteX16" fmla="*/ 34385 w 102133"/>
                <a:gd name="connsiteY16" fmla="*/ 26214 h 204267"/>
                <a:gd name="connsiteX17" fmla="*/ 34385 w 102133"/>
                <a:gd name="connsiteY17" fmla="*/ 99410 h 204267"/>
                <a:gd name="connsiteX18" fmla="*/ 51748 w 102133"/>
                <a:gd name="connsiteY18" fmla="*/ 99410 h 204267"/>
                <a:gd name="connsiteX19" fmla="*/ 93622 w 102133"/>
                <a:gd name="connsiteY19" fmla="*/ 60259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2133" h="204267">
                  <a:moveTo>
                    <a:pt x="93963" y="227417"/>
                  </a:moveTo>
                  <a:cubicBezTo>
                    <a:pt x="90899" y="205629"/>
                    <a:pt x="90899" y="171925"/>
                    <a:pt x="90558" y="167840"/>
                  </a:cubicBezTo>
                  <a:cubicBezTo>
                    <a:pt x="91375" y="156123"/>
                    <a:pt x="89146" y="144395"/>
                    <a:pt x="84090" y="133795"/>
                  </a:cubicBezTo>
                  <a:cubicBezTo>
                    <a:pt x="79664" y="127667"/>
                    <a:pt x="70132" y="124603"/>
                    <a:pt x="55152" y="124603"/>
                  </a:cubicBezTo>
                  <a:lnTo>
                    <a:pt x="34045" y="124603"/>
                  </a:lnTo>
                  <a:lnTo>
                    <a:pt x="34045" y="226737"/>
                  </a:lnTo>
                  <a:lnTo>
                    <a:pt x="0" y="226737"/>
                  </a:lnTo>
                  <a:lnTo>
                    <a:pt x="0" y="0"/>
                  </a:lnTo>
                  <a:lnTo>
                    <a:pt x="65365" y="0"/>
                  </a:lnTo>
                  <a:cubicBezTo>
                    <a:pt x="103155" y="0"/>
                    <a:pt x="130731" y="9192"/>
                    <a:pt x="130731" y="57535"/>
                  </a:cubicBezTo>
                  <a:cubicBezTo>
                    <a:pt x="134421" y="82845"/>
                    <a:pt x="118168" y="106781"/>
                    <a:pt x="93282" y="112687"/>
                  </a:cubicBezTo>
                  <a:cubicBezTo>
                    <a:pt x="103788" y="112432"/>
                    <a:pt x="113736" y="117406"/>
                    <a:pt x="119837" y="125965"/>
                  </a:cubicBezTo>
                  <a:cubicBezTo>
                    <a:pt x="125141" y="137226"/>
                    <a:pt x="127599" y="149619"/>
                    <a:pt x="126986" y="162052"/>
                  </a:cubicBezTo>
                  <a:cubicBezTo>
                    <a:pt x="127139" y="183921"/>
                    <a:pt x="128732" y="205757"/>
                    <a:pt x="131752" y="227417"/>
                  </a:cubicBezTo>
                  <a:close/>
                  <a:moveTo>
                    <a:pt x="93963" y="60259"/>
                  </a:moveTo>
                  <a:cubicBezTo>
                    <a:pt x="93963" y="34045"/>
                    <a:pt x="80005" y="26214"/>
                    <a:pt x="57876" y="26214"/>
                  </a:cubicBezTo>
                  <a:lnTo>
                    <a:pt x="34385" y="26214"/>
                  </a:lnTo>
                  <a:lnTo>
                    <a:pt x="34385" y="99410"/>
                  </a:lnTo>
                  <a:lnTo>
                    <a:pt x="51748" y="99410"/>
                  </a:lnTo>
                  <a:cubicBezTo>
                    <a:pt x="82388" y="99410"/>
                    <a:pt x="93622" y="91239"/>
                    <a:pt x="93622" y="60259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" name="Vrije vorm: vorm 24">
              <a:extLst>
                <a:ext uri="{FF2B5EF4-FFF2-40B4-BE49-F238E27FC236}">
                  <a16:creationId xmlns:a16="http://schemas.microsoft.com/office/drawing/2014/main" id="{DA4C9544-94F6-404E-B3A2-6EA7DD117361}"/>
                </a:ext>
              </a:extLst>
            </p:cNvPr>
            <p:cNvSpPr/>
            <p:nvPr/>
          </p:nvSpPr>
          <p:spPr>
            <a:xfrm>
              <a:off x="15494305" y="8384621"/>
              <a:ext cx="136178" cy="204267"/>
            </a:xfrm>
            <a:custGeom>
              <a:avLst/>
              <a:gdLst>
                <a:gd name="connsiteX0" fmla="*/ 136178 w 136178"/>
                <a:gd name="connsiteY0" fmla="*/ 174648 h 204267"/>
                <a:gd name="connsiteX1" fmla="*/ 68089 w 136178"/>
                <a:gd name="connsiteY1" fmla="*/ 235929 h 204267"/>
                <a:gd name="connsiteX2" fmla="*/ 0 w 136178"/>
                <a:gd name="connsiteY2" fmla="*/ 167840 h 204267"/>
                <a:gd name="connsiteX3" fmla="*/ 0 w 136178"/>
                <a:gd name="connsiteY3" fmla="*/ 165456 h 204267"/>
                <a:gd name="connsiteX4" fmla="*/ 36087 w 136178"/>
                <a:gd name="connsiteY4" fmla="*/ 165456 h 204267"/>
                <a:gd name="connsiteX5" fmla="*/ 36087 w 136178"/>
                <a:gd name="connsiteY5" fmla="*/ 168180 h 204267"/>
                <a:gd name="connsiteX6" fmla="*/ 67068 w 136178"/>
                <a:gd name="connsiteY6" fmla="*/ 209714 h 204267"/>
                <a:gd name="connsiteX7" fmla="*/ 98794 w 136178"/>
                <a:gd name="connsiteY7" fmla="*/ 185418 h 204267"/>
                <a:gd name="connsiteX8" fmla="*/ 98389 w 136178"/>
                <a:gd name="connsiteY8" fmla="*/ 175670 h 204267"/>
                <a:gd name="connsiteX9" fmla="*/ 76600 w 136178"/>
                <a:gd name="connsiteY9" fmla="*/ 141625 h 204267"/>
                <a:gd name="connsiteX10" fmla="*/ 57535 w 136178"/>
                <a:gd name="connsiteY10" fmla="*/ 129710 h 204267"/>
                <a:gd name="connsiteX11" fmla="*/ 3064 w 136178"/>
                <a:gd name="connsiteY11" fmla="*/ 58557 h 204267"/>
                <a:gd name="connsiteX12" fmla="*/ 71493 w 136178"/>
                <a:gd name="connsiteY12" fmla="*/ 0 h 204267"/>
                <a:gd name="connsiteX13" fmla="*/ 133795 w 136178"/>
                <a:gd name="connsiteY13" fmla="*/ 56854 h 204267"/>
                <a:gd name="connsiteX14" fmla="*/ 133795 w 136178"/>
                <a:gd name="connsiteY14" fmla="*/ 65025 h 204267"/>
                <a:gd name="connsiteX15" fmla="*/ 99750 w 136178"/>
                <a:gd name="connsiteY15" fmla="*/ 65025 h 204267"/>
                <a:gd name="connsiteX16" fmla="*/ 99750 w 136178"/>
                <a:gd name="connsiteY16" fmla="*/ 59578 h 204267"/>
                <a:gd name="connsiteX17" fmla="*/ 71153 w 136178"/>
                <a:gd name="connsiteY17" fmla="*/ 25533 h 204267"/>
                <a:gd name="connsiteX18" fmla="*/ 41810 w 136178"/>
                <a:gd name="connsiteY18" fmla="*/ 49733 h 204267"/>
                <a:gd name="connsiteX19" fmla="*/ 41875 w 136178"/>
                <a:gd name="connsiteY19" fmla="*/ 55493 h 204267"/>
                <a:gd name="connsiteX20" fmla="*/ 73196 w 136178"/>
                <a:gd name="connsiteY20" fmla="*/ 95325 h 204267"/>
                <a:gd name="connsiteX21" fmla="*/ 89197 w 136178"/>
                <a:gd name="connsiteY21" fmla="*/ 105538 h 204267"/>
                <a:gd name="connsiteX22" fmla="*/ 136178 w 136178"/>
                <a:gd name="connsiteY22" fmla="*/ 174648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6178" h="204267">
                  <a:moveTo>
                    <a:pt x="136178" y="174648"/>
                  </a:moveTo>
                  <a:cubicBezTo>
                    <a:pt x="136178" y="215502"/>
                    <a:pt x="113709" y="235929"/>
                    <a:pt x="68089" y="235929"/>
                  </a:cubicBezTo>
                  <a:cubicBezTo>
                    <a:pt x="18044" y="235929"/>
                    <a:pt x="0" y="215842"/>
                    <a:pt x="0" y="167840"/>
                  </a:cubicBezTo>
                  <a:lnTo>
                    <a:pt x="0" y="165456"/>
                  </a:lnTo>
                  <a:lnTo>
                    <a:pt x="36087" y="165456"/>
                  </a:lnTo>
                  <a:lnTo>
                    <a:pt x="36087" y="168180"/>
                  </a:lnTo>
                  <a:cubicBezTo>
                    <a:pt x="36087" y="195075"/>
                    <a:pt x="42896" y="209714"/>
                    <a:pt x="67068" y="209714"/>
                  </a:cubicBezTo>
                  <a:cubicBezTo>
                    <a:pt x="82538" y="211766"/>
                    <a:pt x="96744" y="200889"/>
                    <a:pt x="98794" y="185418"/>
                  </a:cubicBezTo>
                  <a:cubicBezTo>
                    <a:pt x="99226" y="182170"/>
                    <a:pt x="99090" y="178871"/>
                    <a:pt x="98389" y="175670"/>
                  </a:cubicBezTo>
                  <a:cubicBezTo>
                    <a:pt x="97851" y="161206"/>
                    <a:pt x="89510" y="148172"/>
                    <a:pt x="76600" y="141625"/>
                  </a:cubicBezTo>
                  <a:lnTo>
                    <a:pt x="57535" y="129710"/>
                  </a:lnTo>
                  <a:cubicBezTo>
                    <a:pt x="23491" y="108942"/>
                    <a:pt x="3064" y="95665"/>
                    <a:pt x="3064" y="58557"/>
                  </a:cubicBezTo>
                  <a:cubicBezTo>
                    <a:pt x="3064" y="21448"/>
                    <a:pt x="28257" y="0"/>
                    <a:pt x="71493" y="0"/>
                  </a:cubicBezTo>
                  <a:cubicBezTo>
                    <a:pt x="114730" y="0"/>
                    <a:pt x="133795" y="19065"/>
                    <a:pt x="133795" y="56854"/>
                  </a:cubicBezTo>
                  <a:lnTo>
                    <a:pt x="133795" y="65025"/>
                  </a:lnTo>
                  <a:lnTo>
                    <a:pt x="99750" y="65025"/>
                  </a:lnTo>
                  <a:lnTo>
                    <a:pt x="99750" y="59578"/>
                  </a:lnTo>
                  <a:cubicBezTo>
                    <a:pt x="99750" y="37449"/>
                    <a:pt x="90218" y="25533"/>
                    <a:pt x="71153" y="25533"/>
                  </a:cubicBezTo>
                  <a:cubicBezTo>
                    <a:pt x="56368" y="24113"/>
                    <a:pt x="43230" y="34947"/>
                    <a:pt x="41810" y="49733"/>
                  </a:cubicBezTo>
                  <a:cubicBezTo>
                    <a:pt x="41623" y="51649"/>
                    <a:pt x="41647" y="53581"/>
                    <a:pt x="41875" y="55493"/>
                  </a:cubicBezTo>
                  <a:cubicBezTo>
                    <a:pt x="41875" y="78302"/>
                    <a:pt x="57876" y="85452"/>
                    <a:pt x="73196" y="95325"/>
                  </a:cubicBezTo>
                  <a:lnTo>
                    <a:pt x="89197" y="105538"/>
                  </a:lnTo>
                  <a:cubicBezTo>
                    <a:pt x="123582" y="129369"/>
                    <a:pt x="136178" y="139583"/>
                    <a:pt x="136178" y="174648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" name="Vrije vorm: vorm 25">
              <a:extLst>
                <a:ext uri="{FF2B5EF4-FFF2-40B4-BE49-F238E27FC236}">
                  <a16:creationId xmlns:a16="http://schemas.microsoft.com/office/drawing/2014/main" id="{626659EE-E685-4609-982E-7ECDB22A9586}"/>
                </a:ext>
              </a:extLst>
            </p:cNvPr>
            <p:cNvSpPr/>
            <p:nvPr/>
          </p:nvSpPr>
          <p:spPr>
            <a:xfrm>
              <a:off x="15738063" y="8389047"/>
              <a:ext cx="136178" cy="204267"/>
            </a:xfrm>
            <a:custGeom>
              <a:avLst/>
              <a:gdLst>
                <a:gd name="connsiteX0" fmla="*/ 86473 w 136178"/>
                <a:gd name="connsiteY0" fmla="*/ 27236 h 204267"/>
                <a:gd name="connsiteX1" fmla="*/ 86473 w 136178"/>
                <a:gd name="connsiteY1" fmla="*/ 227417 h 204267"/>
                <a:gd name="connsiteX2" fmla="*/ 52429 w 136178"/>
                <a:gd name="connsiteY2" fmla="*/ 227417 h 204267"/>
                <a:gd name="connsiteX3" fmla="*/ 52429 w 136178"/>
                <a:gd name="connsiteY3" fmla="*/ 27236 h 204267"/>
                <a:gd name="connsiteX4" fmla="*/ 0 w 136178"/>
                <a:gd name="connsiteY4" fmla="*/ 27236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7236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6473" y="27236"/>
                  </a:moveTo>
                  <a:lnTo>
                    <a:pt x="86473" y="227417"/>
                  </a:lnTo>
                  <a:lnTo>
                    <a:pt x="52429" y="227417"/>
                  </a:lnTo>
                  <a:lnTo>
                    <a:pt x="52429" y="27236"/>
                  </a:lnTo>
                  <a:lnTo>
                    <a:pt x="0" y="27236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7236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" name="Vrije vorm: vorm 26">
              <a:extLst>
                <a:ext uri="{FF2B5EF4-FFF2-40B4-BE49-F238E27FC236}">
                  <a16:creationId xmlns:a16="http://schemas.microsoft.com/office/drawing/2014/main" id="{15E21A47-0148-4497-9F9B-04491D1C260B}"/>
                </a:ext>
              </a:extLst>
            </p:cNvPr>
            <p:cNvSpPr/>
            <p:nvPr/>
          </p:nvSpPr>
          <p:spPr>
            <a:xfrm>
              <a:off x="14922357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1067 w 136178"/>
                <a:gd name="connsiteY2" fmla="*/ 227077 h 204267"/>
                <a:gd name="connsiteX3" fmla="*/ 51067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1067" y="227077"/>
                  </a:lnTo>
                  <a:lnTo>
                    <a:pt x="51067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" name="Vrije vorm: vorm 27">
              <a:extLst>
                <a:ext uri="{FF2B5EF4-FFF2-40B4-BE49-F238E27FC236}">
                  <a16:creationId xmlns:a16="http://schemas.microsoft.com/office/drawing/2014/main" id="{116E573F-1489-4DC9-A827-24A5EC7C96B3}"/>
                </a:ext>
              </a:extLst>
            </p:cNvPr>
            <p:cNvSpPr/>
            <p:nvPr/>
          </p:nvSpPr>
          <p:spPr>
            <a:xfrm>
              <a:off x="15698231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3790 w 136178"/>
                <a:gd name="connsiteY2" fmla="*/ 227077 h 204267"/>
                <a:gd name="connsiteX3" fmla="*/ 53790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3790" y="227077"/>
                  </a:lnTo>
                  <a:lnTo>
                    <a:pt x="53790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" name="Vrije vorm: vorm 28">
              <a:extLst>
                <a:ext uri="{FF2B5EF4-FFF2-40B4-BE49-F238E27FC236}">
                  <a16:creationId xmlns:a16="http://schemas.microsoft.com/office/drawing/2014/main" id="{7FEA6D3D-84A2-433A-97DF-D28CD1772A57}"/>
                </a:ext>
              </a:extLst>
            </p:cNvPr>
            <p:cNvSpPr/>
            <p:nvPr/>
          </p:nvSpPr>
          <p:spPr>
            <a:xfrm>
              <a:off x="15079643" y="8687277"/>
              <a:ext cx="238312" cy="204267"/>
            </a:xfrm>
            <a:custGeom>
              <a:avLst/>
              <a:gdLst>
                <a:gd name="connsiteX0" fmla="*/ 205288 w 238311"/>
                <a:gd name="connsiteY0" fmla="*/ 227077 h 204267"/>
                <a:gd name="connsiteX1" fmla="*/ 164094 w 238311"/>
                <a:gd name="connsiteY1" fmla="*/ 227077 h 204267"/>
                <a:gd name="connsiteX2" fmla="*/ 130050 w 238311"/>
                <a:gd name="connsiteY2" fmla="*/ 36428 h 204267"/>
                <a:gd name="connsiteX3" fmla="*/ 90558 w 238311"/>
                <a:gd name="connsiteY3" fmla="*/ 227077 h 204267"/>
                <a:gd name="connsiteX4" fmla="*/ 49705 w 238311"/>
                <a:gd name="connsiteY4" fmla="*/ 227077 h 204267"/>
                <a:gd name="connsiteX5" fmla="*/ 0 w 238311"/>
                <a:gd name="connsiteY5" fmla="*/ 0 h 204267"/>
                <a:gd name="connsiteX6" fmla="*/ 37108 w 238311"/>
                <a:gd name="connsiteY6" fmla="*/ 0 h 204267"/>
                <a:gd name="connsiteX7" fmla="*/ 71153 w 238311"/>
                <a:gd name="connsiteY7" fmla="*/ 189968 h 204267"/>
                <a:gd name="connsiteX8" fmla="*/ 109964 w 238311"/>
                <a:gd name="connsiteY8" fmla="*/ 0 h 204267"/>
                <a:gd name="connsiteX9" fmla="*/ 151158 w 238311"/>
                <a:gd name="connsiteY9" fmla="*/ 0 h 204267"/>
                <a:gd name="connsiteX10" fmla="*/ 186564 w 238311"/>
                <a:gd name="connsiteY10" fmla="*/ 190990 h 204267"/>
                <a:gd name="connsiteX11" fmla="*/ 222991 w 238311"/>
                <a:gd name="connsiteY11" fmla="*/ 1021 h 204267"/>
                <a:gd name="connsiteX12" fmla="*/ 257036 w 238311"/>
                <a:gd name="connsiteY12" fmla="*/ 1021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8311" h="204267">
                  <a:moveTo>
                    <a:pt x="205288" y="227077"/>
                  </a:moveTo>
                  <a:lnTo>
                    <a:pt x="164094" y="227077"/>
                  </a:lnTo>
                  <a:lnTo>
                    <a:pt x="130050" y="36428"/>
                  </a:lnTo>
                  <a:lnTo>
                    <a:pt x="90558" y="227077"/>
                  </a:lnTo>
                  <a:lnTo>
                    <a:pt x="49705" y="227077"/>
                  </a:lnTo>
                  <a:lnTo>
                    <a:pt x="0" y="0"/>
                  </a:lnTo>
                  <a:lnTo>
                    <a:pt x="37108" y="0"/>
                  </a:lnTo>
                  <a:lnTo>
                    <a:pt x="71153" y="189968"/>
                  </a:lnTo>
                  <a:lnTo>
                    <a:pt x="109964" y="0"/>
                  </a:lnTo>
                  <a:lnTo>
                    <a:pt x="151158" y="0"/>
                  </a:lnTo>
                  <a:lnTo>
                    <a:pt x="186564" y="190990"/>
                  </a:lnTo>
                  <a:lnTo>
                    <a:pt x="222991" y="1021"/>
                  </a:lnTo>
                  <a:lnTo>
                    <a:pt x="257036" y="1021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" name="Vrije vorm: vorm 29">
              <a:extLst>
                <a:ext uri="{FF2B5EF4-FFF2-40B4-BE49-F238E27FC236}">
                  <a16:creationId xmlns:a16="http://schemas.microsoft.com/office/drawing/2014/main" id="{0A4C31AC-A172-4F74-8A37-127B70D6B03B}"/>
                </a:ext>
              </a:extLst>
            </p:cNvPr>
            <p:cNvSpPr/>
            <p:nvPr/>
          </p:nvSpPr>
          <p:spPr>
            <a:xfrm>
              <a:off x="16012122" y="8882693"/>
              <a:ext cx="34045" cy="34045"/>
            </a:xfrm>
            <a:custGeom>
              <a:avLst/>
              <a:gdLst>
                <a:gd name="connsiteX0" fmla="*/ 36768 w 34044"/>
                <a:gd name="connsiteY0" fmla="*/ 18384 h 34044"/>
                <a:gd name="connsiteX1" fmla="*/ 18384 w 34044"/>
                <a:gd name="connsiteY1" fmla="*/ 36768 h 34044"/>
                <a:gd name="connsiteX2" fmla="*/ 0 w 34044"/>
                <a:gd name="connsiteY2" fmla="*/ 18384 h 34044"/>
                <a:gd name="connsiteX3" fmla="*/ 18384 w 34044"/>
                <a:gd name="connsiteY3" fmla="*/ 0 h 34044"/>
                <a:gd name="connsiteX4" fmla="*/ 36768 w 34044"/>
                <a:gd name="connsiteY4" fmla="*/ 18384 h 3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44" h="34044">
                  <a:moveTo>
                    <a:pt x="36768" y="18384"/>
                  </a:moveTo>
                  <a:cubicBezTo>
                    <a:pt x="36768" y="28536"/>
                    <a:pt x="28536" y="36768"/>
                    <a:pt x="18384" y="36768"/>
                  </a:cubicBezTo>
                  <a:cubicBezTo>
                    <a:pt x="8232" y="36768"/>
                    <a:pt x="0" y="28536"/>
                    <a:pt x="0" y="18384"/>
                  </a:cubicBezTo>
                  <a:cubicBezTo>
                    <a:pt x="0" y="8232"/>
                    <a:pt x="8232" y="0"/>
                    <a:pt x="18384" y="0"/>
                  </a:cubicBezTo>
                  <a:cubicBezTo>
                    <a:pt x="28536" y="0"/>
                    <a:pt x="36768" y="8232"/>
                    <a:pt x="36768" y="18384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" name="Vrije vorm: vorm 30">
              <a:extLst>
                <a:ext uri="{FF2B5EF4-FFF2-40B4-BE49-F238E27FC236}">
                  <a16:creationId xmlns:a16="http://schemas.microsoft.com/office/drawing/2014/main" id="{E7B66681-86AD-49CA-B1C4-BF8C0B78E64B}"/>
                </a:ext>
              </a:extLst>
            </p:cNvPr>
            <p:cNvSpPr/>
            <p:nvPr/>
          </p:nvSpPr>
          <p:spPr>
            <a:xfrm>
              <a:off x="15885136" y="8389047"/>
              <a:ext cx="136178" cy="204267"/>
            </a:xfrm>
            <a:custGeom>
              <a:avLst/>
              <a:gdLst>
                <a:gd name="connsiteX0" fmla="*/ 94984 w 136178"/>
                <a:gd name="connsiteY0" fmla="*/ 140604 h 204267"/>
                <a:gd name="connsiteX1" fmla="*/ 94984 w 136178"/>
                <a:gd name="connsiteY1" fmla="*/ 227417 h 204267"/>
                <a:gd name="connsiteX2" fmla="*/ 60940 w 136178"/>
                <a:gd name="connsiteY2" fmla="*/ 227417 h 204267"/>
                <a:gd name="connsiteX3" fmla="*/ 60940 w 136178"/>
                <a:gd name="connsiteY3" fmla="*/ 140604 h 204267"/>
                <a:gd name="connsiteX4" fmla="*/ 0 w 136178"/>
                <a:gd name="connsiteY4" fmla="*/ 0 h 204267"/>
                <a:gd name="connsiteX5" fmla="*/ 39151 w 136178"/>
                <a:gd name="connsiteY5" fmla="*/ 0 h 204267"/>
                <a:gd name="connsiteX6" fmla="*/ 80005 w 136178"/>
                <a:gd name="connsiteY6" fmla="*/ 108602 h 204267"/>
                <a:gd name="connsiteX7" fmla="*/ 121539 w 136178"/>
                <a:gd name="connsiteY7" fmla="*/ 0 h 204267"/>
                <a:gd name="connsiteX8" fmla="*/ 157966 w 136178"/>
                <a:gd name="connsiteY8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178" h="204267">
                  <a:moveTo>
                    <a:pt x="94984" y="140604"/>
                  </a:moveTo>
                  <a:lnTo>
                    <a:pt x="94984" y="227417"/>
                  </a:lnTo>
                  <a:lnTo>
                    <a:pt x="60940" y="227417"/>
                  </a:lnTo>
                  <a:lnTo>
                    <a:pt x="60940" y="140604"/>
                  </a:lnTo>
                  <a:lnTo>
                    <a:pt x="0" y="0"/>
                  </a:lnTo>
                  <a:lnTo>
                    <a:pt x="39151" y="0"/>
                  </a:lnTo>
                  <a:lnTo>
                    <a:pt x="80005" y="108602"/>
                  </a:lnTo>
                  <a:lnTo>
                    <a:pt x="121539" y="0"/>
                  </a:lnTo>
                  <a:lnTo>
                    <a:pt x="157966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4" name="Vrije vorm: vorm 31">
              <a:extLst>
                <a:ext uri="{FF2B5EF4-FFF2-40B4-BE49-F238E27FC236}">
                  <a16:creationId xmlns:a16="http://schemas.microsoft.com/office/drawing/2014/main" id="{E4AFD6BE-59A3-41B8-AF30-9F6E0E5B17FC}"/>
                </a:ext>
              </a:extLst>
            </p:cNvPr>
            <p:cNvSpPr/>
            <p:nvPr/>
          </p:nvSpPr>
          <p:spPr>
            <a:xfrm>
              <a:off x="14530844" y="8682580"/>
              <a:ext cx="136178" cy="204267"/>
            </a:xfrm>
            <a:custGeom>
              <a:avLst/>
              <a:gdLst>
                <a:gd name="connsiteX0" fmla="*/ 147074 w 136178"/>
                <a:gd name="connsiteY0" fmla="*/ 120449 h 204267"/>
                <a:gd name="connsiteX1" fmla="*/ 136180 w 136178"/>
                <a:gd name="connsiteY1" fmla="*/ 203517 h 204267"/>
                <a:gd name="connsiteX2" fmla="*/ 72857 w 136178"/>
                <a:gd name="connsiteY2" fmla="*/ 235859 h 204267"/>
                <a:gd name="connsiteX3" fmla="*/ 11917 w 136178"/>
                <a:gd name="connsiteY3" fmla="*/ 204879 h 204267"/>
                <a:gd name="connsiteX4" fmla="*/ 3066 w 136178"/>
                <a:gd name="connsiteY4" fmla="*/ 170834 h 204267"/>
                <a:gd name="connsiteX5" fmla="*/ 2 w 136178"/>
                <a:gd name="connsiteY5" fmla="*/ 120789 h 204267"/>
                <a:gd name="connsiteX6" fmla="*/ 4427 w 136178"/>
                <a:gd name="connsiteY6" fmla="*/ 59509 h 204267"/>
                <a:gd name="connsiteX7" fmla="*/ 20428 w 136178"/>
                <a:gd name="connsiteY7" fmla="*/ 20698 h 204267"/>
                <a:gd name="connsiteX8" fmla="*/ 74219 w 136178"/>
                <a:gd name="connsiteY8" fmla="*/ 271 h 204267"/>
                <a:gd name="connsiteX9" fmla="*/ 128009 w 136178"/>
                <a:gd name="connsiteY9" fmla="*/ 18655 h 204267"/>
                <a:gd name="connsiteX10" fmla="*/ 144350 w 136178"/>
                <a:gd name="connsiteY10" fmla="*/ 59509 h 204267"/>
                <a:gd name="connsiteX11" fmla="*/ 147074 w 136178"/>
                <a:gd name="connsiteY11" fmla="*/ 120449 h 204267"/>
                <a:gd name="connsiteX12" fmla="*/ 110646 w 136178"/>
                <a:gd name="connsiteY12" fmla="*/ 116363 h 204267"/>
                <a:gd name="connsiteX13" fmla="*/ 107923 w 136178"/>
                <a:gd name="connsiteY13" fmla="*/ 59509 h 204267"/>
                <a:gd name="connsiteX14" fmla="*/ 73878 w 136178"/>
                <a:gd name="connsiteY14" fmla="*/ 25464 h 204267"/>
                <a:gd name="connsiteX15" fmla="*/ 39834 w 136178"/>
                <a:gd name="connsiteY15" fmla="*/ 59509 h 204267"/>
                <a:gd name="connsiteX16" fmla="*/ 39834 w 136178"/>
                <a:gd name="connsiteY16" fmla="*/ 79595 h 204267"/>
                <a:gd name="connsiteX17" fmla="*/ 39834 w 136178"/>
                <a:gd name="connsiteY17" fmla="*/ 113640 h 204267"/>
                <a:gd name="connsiteX18" fmla="*/ 39834 w 136178"/>
                <a:gd name="connsiteY18" fmla="*/ 147684 h 204267"/>
                <a:gd name="connsiteX19" fmla="*/ 41536 w 136178"/>
                <a:gd name="connsiteY19" fmla="*/ 169132 h 204267"/>
                <a:gd name="connsiteX20" fmla="*/ 51749 w 136178"/>
                <a:gd name="connsiteY20" fmla="*/ 196368 h 204267"/>
                <a:gd name="connsiteX21" fmla="*/ 76261 w 136178"/>
                <a:gd name="connsiteY21" fmla="*/ 206241 h 204267"/>
                <a:gd name="connsiteX22" fmla="*/ 110306 w 136178"/>
                <a:gd name="connsiteY22" fmla="*/ 172196 h 204267"/>
                <a:gd name="connsiteX23" fmla="*/ 112008 w 136178"/>
                <a:gd name="connsiteY23" fmla="*/ 150748 h 204267"/>
                <a:gd name="connsiteX24" fmla="*/ 110646 w 136178"/>
                <a:gd name="connsiteY24" fmla="*/ 116363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6178" h="204267">
                  <a:moveTo>
                    <a:pt x="147074" y="120449"/>
                  </a:moveTo>
                  <a:cubicBezTo>
                    <a:pt x="148939" y="148586"/>
                    <a:pt x="145237" y="176813"/>
                    <a:pt x="136180" y="203517"/>
                  </a:cubicBezTo>
                  <a:cubicBezTo>
                    <a:pt x="123828" y="226395"/>
                    <a:pt x="98631" y="239264"/>
                    <a:pt x="72857" y="235859"/>
                  </a:cubicBezTo>
                  <a:cubicBezTo>
                    <a:pt x="48135" y="238876"/>
                    <a:pt x="24048" y="226630"/>
                    <a:pt x="11917" y="204879"/>
                  </a:cubicBezTo>
                  <a:cubicBezTo>
                    <a:pt x="7071" y="194111"/>
                    <a:pt x="4078" y="182600"/>
                    <a:pt x="3066" y="170834"/>
                  </a:cubicBezTo>
                  <a:cubicBezTo>
                    <a:pt x="1076" y="154227"/>
                    <a:pt x="53" y="137515"/>
                    <a:pt x="2" y="120789"/>
                  </a:cubicBezTo>
                  <a:cubicBezTo>
                    <a:pt x="-57" y="100281"/>
                    <a:pt x="1422" y="79796"/>
                    <a:pt x="4427" y="59509"/>
                  </a:cubicBezTo>
                  <a:cubicBezTo>
                    <a:pt x="6146" y="45360"/>
                    <a:pt x="11677" y="31946"/>
                    <a:pt x="20428" y="20698"/>
                  </a:cubicBezTo>
                  <a:cubicBezTo>
                    <a:pt x="34459" y="6275"/>
                    <a:pt x="54151" y="-1202"/>
                    <a:pt x="74219" y="271"/>
                  </a:cubicBezTo>
                  <a:cubicBezTo>
                    <a:pt x="93940" y="-1468"/>
                    <a:pt x="113477" y="5210"/>
                    <a:pt x="128009" y="18655"/>
                  </a:cubicBezTo>
                  <a:cubicBezTo>
                    <a:pt x="137317" y="30391"/>
                    <a:pt x="142996" y="44590"/>
                    <a:pt x="144350" y="59509"/>
                  </a:cubicBezTo>
                  <a:cubicBezTo>
                    <a:pt x="146479" y="79748"/>
                    <a:pt x="147388" y="100100"/>
                    <a:pt x="147074" y="120449"/>
                  </a:cubicBezTo>
                  <a:close/>
                  <a:moveTo>
                    <a:pt x="110646" y="116363"/>
                  </a:moveTo>
                  <a:cubicBezTo>
                    <a:pt x="111042" y="97373"/>
                    <a:pt x="110132" y="78376"/>
                    <a:pt x="107923" y="59509"/>
                  </a:cubicBezTo>
                  <a:cubicBezTo>
                    <a:pt x="103610" y="36811"/>
                    <a:pt x="92262" y="25464"/>
                    <a:pt x="73878" y="25464"/>
                  </a:cubicBezTo>
                  <a:cubicBezTo>
                    <a:pt x="55835" y="25464"/>
                    <a:pt x="44260" y="37039"/>
                    <a:pt x="39834" y="59509"/>
                  </a:cubicBezTo>
                  <a:cubicBezTo>
                    <a:pt x="39438" y="66199"/>
                    <a:pt x="39438" y="72905"/>
                    <a:pt x="39834" y="79595"/>
                  </a:cubicBezTo>
                  <a:cubicBezTo>
                    <a:pt x="39834" y="88787"/>
                    <a:pt x="39834" y="100703"/>
                    <a:pt x="39834" y="113640"/>
                  </a:cubicBezTo>
                  <a:cubicBezTo>
                    <a:pt x="39834" y="126577"/>
                    <a:pt x="39834" y="138833"/>
                    <a:pt x="39834" y="147684"/>
                  </a:cubicBezTo>
                  <a:cubicBezTo>
                    <a:pt x="39834" y="156536"/>
                    <a:pt x="39834" y="164026"/>
                    <a:pt x="41536" y="169132"/>
                  </a:cubicBezTo>
                  <a:cubicBezTo>
                    <a:pt x="42595" y="178927"/>
                    <a:pt x="46108" y="188292"/>
                    <a:pt x="51749" y="196368"/>
                  </a:cubicBezTo>
                  <a:cubicBezTo>
                    <a:pt x="57886" y="203367"/>
                    <a:pt x="66986" y="207034"/>
                    <a:pt x="76261" y="206241"/>
                  </a:cubicBezTo>
                  <a:cubicBezTo>
                    <a:pt x="94986" y="206241"/>
                    <a:pt x="106221" y="194325"/>
                    <a:pt x="110306" y="172196"/>
                  </a:cubicBezTo>
                  <a:cubicBezTo>
                    <a:pt x="111240" y="165081"/>
                    <a:pt x="111808" y="157921"/>
                    <a:pt x="112008" y="150748"/>
                  </a:cubicBezTo>
                  <a:cubicBezTo>
                    <a:pt x="110306" y="143258"/>
                    <a:pt x="110646" y="131002"/>
                    <a:pt x="110646" y="116363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" name="Vrije vorm: vorm 32">
              <a:extLst>
                <a:ext uri="{FF2B5EF4-FFF2-40B4-BE49-F238E27FC236}">
                  <a16:creationId xmlns:a16="http://schemas.microsoft.com/office/drawing/2014/main" id="{FFE14440-0BB3-4AB6-A96C-4C01BD272601}"/>
                </a:ext>
              </a:extLst>
            </p:cNvPr>
            <p:cNvSpPr/>
            <p:nvPr/>
          </p:nvSpPr>
          <p:spPr>
            <a:xfrm>
              <a:off x="14723197" y="8687277"/>
              <a:ext cx="102134" cy="204267"/>
            </a:xfrm>
            <a:custGeom>
              <a:avLst/>
              <a:gdLst>
                <a:gd name="connsiteX0" fmla="*/ 34045 w 102133"/>
                <a:gd name="connsiteY0" fmla="*/ 26895 h 204267"/>
                <a:gd name="connsiteX1" fmla="*/ 34045 w 102133"/>
                <a:gd name="connsiteY1" fmla="*/ 96686 h 204267"/>
                <a:gd name="connsiteX2" fmla="*/ 102133 w 102133"/>
                <a:gd name="connsiteY2" fmla="*/ 96686 h 204267"/>
                <a:gd name="connsiteX3" fmla="*/ 102133 w 102133"/>
                <a:gd name="connsiteY3" fmla="*/ 122901 h 204267"/>
                <a:gd name="connsiteX4" fmla="*/ 34045 w 102133"/>
                <a:gd name="connsiteY4" fmla="*/ 122901 h 204267"/>
                <a:gd name="connsiteX5" fmla="*/ 34045 w 102133"/>
                <a:gd name="connsiteY5" fmla="*/ 225034 h 204267"/>
                <a:gd name="connsiteX6" fmla="*/ 0 w 102133"/>
                <a:gd name="connsiteY6" fmla="*/ 225034 h 204267"/>
                <a:gd name="connsiteX7" fmla="*/ 0 w 102133"/>
                <a:gd name="connsiteY7" fmla="*/ 0 h 204267"/>
                <a:gd name="connsiteX8" fmla="*/ 105197 w 102133"/>
                <a:gd name="connsiteY8" fmla="*/ 0 h 204267"/>
                <a:gd name="connsiteX9" fmla="*/ 105197 w 102133"/>
                <a:gd name="connsiteY9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133" h="204267">
                  <a:moveTo>
                    <a:pt x="34045" y="26895"/>
                  </a:moveTo>
                  <a:lnTo>
                    <a:pt x="34045" y="96686"/>
                  </a:lnTo>
                  <a:lnTo>
                    <a:pt x="102133" y="96686"/>
                  </a:lnTo>
                  <a:lnTo>
                    <a:pt x="102133" y="122901"/>
                  </a:lnTo>
                  <a:lnTo>
                    <a:pt x="34045" y="122901"/>
                  </a:lnTo>
                  <a:lnTo>
                    <a:pt x="34045" y="225034"/>
                  </a:lnTo>
                  <a:lnTo>
                    <a:pt x="0" y="225034"/>
                  </a:lnTo>
                  <a:lnTo>
                    <a:pt x="0" y="0"/>
                  </a:lnTo>
                  <a:lnTo>
                    <a:pt x="105197" y="0"/>
                  </a:lnTo>
                  <a:lnTo>
                    <a:pt x="105197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58127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C6F7A135-3B82-41AD-9421-FE43137B0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9587" y="665851"/>
            <a:ext cx="8122421" cy="1454150"/>
          </a:xfrm>
        </p:spPr>
        <p:txBody>
          <a:bodyPr/>
          <a:lstStyle/>
          <a:p>
            <a:r>
              <a:rPr lang="nl-NL">
                <a:solidFill>
                  <a:srgbClr val="822433"/>
                </a:solidFill>
                <a:latin typeface="Arial Narrow"/>
              </a:rPr>
              <a:t>SHAPING2030: VISION</a:t>
            </a:r>
            <a:br>
              <a:rPr lang="nl-NL">
                <a:solidFill>
                  <a:srgbClr val="822433"/>
                </a:solidFill>
                <a:latin typeface="Arial Narrow"/>
              </a:rPr>
            </a:br>
            <a:r>
              <a:rPr lang="nl-NL" sz="2800">
                <a:solidFill>
                  <a:srgbClr val="822433"/>
                </a:solidFill>
                <a:latin typeface="Arial Narrow"/>
              </a:rPr>
              <a:t>ENTREPRENEURIAL </a:t>
            </a:r>
            <a:r>
              <a:rPr lang="nl-NL" sz="2800" b="0">
                <a:solidFill>
                  <a:schemeClr val="bg1">
                    <a:lumMod val="75000"/>
                  </a:schemeClr>
                </a:solidFill>
                <a:latin typeface="Arial Narrow"/>
              </a:rPr>
              <a:t>-</a:t>
            </a:r>
            <a:r>
              <a:rPr lang="nl-NL" sz="2800">
                <a:solidFill>
                  <a:schemeClr val="bg1">
                    <a:lumMod val="75000"/>
                  </a:schemeClr>
                </a:solidFill>
                <a:latin typeface="Arial Narrow"/>
              </a:rPr>
              <a:t> </a:t>
            </a:r>
            <a:r>
              <a:rPr lang="nl-NL" sz="2800" b="0">
                <a:solidFill>
                  <a:schemeClr val="bg1">
                    <a:lumMod val="75000"/>
                  </a:schemeClr>
                </a:solidFill>
                <a:latin typeface="Arial Narrow"/>
              </a:rPr>
              <a:t>INCLUSIVE - OPEN MINDSET </a:t>
            </a:r>
            <a:endParaRPr lang="nl-NL" sz="2800" b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6D3961AA-85ED-4054-950D-066DC722C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9588" y="2306094"/>
            <a:ext cx="6309743" cy="3836261"/>
          </a:xfrm>
        </p:spPr>
        <p:txBody>
          <a:bodyPr vert="horz" wrap="square" lIns="0" tIns="0" rIns="72000" bIns="360000" rtlCol="0" anchor="t">
            <a:spAutoFit/>
          </a:bodyPr>
          <a:lstStyle/>
          <a:p>
            <a:pPr>
              <a:buClr>
                <a:srgbClr val="822433"/>
              </a:buClr>
            </a:pPr>
            <a:r>
              <a:rPr lang="nl-NL" sz="2000" b="1">
                <a:latin typeface="Arial Narrow"/>
              </a:rPr>
              <a:t>ENTREPRENEURIAL: </a:t>
            </a:r>
            <a:br>
              <a:rPr lang="nl-NL" sz="2000" b="1">
                <a:latin typeface="Arial Narrow"/>
              </a:rPr>
            </a:br>
            <a:r>
              <a:rPr lang="nl-NL" sz="2000" b="1">
                <a:latin typeface="Arial Narrow"/>
              </a:rPr>
              <a:t>The UT continues to be an entrepreneurial university!</a:t>
            </a:r>
            <a:endParaRPr lang="nl-NL">
              <a:latin typeface="Arial Narrow"/>
            </a:endParaRPr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nl-NL" sz="2000" b="1">
                <a:latin typeface="Arial Narrow"/>
              </a:rPr>
              <a:t>Through</a:t>
            </a:r>
            <a:r>
              <a:rPr lang="nl-NL" sz="2000">
                <a:latin typeface="Arial Narrow"/>
              </a:rPr>
              <a:t>: experimenting, pioneering, innovating, taking risks</a:t>
            </a:r>
            <a:endParaRPr lang="nl-NL"/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nl-NL" sz="2000" b="1">
                <a:latin typeface="Arial Narrow"/>
              </a:rPr>
              <a:t>With</a:t>
            </a:r>
            <a:r>
              <a:rPr lang="nl-NL" sz="2000">
                <a:latin typeface="Arial Narrow"/>
              </a:rPr>
              <a:t>: a new definition of being entrepreneurial</a:t>
            </a:r>
            <a:endParaRPr lang="nl-NL"/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nl-NL" sz="2000" b="1">
                <a:latin typeface="Arial Narrow"/>
              </a:rPr>
              <a:t>Leading to</a:t>
            </a:r>
            <a:r>
              <a:rPr lang="nl-NL" sz="2000">
                <a:latin typeface="Arial Narrow"/>
              </a:rPr>
              <a:t>: new standards for collaboration with industrial </a:t>
            </a:r>
            <a:br>
              <a:rPr lang="nl-NL" sz="2000">
                <a:latin typeface="Arial Narrow"/>
              </a:rPr>
            </a:br>
            <a:r>
              <a:rPr lang="nl-NL" sz="2000">
                <a:latin typeface="Arial Narrow"/>
              </a:rPr>
              <a:t>and societal organizations with maximum student involvement.</a:t>
            </a:r>
            <a:endParaRPr lang="nl-NL"/>
          </a:p>
          <a:p>
            <a:pPr>
              <a:buClr>
                <a:schemeClr val="accent1"/>
              </a:buClr>
            </a:pPr>
            <a:br>
              <a:rPr lang="nl-NL" sz="2000"/>
            </a:br>
            <a:endParaRPr lang="nl-NL" sz="2000"/>
          </a:p>
          <a:p>
            <a:pPr>
              <a:buClr>
                <a:schemeClr val="accent1"/>
              </a:buClr>
            </a:pPr>
            <a:endParaRPr lang="nl-NL"/>
          </a:p>
        </p:txBody>
      </p:sp>
      <p:grpSp>
        <p:nvGrpSpPr>
          <p:cNvPr id="5" name="Graphic 8">
            <a:extLst>
              <a:ext uri="{FF2B5EF4-FFF2-40B4-BE49-F238E27FC236}">
                <a16:creationId xmlns:a16="http://schemas.microsoft.com/office/drawing/2014/main" id="{BDF517B8-D432-4A55-AB2B-FF60B9B39EA2}"/>
              </a:ext>
            </a:extLst>
          </p:cNvPr>
          <p:cNvGrpSpPr/>
          <p:nvPr/>
        </p:nvGrpSpPr>
        <p:grpSpPr>
          <a:xfrm>
            <a:off x="14530844" y="8384621"/>
            <a:ext cx="1515323" cy="532117"/>
            <a:chOff x="14530844" y="8384621"/>
            <a:chExt cx="1515323" cy="532117"/>
          </a:xfrm>
          <a:solidFill>
            <a:schemeClr val="bg1"/>
          </a:solidFill>
        </p:grpSpPr>
        <p:sp>
          <p:nvSpPr>
            <p:cNvPr id="8" name="Vrije vorm: vorm 14">
              <a:extLst>
                <a:ext uri="{FF2B5EF4-FFF2-40B4-BE49-F238E27FC236}">
                  <a16:creationId xmlns:a16="http://schemas.microsoft.com/office/drawing/2014/main" id="{8DB7AF7F-3AC4-4747-AFF4-4C065D241F93}"/>
                </a:ext>
              </a:extLst>
            </p:cNvPr>
            <p:cNvSpPr/>
            <p:nvPr/>
          </p:nvSpPr>
          <p:spPr>
            <a:xfrm>
              <a:off x="14530846" y="8389047"/>
              <a:ext cx="136178" cy="204267"/>
            </a:xfrm>
            <a:custGeom>
              <a:avLst/>
              <a:gdLst>
                <a:gd name="connsiteX0" fmla="*/ 143327 w 136178"/>
                <a:gd name="connsiteY0" fmla="*/ 152860 h 204267"/>
                <a:gd name="connsiteX1" fmla="*/ 72174 w 136178"/>
                <a:gd name="connsiteY1" fmla="*/ 231503 h 204267"/>
                <a:gd name="connsiteX2" fmla="*/ 0 w 136178"/>
                <a:gd name="connsiteY2" fmla="*/ 148775 h 204267"/>
                <a:gd name="connsiteX3" fmla="*/ 0 w 136178"/>
                <a:gd name="connsiteY3" fmla="*/ 0 h 204267"/>
                <a:gd name="connsiteX4" fmla="*/ 34045 w 136178"/>
                <a:gd name="connsiteY4" fmla="*/ 0 h 204267"/>
                <a:gd name="connsiteX5" fmla="*/ 34045 w 136178"/>
                <a:gd name="connsiteY5" fmla="*/ 148775 h 204267"/>
                <a:gd name="connsiteX6" fmla="*/ 70132 w 136178"/>
                <a:gd name="connsiteY6" fmla="*/ 206650 h 204267"/>
                <a:gd name="connsiteX7" fmla="*/ 108942 w 136178"/>
                <a:gd name="connsiteY7" fmla="*/ 148775 h 204267"/>
                <a:gd name="connsiteX8" fmla="*/ 108942 w 136178"/>
                <a:gd name="connsiteY8" fmla="*/ 0 h 204267"/>
                <a:gd name="connsiteX9" fmla="*/ 142987 w 136178"/>
                <a:gd name="connsiteY9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143327" y="152860"/>
                  </a:moveTo>
                  <a:cubicBezTo>
                    <a:pt x="143327" y="212438"/>
                    <a:pt x="118815" y="231503"/>
                    <a:pt x="72174" y="231503"/>
                  </a:cubicBezTo>
                  <a:cubicBezTo>
                    <a:pt x="19065" y="231503"/>
                    <a:pt x="0" y="204948"/>
                    <a:pt x="0" y="148775"/>
                  </a:cubicBezTo>
                  <a:lnTo>
                    <a:pt x="0" y="0"/>
                  </a:lnTo>
                  <a:lnTo>
                    <a:pt x="34045" y="0"/>
                  </a:lnTo>
                  <a:lnTo>
                    <a:pt x="34045" y="148775"/>
                  </a:lnTo>
                  <a:cubicBezTo>
                    <a:pt x="34045" y="168861"/>
                    <a:pt x="34045" y="206650"/>
                    <a:pt x="70132" y="206650"/>
                  </a:cubicBezTo>
                  <a:cubicBezTo>
                    <a:pt x="102134" y="205289"/>
                    <a:pt x="108942" y="182819"/>
                    <a:pt x="108942" y="148775"/>
                  </a:cubicBezTo>
                  <a:lnTo>
                    <a:pt x="108942" y="0"/>
                  </a:lnTo>
                  <a:lnTo>
                    <a:pt x="14298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" name="Vrije vorm: vorm 15">
              <a:extLst>
                <a:ext uri="{FF2B5EF4-FFF2-40B4-BE49-F238E27FC236}">
                  <a16:creationId xmlns:a16="http://schemas.microsoft.com/office/drawing/2014/main" id="{2A2C4D81-38DA-4E89-94BE-88108E56241E}"/>
                </a:ext>
              </a:extLst>
            </p:cNvPr>
            <p:cNvSpPr/>
            <p:nvPr/>
          </p:nvSpPr>
          <p:spPr>
            <a:xfrm>
              <a:off x="15518136" y="8687277"/>
              <a:ext cx="136178" cy="204267"/>
            </a:xfrm>
            <a:custGeom>
              <a:avLst/>
              <a:gdLst>
                <a:gd name="connsiteX0" fmla="*/ 98729 w 136178"/>
                <a:gd name="connsiteY0" fmla="*/ 227077 h 204267"/>
                <a:gd name="connsiteX1" fmla="*/ 30640 w 136178"/>
                <a:gd name="connsiteY1" fmla="*/ 30640 h 204267"/>
                <a:gd name="connsiteX2" fmla="*/ 30640 w 136178"/>
                <a:gd name="connsiteY2" fmla="*/ 227077 h 204267"/>
                <a:gd name="connsiteX3" fmla="*/ 0 w 136178"/>
                <a:gd name="connsiteY3" fmla="*/ 22707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0817 w 136178"/>
                <a:gd name="connsiteY8" fmla="*/ 0 h 204267"/>
                <a:gd name="connsiteX9" fmla="*/ 150817 w 136178"/>
                <a:gd name="connsiteY9" fmla="*/ 22707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8729" y="227077"/>
                  </a:moveTo>
                  <a:lnTo>
                    <a:pt x="30640" y="30640"/>
                  </a:lnTo>
                  <a:lnTo>
                    <a:pt x="30640" y="227077"/>
                  </a:lnTo>
                  <a:lnTo>
                    <a:pt x="0" y="22707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0817" y="0"/>
                  </a:lnTo>
                  <a:lnTo>
                    <a:pt x="150817" y="22707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" name="Vrije vorm: vorm 16">
              <a:extLst>
                <a:ext uri="{FF2B5EF4-FFF2-40B4-BE49-F238E27FC236}">
                  <a16:creationId xmlns:a16="http://schemas.microsoft.com/office/drawing/2014/main" id="{0D5FAA5B-F7BF-4C7F-B0AF-E19318394E2A}"/>
                </a:ext>
              </a:extLst>
            </p:cNvPr>
            <p:cNvSpPr/>
            <p:nvPr/>
          </p:nvSpPr>
          <p:spPr>
            <a:xfrm>
              <a:off x="14720133" y="8389047"/>
              <a:ext cx="136178" cy="204267"/>
            </a:xfrm>
            <a:custGeom>
              <a:avLst/>
              <a:gdLst>
                <a:gd name="connsiteX0" fmla="*/ 97708 w 136178"/>
                <a:gd name="connsiteY0" fmla="*/ 227417 h 204267"/>
                <a:gd name="connsiteX1" fmla="*/ 29619 w 136178"/>
                <a:gd name="connsiteY1" fmla="*/ 30981 h 204267"/>
                <a:gd name="connsiteX2" fmla="*/ 29619 w 136178"/>
                <a:gd name="connsiteY2" fmla="*/ 227417 h 204267"/>
                <a:gd name="connsiteX3" fmla="*/ 0 w 136178"/>
                <a:gd name="connsiteY3" fmla="*/ 22741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1158 w 136178"/>
                <a:gd name="connsiteY8" fmla="*/ 0 h 204267"/>
                <a:gd name="connsiteX9" fmla="*/ 151158 w 136178"/>
                <a:gd name="connsiteY9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7708" y="227417"/>
                  </a:moveTo>
                  <a:lnTo>
                    <a:pt x="29619" y="30981"/>
                  </a:lnTo>
                  <a:lnTo>
                    <a:pt x="29619" y="227417"/>
                  </a:lnTo>
                  <a:lnTo>
                    <a:pt x="0" y="22741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1158" y="0"/>
                  </a:lnTo>
                  <a:lnTo>
                    <a:pt x="151158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" name="Vrije vorm: vorm 17">
              <a:extLst>
                <a:ext uri="{FF2B5EF4-FFF2-40B4-BE49-F238E27FC236}">
                  <a16:creationId xmlns:a16="http://schemas.microsoft.com/office/drawing/2014/main" id="{0060C0CF-8120-4016-AECD-E4866BE6D846}"/>
                </a:ext>
              </a:extLst>
            </p:cNvPr>
            <p:cNvSpPr/>
            <p:nvPr/>
          </p:nvSpPr>
          <p:spPr>
            <a:xfrm>
              <a:off x="1492405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" name="Vrije vorm: vorm 18">
              <a:extLst>
                <a:ext uri="{FF2B5EF4-FFF2-40B4-BE49-F238E27FC236}">
                  <a16:creationId xmlns:a16="http://schemas.microsoft.com/office/drawing/2014/main" id="{C0AADFEF-2600-4445-84CF-04A27B73923E}"/>
                </a:ext>
              </a:extLst>
            </p:cNvPr>
            <p:cNvSpPr/>
            <p:nvPr/>
          </p:nvSpPr>
          <p:spPr>
            <a:xfrm>
              <a:off x="1567371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" name="Vrije vorm: vorm 19">
              <a:extLst>
                <a:ext uri="{FF2B5EF4-FFF2-40B4-BE49-F238E27FC236}">
                  <a16:creationId xmlns:a16="http://schemas.microsoft.com/office/drawing/2014/main" id="{D271A453-9780-4F83-B739-27827E33892A}"/>
                </a:ext>
              </a:extLst>
            </p:cNvPr>
            <p:cNvSpPr/>
            <p:nvPr/>
          </p:nvSpPr>
          <p:spPr>
            <a:xfrm>
              <a:off x="14988063" y="8389047"/>
              <a:ext cx="136178" cy="204267"/>
            </a:xfrm>
            <a:custGeom>
              <a:avLst/>
              <a:gdLst>
                <a:gd name="connsiteX0" fmla="*/ 98729 w 136178"/>
                <a:gd name="connsiteY0" fmla="*/ 227417 h 204267"/>
                <a:gd name="connsiteX1" fmla="*/ 57195 w 136178"/>
                <a:gd name="connsiteY1" fmla="*/ 227417 h 204267"/>
                <a:gd name="connsiteX2" fmla="*/ 0 w 136178"/>
                <a:gd name="connsiteY2" fmla="*/ 0 h 204267"/>
                <a:gd name="connsiteX3" fmla="*/ 36428 w 136178"/>
                <a:gd name="connsiteY3" fmla="*/ 0 h 204267"/>
                <a:gd name="connsiteX4" fmla="*/ 79664 w 136178"/>
                <a:gd name="connsiteY4" fmla="*/ 195075 h 204267"/>
                <a:gd name="connsiteX5" fmla="*/ 124262 w 136178"/>
                <a:gd name="connsiteY5" fmla="*/ 0 h 204267"/>
                <a:gd name="connsiteX6" fmla="*/ 158307 w 136178"/>
                <a:gd name="connsiteY6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178" h="204267">
                  <a:moveTo>
                    <a:pt x="98729" y="227417"/>
                  </a:moveTo>
                  <a:lnTo>
                    <a:pt x="57195" y="227417"/>
                  </a:lnTo>
                  <a:lnTo>
                    <a:pt x="0" y="0"/>
                  </a:lnTo>
                  <a:lnTo>
                    <a:pt x="36428" y="0"/>
                  </a:lnTo>
                  <a:lnTo>
                    <a:pt x="79664" y="195075"/>
                  </a:lnTo>
                  <a:lnTo>
                    <a:pt x="124262" y="0"/>
                  </a:lnTo>
                  <a:lnTo>
                    <a:pt x="15830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" name="Vrije vorm: vorm 20">
              <a:extLst>
                <a:ext uri="{FF2B5EF4-FFF2-40B4-BE49-F238E27FC236}">
                  <a16:creationId xmlns:a16="http://schemas.microsoft.com/office/drawing/2014/main" id="{41EAB286-F470-4497-A179-328250904BB7}"/>
                </a:ext>
              </a:extLst>
            </p:cNvPr>
            <p:cNvSpPr/>
            <p:nvPr/>
          </p:nvSpPr>
          <p:spPr>
            <a:xfrm>
              <a:off x="15174627" y="8389047"/>
              <a:ext cx="102134" cy="204267"/>
            </a:xfrm>
            <a:custGeom>
              <a:avLst/>
              <a:gdLst>
                <a:gd name="connsiteX0" fmla="*/ 0 w 102133"/>
                <a:gd name="connsiteY0" fmla="*/ 22741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7236 h 204267"/>
                <a:gd name="connsiteX4" fmla="*/ 34725 w 102133"/>
                <a:gd name="connsiteY4" fmla="*/ 27236 h 204267"/>
                <a:gd name="connsiteX5" fmla="*/ 34725 w 102133"/>
                <a:gd name="connsiteY5" fmla="*/ 95325 h 204267"/>
                <a:gd name="connsiteX6" fmla="*/ 107581 w 102133"/>
                <a:gd name="connsiteY6" fmla="*/ 95325 h 204267"/>
                <a:gd name="connsiteX7" fmla="*/ 107581 w 102133"/>
                <a:gd name="connsiteY7" fmla="*/ 121539 h 204267"/>
                <a:gd name="connsiteX8" fmla="*/ 34725 w 102133"/>
                <a:gd name="connsiteY8" fmla="*/ 121539 h 204267"/>
                <a:gd name="connsiteX9" fmla="*/ 34725 w 102133"/>
                <a:gd name="connsiteY9" fmla="*/ 200182 h 204267"/>
                <a:gd name="connsiteX10" fmla="*/ 114730 w 102133"/>
                <a:gd name="connsiteY10" fmla="*/ 20018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41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7236"/>
                  </a:lnTo>
                  <a:lnTo>
                    <a:pt x="34725" y="27236"/>
                  </a:lnTo>
                  <a:lnTo>
                    <a:pt x="34725" y="95325"/>
                  </a:lnTo>
                  <a:lnTo>
                    <a:pt x="107581" y="95325"/>
                  </a:lnTo>
                  <a:lnTo>
                    <a:pt x="107581" y="121539"/>
                  </a:lnTo>
                  <a:lnTo>
                    <a:pt x="34725" y="121539"/>
                  </a:lnTo>
                  <a:lnTo>
                    <a:pt x="34725" y="200182"/>
                  </a:lnTo>
                  <a:lnTo>
                    <a:pt x="114730" y="20018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" name="Vrije vorm: vorm 21">
              <a:extLst>
                <a:ext uri="{FF2B5EF4-FFF2-40B4-BE49-F238E27FC236}">
                  <a16:creationId xmlns:a16="http://schemas.microsoft.com/office/drawing/2014/main" id="{7A9C85D1-BD6D-4152-9398-0F42FEA89F30}"/>
                </a:ext>
              </a:extLst>
            </p:cNvPr>
            <p:cNvSpPr/>
            <p:nvPr/>
          </p:nvSpPr>
          <p:spPr>
            <a:xfrm>
              <a:off x="15363574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" name="Vrije vorm: vorm 22">
              <a:extLst>
                <a:ext uri="{FF2B5EF4-FFF2-40B4-BE49-F238E27FC236}">
                  <a16:creationId xmlns:a16="http://schemas.microsoft.com/office/drawing/2014/main" id="{46554B77-98F6-4C66-B21C-33F7377F222F}"/>
                </a:ext>
              </a:extLst>
            </p:cNvPr>
            <p:cNvSpPr/>
            <p:nvPr/>
          </p:nvSpPr>
          <p:spPr>
            <a:xfrm>
              <a:off x="15867092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" name="Vrije vorm: vorm 23">
              <a:extLst>
                <a:ext uri="{FF2B5EF4-FFF2-40B4-BE49-F238E27FC236}">
                  <a16:creationId xmlns:a16="http://schemas.microsoft.com/office/drawing/2014/main" id="{ECA97474-515B-4E9A-9D31-F1C8F19387A7}"/>
                </a:ext>
              </a:extLst>
            </p:cNvPr>
            <p:cNvSpPr/>
            <p:nvPr/>
          </p:nvSpPr>
          <p:spPr>
            <a:xfrm>
              <a:off x="15330210" y="8389047"/>
              <a:ext cx="102134" cy="204267"/>
            </a:xfrm>
            <a:custGeom>
              <a:avLst/>
              <a:gdLst>
                <a:gd name="connsiteX0" fmla="*/ 93963 w 102133"/>
                <a:gd name="connsiteY0" fmla="*/ 227417 h 204267"/>
                <a:gd name="connsiteX1" fmla="*/ 90558 w 102133"/>
                <a:gd name="connsiteY1" fmla="*/ 167840 h 204267"/>
                <a:gd name="connsiteX2" fmla="*/ 84090 w 102133"/>
                <a:gd name="connsiteY2" fmla="*/ 133795 h 204267"/>
                <a:gd name="connsiteX3" fmla="*/ 55152 w 102133"/>
                <a:gd name="connsiteY3" fmla="*/ 124603 h 204267"/>
                <a:gd name="connsiteX4" fmla="*/ 34045 w 102133"/>
                <a:gd name="connsiteY4" fmla="*/ 124603 h 204267"/>
                <a:gd name="connsiteX5" fmla="*/ 34045 w 102133"/>
                <a:gd name="connsiteY5" fmla="*/ 226737 h 204267"/>
                <a:gd name="connsiteX6" fmla="*/ 0 w 102133"/>
                <a:gd name="connsiteY6" fmla="*/ 226737 h 204267"/>
                <a:gd name="connsiteX7" fmla="*/ 0 w 102133"/>
                <a:gd name="connsiteY7" fmla="*/ 0 h 204267"/>
                <a:gd name="connsiteX8" fmla="*/ 65365 w 102133"/>
                <a:gd name="connsiteY8" fmla="*/ 0 h 204267"/>
                <a:gd name="connsiteX9" fmla="*/ 130731 w 102133"/>
                <a:gd name="connsiteY9" fmla="*/ 57535 h 204267"/>
                <a:gd name="connsiteX10" fmla="*/ 93282 w 102133"/>
                <a:gd name="connsiteY10" fmla="*/ 112687 h 204267"/>
                <a:gd name="connsiteX11" fmla="*/ 119837 w 102133"/>
                <a:gd name="connsiteY11" fmla="*/ 125965 h 204267"/>
                <a:gd name="connsiteX12" fmla="*/ 126986 w 102133"/>
                <a:gd name="connsiteY12" fmla="*/ 162052 h 204267"/>
                <a:gd name="connsiteX13" fmla="*/ 131752 w 102133"/>
                <a:gd name="connsiteY13" fmla="*/ 227417 h 204267"/>
                <a:gd name="connsiteX14" fmla="*/ 93963 w 102133"/>
                <a:gd name="connsiteY14" fmla="*/ 60259 h 204267"/>
                <a:gd name="connsiteX15" fmla="*/ 57876 w 102133"/>
                <a:gd name="connsiteY15" fmla="*/ 26214 h 204267"/>
                <a:gd name="connsiteX16" fmla="*/ 34385 w 102133"/>
                <a:gd name="connsiteY16" fmla="*/ 26214 h 204267"/>
                <a:gd name="connsiteX17" fmla="*/ 34385 w 102133"/>
                <a:gd name="connsiteY17" fmla="*/ 99410 h 204267"/>
                <a:gd name="connsiteX18" fmla="*/ 51748 w 102133"/>
                <a:gd name="connsiteY18" fmla="*/ 99410 h 204267"/>
                <a:gd name="connsiteX19" fmla="*/ 93622 w 102133"/>
                <a:gd name="connsiteY19" fmla="*/ 60259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2133" h="204267">
                  <a:moveTo>
                    <a:pt x="93963" y="227417"/>
                  </a:moveTo>
                  <a:cubicBezTo>
                    <a:pt x="90899" y="205629"/>
                    <a:pt x="90899" y="171925"/>
                    <a:pt x="90558" y="167840"/>
                  </a:cubicBezTo>
                  <a:cubicBezTo>
                    <a:pt x="91375" y="156123"/>
                    <a:pt x="89146" y="144395"/>
                    <a:pt x="84090" y="133795"/>
                  </a:cubicBezTo>
                  <a:cubicBezTo>
                    <a:pt x="79664" y="127667"/>
                    <a:pt x="70132" y="124603"/>
                    <a:pt x="55152" y="124603"/>
                  </a:cubicBezTo>
                  <a:lnTo>
                    <a:pt x="34045" y="124603"/>
                  </a:lnTo>
                  <a:lnTo>
                    <a:pt x="34045" y="226737"/>
                  </a:lnTo>
                  <a:lnTo>
                    <a:pt x="0" y="226737"/>
                  </a:lnTo>
                  <a:lnTo>
                    <a:pt x="0" y="0"/>
                  </a:lnTo>
                  <a:lnTo>
                    <a:pt x="65365" y="0"/>
                  </a:lnTo>
                  <a:cubicBezTo>
                    <a:pt x="103155" y="0"/>
                    <a:pt x="130731" y="9192"/>
                    <a:pt x="130731" y="57535"/>
                  </a:cubicBezTo>
                  <a:cubicBezTo>
                    <a:pt x="134421" y="82845"/>
                    <a:pt x="118168" y="106781"/>
                    <a:pt x="93282" y="112687"/>
                  </a:cubicBezTo>
                  <a:cubicBezTo>
                    <a:pt x="103788" y="112432"/>
                    <a:pt x="113736" y="117406"/>
                    <a:pt x="119837" y="125965"/>
                  </a:cubicBezTo>
                  <a:cubicBezTo>
                    <a:pt x="125141" y="137226"/>
                    <a:pt x="127599" y="149619"/>
                    <a:pt x="126986" y="162052"/>
                  </a:cubicBezTo>
                  <a:cubicBezTo>
                    <a:pt x="127139" y="183921"/>
                    <a:pt x="128732" y="205757"/>
                    <a:pt x="131752" y="227417"/>
                  </a:cubicBezTo>
                  <a:close/>
                  <a:moveTo>
                    <a:pt x="93963" y="60259"/>
                  </a:moveTo>
                  <a:cubicBezTo>
                    <a:pt x="93963" y="34045"/>
                    <a:pt x="80005" y="26214"/>
                    <a:pt x="57876" y="26214"/>
                  </a:cubicBezTo>
                  <a:lnTo>
                    <a:pt x="34385" y="26214"/>
                  </a:lnTo>
                  <a:lnTo>
                    <a:pt x="34385" y="99410"/>
                  </a:lnTo>
                  <a:lnTo>
                    <a:pt x="51748" y="99410"/>
                  </a:lnTo>
                  <a:cubicBezTo>
                    <a:pt x="82388" y="99410"/>
                    <a:pt x="93622" y="91239"/>
                    <a:pt x="93622" y="60259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" name="Vrije vorm: vorm 24">
              <a:extLst>
                <a:ext uri="{FF2B5EF4-FFF2-40B4-BE49-F238E27FC236}">
                  <a16:creationId xmlns:a16="http://schemas.microsoft.com/office/drawing/2014/main" id="{61C1CBE0-B209-4AF5-B017-6E2B5EABAA89}"/>
                </a:ext>
              </a:extLst>
            </p:cNvPr>
            <p:cNvSpPr/>
            <p:nvPr/>
          </p:nvSpPr>
          <p:spPr>
            <a:xfrm>
              <a:off x="15494305" y="8384621"/>
              <a:ext cx="136178" cy="204267"/>
            </a:xfrm>
            <a:custGeom>
              <a:avLst/>
              <a:gdLst>
                <a:gd name="connsiteX0" fmla="*/ 136178 w 136178"/>
                <a:gd name="connsiteY0" fmla="*/ 174648 h 204267"/>
                <a:gd name="connsiteX1" fmla="*/ 68089 w 136178"/>
                <a:gd name="connsiteY1" fmla="*/ 235929 h 204267"/>
                <a:gd name="connsiteX2" fmla="*/ 0 w 136178"/>
                <a:gd name="connsiteY2" fmla="*/ 167840 h 204267"/>
                <a:gd name="connsiteX3" fmla="*/ 0 w 136178"/>
                <a:gd name="connsiteY3" fmla="*/ 165456 h 204267"/>
                <a:gd name="connsiteX4" fmla="*/ 36087 w 136178"/>
                <a:gd name="connsiteY4" fmla="*/ 165456 h 204267"/>
                <a:gd name="connsiteX5" fmla="*/ 36087 w 136178"/>
                <a:gd name="connsiteY5" fmla="*/ 168180 h 204267"/>
                <a:gd name="connsiteX6" fmla="*/ 67068 w 136178"/>
                <a:gd name="connsiteY6" fmla="*/ 209714 h 204267"/>
                <a:gd name="connsiteX7" fmla="*/ 98794 w 136178"/>
                <a:gd name="connsiteY7" fmla="*/ 185418 h 204267"/>
                <a:gd name="connsiteX8" fmla="*/ 98389 w 136178"/>
                <a:gd name="connsiteY8" fmla="*/ 175670 h 204267"/>
                <a:gd name="connsiteX9" fmla="*/ 76600 w 136178"/>
                <a:gd name="connsiteY9" fmla="*/ 141625 h 204267"/>
                <a:gd name="connsiteX10" fmla="*/ 57535 w 136178"/>
                <a:gd name="connsiteY10" fmla="*/ 129710 h 204267"/>
                <a:gd name="connsiteX11" fmla="*/ 3064 w 136178"/>
                <a:gd name="connsiteY11" fmla="*/ 58557 h 204267"/>
                <a:gd name="connsiteX12" fmla="*/ 71493 w 136178"/>
                <a:gd name="connsiteY12" fmla="*/ 0 h 204267"/>
                <a:gd name="connsiteX13" fmla="*/ 133795 w 136178"/>
                <a:gd name="connsiteY13" fmla="*/ 56854 h 204267"/>
                <a:gd name="connsiteX14" fmla="*/ 133795 w 136178"/>
                <a:gd name="connsiteY14" fmla="*/ 65025 h 204267"/>
                <a:gd name="connsiteX15" fmla="*/ 99750 w 136178"/>
                <a:gd name="connsiteY15" fmla="*/ 65025 h 204267"/>
                <a:gd name="connsiteX16" fmla="*/ 99750 w 136178"/>
                <a:gd name="connsiteY16" fmla="*/ 59578 h 204267"/>
                <a:gd name="connsiteX17" fmla="*/ 71153 w 136178"/>
                <a:gd name="connsiteY17" fmla="*/ 25533 h 204267"/>
                <a:gd name="connsiteX18" fmla="*/ 41810 w 136178"/>
                <a:gd name="connsiteY18" fmla="*/ 49733 h 204267"/>
                <a:gd name="connsiteX19" fmla="*/ 41875 w 136178"/>
                <a:gd name="connsiteY19" fmla="*/ 55493 h 204267"/>
                <a:gd name="connsiteX20" fmla="*/ 73196 w 136178"/>
                <a:gd name="connsiteY20" fmla="*/ 95325 h 204267"/>
                <a:gd name="connsiteX21" fmla="*/ 89197 w 136178"/>
                <a:gd name="connsiteY21" fmla="*/ 105538 h 204267"/>
                <a:gd name="connsiteX22" fmla="*/ 136178 w 136178"/>
                <a:gd name="connsiteY22" fmla="*/ 174648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6178" h="204267">
                  <a:moveTo>
                    <a:pt x="136178" y="174648"/>
                  </a:moveTo>
                  <a:cubicBezTo>
                    <a:pt x="136178" y="215502"/>
                    <a:pt x="113709" y="235929"/>
                    <a:pt x="68089" y="235929"/>
                  </a:cubicBezTo>
                  <a:cubicBezTo>
                    <a:pt x="18044" y="235929"/>
                    <a:pt x="0" y="215842"/>
                    <a:pt x="0" y="167840"/>
                  </a:cubicBezTo>
                  <a:lnTo>
                    <a:pt x="0" y="165456"/>
                  </a:lnTo>
                  <a:lnTo>
                    <a:pt x="36087" y="165456"/>
                  </a:lnTo>
                  <a:lnTo>
                    <a:pt x="36087" y="168180"/>
                  </a:lnTo>
                  <a:cubicBezTo>
                    <a:pt x="36087" y="195075"/>
                    <a:pt x="42896" y="209714"/>
                    <a:pt x="67068" y="209714"/>
                  </a:cubicBezTo>
                  <a:cubicBezTo>
                    <a:pt x="82538" y="211766"/>
                    <a:pt x="96744" y="200889"/>
                    <a:pt x="98794" y="185418"/>
                  </a:cubicBezTo>
                  <a:cubicBezTo>
                    <a:pt x="99226" y="182170"/>
                    <a:pt x="99090" y="178871"/>
                    <a:pt x="98389" y="175670"/>
                  </a:cubicBezTo>
                  <a:cubicBezTo>
                    <a:pt x="97851" y="161206"/>
                    <a:pt x="89510" y="148172"/>
                    <a:pt x="76600" y="141625"/>
                  </a:cubicBezTo>
                  <a:lnTo>
                    <a:pt x="57535" y="129710"/>
                  </a:lnTo>
                  <a:cubicBezTo>
                    <a:pt x="23491" y="108942"/>
                    <a:pt x="3064" y="95665"/>
                    <a:pt x="3064" y="58557"/>
                  </a:cubicBezTo>
                  <a:cubicBezTo>
                    <a:pt x="3064" y="21448"/>
                    <a:pt x="28257" y="0"/>
                    <a:pt x="71493" y="0"/>
                  </a:cubicBezTo>
                  <a:cubicBezTo>
                    <a:pt x="114730" y="0"/>
                    <a:pt x="133795" y="19065"/>
                    <a:pt x="133795" y="56854"/>
                  </a:cubicBezTo>
                  <a:lnTo>
                    <a:pt x="133795" y="65025"/>
                  </a:lnTo>
                  <a:lnTo>
                    <a:pt x="99750" y="65025"/>
                  </a:lnTo>
                  <a:lnTo>
                    <a:pt x="99750" y="59578"/>
                  </a:lnTo>
                  <a:cubicBezTo>
                    <a:pt x="99750" y="37449"/>
                    <a:pt x="90218" y="25533"/>
                    <a:pt x="71153" y="25533"/>
                  </a:cubicBezTo>
                  <a:cubicBezTo>
                    <a:pt x="56368" y="24113"/>
                    <a:pt x="43230" y="34947"/>
                    <a:pt x="41810" y="49733"/>
                  </a:cubicBezTo>
                  <a:cubicBezTo>
                    <a:pt x="41623" y="51649"/>
                    <a:pt x="41647" y="53581"/>
                    <a:pt x="41875" y="55493"/>
                  </a:cubicBezTo>
                  <a:cubicBezTo>
                    <a:pt x="41875" y="78302"/>
                    <a:pt x="57876" y="85452"/>
                    <a:pt x="73196" y="95325"/>
                  </a:cubicBezTo>
                  <a:lnTo>
                    <a:pt x="89197" y="105538"/>
                  </a:lnTo>
                  <a:cubicBezTo>
                    <a:pt x="123582" y="129369"/>
                    <a:pt x="136178" y="139583"/>
                    <a:pt x="136178" y="174648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" name="Vrije vorm: vorm 25">
              <a:extLst>
                <a:ext uri="{FF2B5EF4-FFF2-40B4-BE49-F238E27FC236}">
                  <a16:creationId xmlns:a16="http://schemas.microsoft.com/office/drawing/2014/main" id="{D96B32B0-9593-474C-A7A9-ACB00BF9F8C0}"/>
                </a:ext>
              </a:extLst>
            </p:cNvPr>
            <p:cNvSpPr/>
            <p:nvPr/>
          </p:nvSpPr>
          <p:spPr>
            <a:xfrm>
              <a:off x="15738063" y="8389047"/>
              <a:ext cx="136178" cy="204267"/>
            </a:xfrm>
            <a:custGeom>
              <a:avLst/>
              <a:gdLst>
                <a:gd name="connsiteX0" fmla="*/ 86473 w 136178"/>
                <a:gd name="connsiteY0" fmla="*/ 27236 h 204267"/>
                <a:gd name="connsiteX1" fmla="*/ 86473 w 136178"/>
                <a:gd name="connsiteY1" fmla="*/ 227417 h 204267"/>
                <a:gd name="connsiteX2" fmla="*/ 52429 w 136178"/>
                <a:gd name="connsiteY2" fmla="*/ 227417 h 204267"/>
                <a:gd name="connsiteX3" fmla="*/ 52429 w 136178"/>
                <a:gd name="connsiteY3" fmla="*/ 27236 h 204267"/>
                <a:gd name="connsiteX4" fmla="*/ 0 w 136178"/>
                <a:gd name="connsiteY4" fmla="*/ 27236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7236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6473" y="27236"/>
                  </a:moveTo>
                  <a:lnTo>
                    <a:pt x="86473" y="227417"/>
                  </a:lnTo>
                  <a:lnTo>
                    <a:pt x="52429" y="227417"/>
                  </a:lnTo>
                  <a:lnTo>
                    <a:pt x="52429" y="27236"/>
                  </a:lnTo>
                  <a:lnTo>
                    <a:pt x="0" y="27236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7236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" name="Vrije vorm: vorm 26">
              <a:extLst>
                <a:ext uri="{FF2B5EF4-FFF2-40B4-BE49-F238E27FC236}">
                  <a16:creationId xmlns:a16="http://schemas.microsoft.com/office/drawing/2014/main" id="{8C9579D4-706E-4DF3-9151-A50ED458CE4E}"/>
                </a:ext>
              </a:extLst>
            </p:cNvPr>
            <p:cNvSpPr/>
            <p:nvPr/>
          </p:nvSpPr>
          <p:spPr>
            <a:xfrm>
              <a:off x="14922357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1067 w 136178"/>
                <a:gd name="connsiteY2" fmla="*/ 227077 h 204267"/>
                <a:gd name="connsiteX3" fmla="*/ 51067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1067" y="227077"/>
                  </a:lnTo>
                  <a:lnTo>
                    <a:pt x="51067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" name="Vrije vorm: vorm 27">
              <a:extLst>
                <a:ext uri="{FF2B5EF4-FFF2-40B4-BE49-F238E27FC236}">
                  <a16:creationId xmlns:a16="http://schemas.microsoft.com/office/drawing/2014/main" id="{9C43D8B8-6CBA-401B-8007-7827665E33F7}"/>
                </a:ext>
              </a:extLst>
            </p:cNvPr>
            <p:cNvSpPr/>
            <p:nvPr/>
          </p:nvSpPr>
          <p:spPr>
            <a:xfrm>
              <a:off x="15698231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3790 w 136178"/>
                <a:gd name="connsiteY2" fmla="*/ 227077 h 204267"/>
                <a:gd name="connsiteX3" fmla="*/ 53790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3790" y="227077"/>
                  </a:lnTo>
                  <a:lnTo>
                    <a:pt x="53790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" name="Vrije vorm: vorm 28">
              <a:extLst>
                <a:ext uri="{FF2B5EF4-FFF2-40B4-BE49-F238E27FC236}">
                  <a16:creationId xmlns:a16="http://schemas.microsoft.com/office/drawing/2014/main" id="{6A41A051-EA57-496F-A8FB-98C7E35EC7DD}"/>
                </a:ext>
              </a:extLst>
            </p:cNvPr>
            <p:cNvSpPr/>
            <p:nvPr/>
          </p:nvSpPr>
          <p:spPr>
            <a:xfrm>
              <a:off x="15079643" y="8687277"/>
              <a:ext cx="238312" cy="204267"/>
            </a:xfrm>
            <a:custGeom>
              <a:avLst/>
              <a:gdLst>
                <a:gd name="connsiteX0" fmla="*/ 205288 w 238311"/>
                <a:gd name="connsiteY0" fmla="*/ 227077 h 204267"/>
                <a:gd name="connsiteX1" fmla="*/ 164094 w 238311"/>
                <a:gd name="connsiteY1" fmla="*/ 227077 h 204267"/>
                <a:gd name="connsiteX2" fmla="*/ 130050 w 238311"/>
                <a:gd name="connsiteY2" fmla="*/ 36428 h 204267"/>
                <a:gd name="connsiteX3" fmla="*/ 90558 w 238311"/>
                <a:gd name="connsiteY3" fmla="*/ 227077 h 204267"/>
                <a:gd name="connsiteX4" fmla="*/ 49705 w 238311"/>
                <a:gd name="connsiteY4" fmla="*/ 227077 h 204267"/>
                <a:gd name="connsiteX5" fmla="*/ 0 w 238311"/>
                <a:gd name="connsiteY5" fmla="*/ 0 h 204267"/>
                <a:gd name="connsiteX6" fmla="*/ 37108 w 238311"/>
                <a:gd name="connsiteY6" fmla="*/ 0 h 204267"/>
                <a:gd name="connsiteX7" fmla="*/ 71153 w 238311"/>
                <a:gd name="connsiteY7" fmla="*/ 189968 h 204267"/>
                <a:gd name="connsiteX8" fmla="*/ 109964 w 238311"/>
                <a:gd name="connsiteY8" fmla="*/ 0 h 204267"/>
                <a:gd name="connsiteX9" fmla="*/ 151158 w 238311"/>
                <a:gd name="connsiteY9" fmla="*/ 0 h 204267"/>
                <a:gd name="connsiteX10" fmla="*/ 186564 w 238311"/>
                <a:gd name="connsiteY10" fmla="*/ 190990 h 204267"/>
                <a:gd name="connsiteX11" fmla="*/ 222991 w 238311"/>
                <a:gd name="connsiteY11" fmla="*/ 1021 h 204267"/>
                <a:gd name="connsiteX12" fmla="*/ 257036 w 238311"/>
                <a:gd name="connsiteY12" fmla="*/ 1021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8311" h="204267">
                  <a:moveTo>
                    <a:pt x="205288" y="227077"/>
                  </a:moveTo>
                  <a:lnTo>
                    <a:pt x="164094" y="227077"/>
                  </a:lnTo>
                  <a:lnTo>
                    <a:pt x="130050" y="36428"/>
                  </a:lnTo>
                  <a:lnTo>
                    <a:pt x="90558" y="227077"/>
                  </a:lnTo>
                  <a:lnTo>
                    <a:pt x="49705" y="227077"/>
                  </a:lnTo>
                  <a:lnTo>
                    <a:pt x="0" y="0"/>
                  </a:lnTo>
                  <a:lnTo>
                    <a:pt x="37108" y="0"/>
                  </a:lnTo>
                  <a:lnTo>
                    <a:pt x="71153" y="189968"/>
                  </a:lnTo>
                  <a:lnTo>
                    <a:pt x="109964" y="0"/>
                  </a:lnTo>
                  <a:lnTo>
                    <a:pt x="151158" y="0"/>
                  </a:lnTo>
                  <a:lnTo>
                    <a:pt x="186564" y="190990"/>
                  </a:lnTo>
                  <a:lnTo>
                    <a:pt x="222991" y="1021"/>
                  </a:lnTo>
                  <a:lnTo>
                    <a:pt x="257036" y="1021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" name="Vrije vorm: vorm 29">
              <a:extLst>
                <a:ext uri="{FF2B5EF4-FFF2-40B4-BE49-F238E27FC236}">
                  <a16:creationId xmlns:a16="http://schemas.microsoft.com/office/drawing/2014/main" id="{FC67E127-622A-448A-A905-0414FD1C35A5}"/>
                </a:ext>
              </a:extLst>
            </p:cNvPr>
            <p:cNvSpPr/>
            <p:nvPr/>
          </p:nvSpPr>
          <p:spPr>
            <a:xfrm>
              <a:off x="16012122" y="8882693"/>
              <a:ext cx="34045" cy="34045"/>
            </a:xfrm>
            <a:custGeom>
              <a:avLst/>
              <a:gdLst>
                <a:gd name="connsiteX0" fmla="*/ 36768 w 34044"/>
                <a:gd name="connsiteY0" fmla="*/ 18384 h 34044"/>
                <a:gd name="connsiteX1" fmla="*/ 18384 w 34044"/>
                <a:gd name="connsiteY1" fmla="*/ 36768 h 34044"/>
                <a:gd name="connsiteX2" fmla="*/ 0 w 34044"/>
                <a:gd name="connsiteY2" fmla="*/ 18384 h 34044"/>
                <a:gd name="connsiteX3" fmla="*/ 18384 w 34044"/>
                <a:gd name="connsiteY3" fmla="*/ 0 h 34044"/>
                <a:gd name="connsiteX4" fmla="*/ 36768 w 34044"/>
                <a:gd name="connsiteY4" fmla="*/ 18384 h 3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44" h="34044">
                  <a:moveTo>
                    <a:pt x="36768" y="18384"/>
                  </a:moveTo>
                  <a:cubicBezTo>
                    <a:pt x="36768" y="28536"/>
                    <a:pt x="28536" y="36768"/>
                    <a:pt x="18384" y="36768"/>
                  </a:cubicBezTo>
                  <a:cubicBezTo>
                    <a:pt x="8232" y="36768"/>
                    <a:pt x="0" y="28536"/>
                    <a:pt x="0" y="18384"/>
                  </a:cubicBezTo>
                  <a:cubicBezTo>
                    <a:pt x="0" y="8232"/>
                    <a:pt x="8232" y="0"/>
                    <a:pt x="18384" y="0"/>
                  </a:cubicBezTo>
                  <a:cubicBezTo>
                    <a:pt x="28536" y="0"/>
                    <a:pt x="36768" y="8232"/>
                    <a:pt x="36768" y="18384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4" name="Vrije vorm: vorm 30">
              <a:extLst>
                <a:ext uri="{FF2B5EF4-FFF2-40B4-BE49-F238E27FC236}">
                  <a16:creationId xmlns:a16="http://schemas.microsoft.com/office/drawing/2014/main" id="{891A1A40-00E3-4C4C-8C5A-6F2F237DFBC3}"/>
                </a:ext>
              </a:extLst>
            </p:cNvPr>
            <p:cNvSpPr/>
            <p:nvPr/>
          </p:nvSpPr>
          <p:spPr>
            <a:xfrm>
              <a:off x="15885136" y="8389047"/>
              <a:ext cx="136178" cy="204267"/>
            </a:xfrm>
            <a:custGeom>
              <a:avLst/>
              <a:gdLst>
                <a:gd name="connsiteX0" fmla="*/ 94984 w 136178"/>
                <a:gd name="connsiteY0" fmla="*/ 140604 h 204267"/>
                <a:gd name="connsiteX1" fmla="*/ 94984 w 136178"/>
                <a:gd name="connsiteY1" fmla="*/ 227417 h 204267"/>
                <a:gd name="connsiteX2" fmla="*/ 60940 w 136178"/>
                <a:gd name="connsiteY2" fmla="*/ 227417 h 204267"/>
                <a:gd name="connsiteX3" fmla="*/ 60940 w 136178"/>
                <a:gd name="connsiteY3" fmla="*/ 140604 h 204267"/>
                <a:gd name="connsiteX4" fmla="*/ 0 w 136178"/>
                <a:gd name="connsiteY4" fmla="*/ 0 h 204267"/>
                <a:gd name="connsiteX5" fmla="*/ 39151 w 136178"/>
                <a:gd name="connsiteY5" fmla="*/ 0 h 204267"/>
                <a:gd name="connsiteX6" fmla="*/ 80005 w 136178"/>
                <a:gd name="connsiteY6" fmla="*/ 108602 h 204267"/>
                <a:gd name="connsiteX7" fmla="*/ 121539 w 136178"/>
                <a:gd name="connsiteY7" fmla="*/ 0 h 204267"/>
                <a:gd name="connsiteX8" fmla="*/ 157966 w 136178"/>
                <a:gd name="connsiteY8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178" h="204267">
                  <a:moveTo>
                    <a:pt x="94984" y="140604"/>
                  </a:moveTo>
                  <a:lnTo>
                    <a:pt x="94984" y="227417"/>
                  </a:lnTo>
                  <a:lnTo>
                    <a:pt x="60940" y="227417"/>
                  </a:lnTo>
                  <a:lnTo>
                    <a:pt x="60940" y="140604"/>
                  </a:lnTo>
                  <a:lnTo>
                    <a:pt x="0" y="0"/>
                  </a:lnTo>
                  <a:lnTo>
                    <a:pt x="39151" y="0"/>
                  </a:lnTo>
                  <a:lnTo>
                    <a:pt x="80005" y="108602"/>
                  </a:lnTo>
                  <a:lnTo>
                    <a:pt x="121539" y="0"/>
                  </a:lnTo>
                  <a:lnTo>
                    <a:pt x="157966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" name="Vrije vorm: vorm 31">
              <a:extLst>
                <a:ext uri="{FF2B5EF4-FFF2-40B4-BE49-F238E27FC236}">
                  <a16:creationId xmlns:a16="http://schemas.microsoft.com/office/drawing/2014/main" id="{51254549-1DE8-489E-B274-A3B816B68C71}"/>
                </a:ext>
              </a:extLst>
            </p:cNvPr>
            <p:cNvSpPr/>
            <p:nvPr/>
          </p:nvSpPr>
          <p:spPr>
            <a:xfrm>
              <a:off x="14530844" y="8682580"/>
              <a:ext cx="136178" cy="204267"/>
            </a:xfrm>
            <a:custGeom>
              <a:avLst/>
              <a:gdLst>
                <a:gd name="connsiteX0" fmla="*/ 147074 w 136178"/>
                <a:gd name="connsiteY0" fmla="*/ 120449 h 204267"/>
                <a:gd name="connsiteX1" fmla="*/ 136180 w 136178"/>
                <a:gd name="connsiteY1" fmla="*/ 203517 h 204267"/>
                <a:gd name="connsiteX2" fmla="*/ 72857 w 136178"/>
                <a:gd name="connsiteY2" fmla="*/ 235859 h 204267"/>
                <a:gd name="connsiteX3" fmla="*/ 11917 w 136178"/>
                <a:gd name="connsiteY3" fmla="*/ 204879 h 204267"/>
                <a:gd name="connsiteX4" fmla="*/ 3066 w 136178"/>
                <a:gd name="connsiteY4" fmla="*/ 170834 h 204267"/>
                <a:gd name="connsiteX5" fmla="*/ 2 w 136178"/>
                <a:gd name="connsiteY5" fmla="*/ 120789 h 204267"/>
                <a:gd name="connsiteX6" fmla="*/ 4427 w 136178"/>
                <a:gd name="connsiteY6" fmla="*/ 59509 h 204267"/>
                <a:gd name="connsiteX7" fmla="*/ 20428 w 136178"/>
                <a:gd name="connsiteY7" fmla="*/ 20698 h 204267"/>
                <a:gd name="connsiteX8" fmla="*/ 74219 w 136178"/>
                <a:gd name="connsiteY8" fmla="*/ 271 h 204267"/>
                <a:gd name="connsiteX9" fmla="*/ 128009 w 136178"/>
                <a:gd name="connsiteY9" fmla="*/ 18655 h 204267"/>
                <a:gd name="connsiteX10" fmla="*/ 144350 w 136178"/>
                <a:gd name="connsiteY10" fmla="*/ 59509 h 204267"/>
                <a:gd name="connsiteX11" fmla="*/ 147074 w 136178"/>
                <a:gd name="connsiteY11" fmla="*/ 120449 h 204267"/>
                <a:gd name="connsiteX12" fmla="*/ 110646 w 136178"/>
                <a:gd name="connsiteY12" fmla="*/ 116363 h 204267"/>
                <a:gd name="connsiteX13" fmla="*/ 107923 w 136178"/>
                <a:gd name="connsiteY13" fmla="*/ 59509 h 204267"/>
                <a:gd name="connsiteX14" fmla="*/ 73878 w 136178"/>
                <a:gd name="connsiteY14" fmla="*/ 25464 h 204267"/>
                <a:gd name="connsiteX15" fmla="*/ 39834 w 136178"/>
                <a:gd name="connsiteY15" fmla="*/ 59509 h 204267"/>
                <a:gd name="connsiteX16" fmla="*/ 39834 w 136178"/>
                <a:gd name="connsiteY16" fmla="*/ 79595 h 204267"/>
                <a:gd name="connsiteX17" fmla="*/ 39834 w 136178"/>
                <a:gd name="connsiteY17" fmla="*/ 113640 h 204267"/>
                <a:gd name="connsiteX18" fmla="*/ 39834 w 136178"/>
                <a:gd name="connsiteY18" fmla="*/ 147684 h 204267"/>
                <a:gd name="connsiteX19" fmla="*/ 41536 w 136178"/>
                <a:gd name="connsiteY19" fmla="*/ 169132 h 204267"/>
                <a:gd name="connsiteX20" fmla="*/ 51749 w 136178"/>
                <a:gd name="connsiteY20" fmla="*/ 196368 h 204267"/>
                <a:gd name="connsiteX21" fmla="*/ 76261 w 136178"/>
                <a:gd name="connsiteY21" fmla="*/ 206241 h 204267"/>
                <a:gd name="connsiteX22" fmla="*/ 110306 w 136178"/>
                <a:gd name="connsiteY22" fmla="*/ 172196 h 204267"/>
                <a:gd name="connsiteX23" fmla="*/ 112008 w 136178"/>
                <a:gd name="connsiteY23" fmla="*/ 150748 h 204267"/>
                <a:gd name="connsiteX24" fmla="*/ 110646 w 136178"/>
                <a:gd name="connsiteY24" fmla="*/ 116363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6178" h="204267">
                  <a:moveTo>
                    <a:pt x="147074" y="120449"/>
                  </a:moveTo>
                  <a:cubicBezTo>
                    <a:pt x="148939" y="148586"/>
                    <a:pt x="145237" y="176813"/>
                    <a:pt x="136180" y="203517"/>
                  </a:cubicBezTo>
                  <a:cubicBezTo>
                    <a:pt x="123828" y="226395"/>
                    <a:pt x="98631" y="239264"/>
                    <a:pt x="72857" y="235859"/>
                  </a:cubicBezTo>
                  <a:cubicBezTo>
                    <a:pt x="48135" y="238876"/>
                    <a:pt x="24048" y="226630"/>
                    <a:pt x="11917" y="204879"/>
                  </a:cubicBezTo>
                  <a:cubicBezTo>
                    <a:pt x="7071" y="194111"/>
                    <a:pt x="4078" y="182600"/>
                    <a:pt x="3066" y="170834"/>
                  </a:cubicBezTo>
                  <a:cubicBezTo>
                    <a:pt x="1076" y="154227"/>
                    <a:pt x="53" y="137515"/>
                    <a:pt x="2" y="120789"/>
                  </a:cubicBezTo>
                  <a:cubicBezTo>
                    <a:pt x="-57" y="100281"/>
                    <a:pt x="1422" y="79796"/>
                    <a:pt x="4427" y="59509"/>
                  </a:cubicBezTo>
                  <a:cubicBezTo>
                    <a:pt x="6146" y="45360"/>
                    <a:pt x="11677" y="31946"/>
                    <a:pt x="20428" y="20698"/>
                  </a:cubicBezTo>
                  <a:cubicBezTo>
                    <a:pt x="34459" y="6275"/>
                    <a:pt x="54151" y="-1202"/>
                    <a:pt x="74219" y="271"/>
                  </a:cubicBezTo>
                  <a:cubicBezTo>
                    <a:pt x="93940" y="-1468"/>
                    <a:pt x="113477" y="5210"/>
                    <a:pt x="128009" y="18655"/>
                  </a:cubicBezTo>
                  <a:cubicBezTo>
                    <a:pt x="137317" y="30391"/>
                    <a:pt x="142996" y="44590"/>
                    <a:pt x="144350" y="59509"/>
                  </a:cubicBezTo>
                  <a:cubicBezTo>
                    <a:pt x="146479" y="79748"/>
                    <a:pt x="147388" y="100100"/>
                    <a:pt x="147074" y="120449"/>
                  </a:cubicBezTo>
                  <a:close/>
                  <a:moveTo>
                    <a:pt x="110646" y="116363"/>
                  </a:moveTo>
                  <a:cubicBezTo>
                    <a:pt x="111042" y="97373"/>
                    <a:pt x="110132" y="78376"/>
                    <a:pt x="107923" y="59509"/>
                  </a:cubicBezTo>
                  <a:cubicBezTo>
                    <a:pt x="103610" y="36811"/>
                    <a:pt x="92262" y="25464"/>
                    <a:pt x="73878" y="25464"/>
                  </a:cubicBezTo>
                  <a:cubicBezTo>
                    <a:pt x="55835" y="25464"/>
                    <a:pt x="44260" y="37039"/>
                    <a:pt x="39834" y="59509"/>
                  </a:cubicBezTo>
                  <a:cubicBezTo>
                    <a:pt x="39438" y="66199"/>
                    <a:pt x="39438" y="72905"/>
                    <a:pt x="39834" y="79595"/>
                  </a:cubicBezTo>
                  <a:cubicBezTo>
                    <a:pt x="39834" y="88787"/>
                    <a:pt x="39834" y="100703"/>
                    <a:pt x="39834" y="113640"/>
                  </a:cubicBezTo>
                  <a:cubicBezTo>
                    <a:pt x="39834" y="126577"/>
                    <a:pt x="39834" y="138833"/>
                    <a:pt x="39834" y="147684"/>
                  </a:cubicBezTo>
                  <a:cubicBezTo>
                    <a:pt x="39834" y="156536"/>
                    <a:pt x="39834" y="164026"/>
                    <a:pt x="41536" y="169132"/>
                  </a:cubicBezTo>
                  <a:cubicBezTo>
                    <a:pt x="42595" y="178927"/>
                    <a:pt x="46108" y="188292"/>
                    <a:pt x="51749" y="196368"/>
                  </a:cubicBezTo>
                  <a:cubicBezTo>
                    <a:pt x="57886" y="203367"/>
                    <a:pt x="66986" y="207034"/>
                    <a:pt x="76261" y="206241"/>
                  </a:cubicBezTo>
                  <a:cubicBezTo>
                    <a:pt x="94986" y="206241"/>
                    <a:pt x="106221" y="194325"/>
                    <a:pt x="110306" y="172196"/>
                  </a:cubicBezTo>
                  <a:cubicBezTo>
                    <a:pt x="111240" y="165081"/>
                    <a:pt x="111808" y="157921"/>
                    <a:pt x="112008" y="150748"/>
                  </a:cubicBezTo>
                  <a:cubicBezTo>
                    <a:pt x="110306" y="143258"/>
                    <a:pt x="110646" y="131002"/>
                    <a:pt x="110646" y="116363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6" name="Vrije vorm: vorm 32">
              <a:extLst>
                <a:ext uri="{FF2B5EF4-FFF2-40B4-BE49-F238E27FC236}">
                  <a16:creationId xmlns:a16="http://schemas.microsoft.com/office/drawing/2014/main" id="{73D4B394-DCBE-43D1-8ECF-35A1602598B6}"/>
                </a:ext>
              </a:extLst>
            </p:cNvPr>
            <p:cNvSpPr/>
            <p:nvPr/>
          </p:nvSpPr>
          <p:spPr>
            <a:xfrm>
              <a:off x="14723197" y="8687277"/>
              <a:ext cx="102134" cy="204267"/>
            </a:xfrm>
            <a:custGeom>
              <a:avLst/>
              <a:gdLst>
                <a:gd name="connsiteX0" fmla="*/ 34045 w 102133"/>
                <a:gd name="connsiteY0" fmla="*/ 26895 h 204267"/>
                <a:gd name="connsiteX1" fmla="*/ 34045 w 102133"/>
                <a:gd name="connsiteY1" fmla="*/ 96686 h 204267"/>
                <a:gd name="connsiteX2" fmla="*/ 102133 w 102133"/>
                <a:gd name="connsiteY2" fmla="*/ 96686 h 204267"/>
                <a:gd name="connsiteX3" fmla="*/ 102133 w 102133"/>
                <a:gd name="connsiteY3" fmla="*/ 122901 h 204267"/>
                <a:gd name="connsiteX4" fmla="*/ 34045 w 102133"/>
                <a:gd name="connsiteY4" fmla="*/ 122901 h 204267"/>
                <a:gd name="connsiteX5" fmla="*/ 34045 w 102133"/>
                <a:gd name="connsiteY5" fmla="*/ 225034 h 204267"/>
                <a:gd name="connsiteX6" fmla="*/ 0 w 102133"/>
                <a:gd name="connsiteY6" fmla="*/ 225034 h 204267"/>
                <a:gd name="connsiteX7" fmla="*/ 0 w 102133"/>
                <a:gd name="connsiteY7" fmla="*/ 0 h 204267"/>
                <a:gd name="connsiteX8" fmla="*/ 105197 w 102133"/>
                <a:gd name="connsiteY8" fmla="*/ 0 h 204267"/>
                <a:gd name="connsiteX9" fmla="*/ 105197 w 102133"/>
                <a:gd name="connsiteY9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133" h="204267">
                  <a:moveTo>
                    <a:pt x="34045" y="26895"/>
                  </a:moveTo>
                  <a:lnTo>
                    <a:pt x="34045" y="96686"/>
                  </a:lnTo>
                  <a:lnTo>
                    <a:pt x="102133" y="96686"/>
                  </a:lnTo>
                  <a:lnTo>
                    <a:pt x="102133" y="122901"/>
                  </a:lnTo>
                  <a:lnTo>
                    <a:pt x="34045" y="122901"/>
                  </a:lnTo>
                  <a:lnTo>
                    <a:pt x="34045" y="225034"/>
                  </a:lnTo>
                  <a:lnTo>
                    <a:pt x="0" y="225034"/>
                  </a:lnTo>
                  <a:lnTo>
                    <a:pt x="0" y="0"/>
                  </a:lnTo>
                  <a:lnTo>
                    <a:pt x="105197" y="0"/>
                  </a:lnTo>
                  <a:lnTo>
                    <a:pt x="105197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grpSp>
        <p:nvGrpSpPr>
          <p:cNvPr id="27" name="Graphic 8">
            <a:extLst>
              <a:ext uri="{FF2B5EF4-FFF2-40B4-BE49-F238E27FC236}">
                <a16:creationId xmlns:a16="http://schemas.microsoft.com/office/drawing/2014/main" id="{24614E07-C469-4DA6-974A-6DD596B70341}"/>
              </a:ext>
            </a:extLst>
          </p:cNvPr>
          <p:cNvGrpSpPr/>
          <p:nvPr/>
        </p:nvGrpSpPr>
        <p:grpSpPr>
          <a:xfrm>
            <a:off x="14530844" y="8384621"/>
            <a:ext cx="1515323" cy="532117"/>
            <a:chOff x="14530844" y="8384621"/>
            <a:chExt cx="1515323" cy="532117"/>
          </a:xfrm>
          <a:solidFill>
            <a:schemeClr val="tx1"/>
          </a:solidFill>
        </p:grpSpPr>
        <p:sp>
          <p:nvSpPr>
            <p:cNvPr id="28" name="Vrije vorm: vorm 7">
              <a:extLst>
                <a:ext uri="{FF2B5EF4-FFF2-40B4-BE49-F238E27FC236}">
                  <a16:creationId xmlns:a16="http://schemas.microsoft.com/office/drawing/2014/main" id="{E11B3FB1-CFB4-43AF-A78E-C8973D8B8394}"/>
                </a:ext>
              </a:extLst>
            </p:cNvPr>
            <p:cNvSpPr/>
            <p:nvPr/>
          </p:nvSpPr>
          <p:spPr>
            <a:xfrm>
              <a:off x="14530846" y="8389047"/>
              <a:ext cx="136178" cy="204267"/>
            </a:xfrm>
            <a:custGeom>
              <a:avLst/>
              <a:gdLst>
                <a:gd name="connsiteX0" fmla="*/ 143327 w 136178"/>
                <a:gd name="connsiteY0" fmla="*/ 152860 h 204267"/>
                <a:gd name="connsiteX1" fmla="*/ 72174 w 136178"/>
                <a:gd name="connsiteY1" fmla="*/ 231503 h 204267"/>
                <a:gd name="connsiteX2" fmla="*/ 0 w 136178"/>
                <a:gd name="connsiteY2" fmla="*/ 148775 h 204267"/>
                <a:gd name="connsiteX3" fmla="*/ 0 w 136178"/>
                <a:gd name="connsiteY3" fmla="*/ 0 h 204267"/>
                <a:gd name="connsiteX4" fmla="*/ 34045 w 136178"/>
                <a:gd name="connsiteY4" fmla="*/ 0 h 204267"/>
                <a:gd name="connsiteX5" fmla="*/ 34045 w 136178"/>
                <a:gd name="connsiteY5" fmla="*/ 148775 h 204267"/>
                <a:gd name="connsiteX6" fmla="*/ 70132 w 136178"/>
                <a:gd name="connsiteY6" fmla="*/ 206650 h 204267"/>
                <a:gd name="connsiteX7" fmla="*/ 108942 w 136178"/>
                <a:gd name="connsiteY7" fmla="*/ 148775 h 204267"/>
                <a:gd name="connsiteX8" fmla="*/ 108942 w 136178"/>
                <a:gd name="connsiteY8" fmla="*/ 0 h 204267"/>
                <a:gd name="connsiteX9" fmla="*/ 142987 w 136178"/>
                <a:gd name="connsiteY9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143327" y="152860"/>
                  </a:moveTo>
                  <a:cubicBezTo>
                    <a:pt x="143327" y="212438"/>
                    <a:pt x="118815" y="231503"/>
                    <a:pt x="72174" y="231503"/>
                  </a:cubicBezTo>
                  <a:cubicBezTo>
                    <a:pt x="19065" y="231503"/>
                    <a:pt x="0" y="204948"/>
                    <a:pt x="0" y="148775"/>
                  </a:cubicBezTo>
                  <a:lnTo>
                    <a:pt x="0" y="0"/>
                  </a:lnTo>
                  <a:lnTo>
                    <a:pt x="34045" y="0"/>
                  </a:lnTo>
                  <a:lnTo>
                    <a:pt x="34045" y="148775"/>
                  </a:lnTo>
                  <a:cubicBezTo>
                    <a:pt x="34045" y="168861"/>
                    <a:pt x="34045" y="206650"/>
                    <a:pt x="70132" y="206650"/>
                  </a:cubicBezTo>
                  <a:cubicBezTo>
                    <a:pt x="102134" y="205289"/>
                    <a:pt x="108942" y="182819"/>
                    <a:pt x="108942" y="148775"/>
                  </a:cubicBezTo>
                  <a:lnTo>
                    <a:pt x="108942" y="0"/>
                  </a:lnTo>
                  <a:lnTo>
                    <a:pt x="14298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9" name="Vrije vorm: vorm 8">
              <a:extLst>
                <a:ext uri="{FF2B5EF4-FFF2-40B4-BE49-F238E27FC236}">
                  <a16:creationId xmlns:a16="http://schemas.microsoft.com/office/drawing/2014/main" id="{92195598-DB3C-4E51-916D-BFD08784C46D}"/>
                </a:ext>
              </a:extLst>
            </p:cNvPr>
            <p:cNvSpPr/>
            <p:nvPr/>
          </p:nvSpPr>
          <p:spPr>
            <a:xfrm>
              <a:off x="15518136" y="8687277"/>
              <a:ext cx="136178" cy="204267"/>
            </a:xfrm>
            <a:custGeom>
              <a:avLst/>
              <a:gdLst>
                <a:gd name="connsiteX0" fmla="*/ 98729 w 136178"/>
                <a:gd name="connsiteY0" fmla="*/ 227077 h 204267"/>
                <a:gd name="connsiteX1" fmla="*/ 30640 w 136178"/>
                <a:gd name="connsiteY1" fmla="*/ 30640 h 204267"/>
                <a:gd name="connsiteX2" fmla="*/ 30640 w 136178"/>
                <a:gd name="connsiteY2" fmla="*/ 227077 h 204267"/>
                <a:gd name="connsiteX3" fmla="*/ 0 w 136178"/>
                <a:gd name="connsiteY3" fmla="*/ 22707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0817 w 136178"/>
                <a:gd name="connsiteY8" fmla="*/ 0 h 204267"/>
                <a:gd name="connsiteX9" fmla="*/ 150817 w 136178"/>
                <a:gd name="connsiteY9" fmla="*/ 22707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8729" y="227077"/>
                  </a:moveTo>
                  <a:lnTo>
                    <a:pt x="30640" y="30640"/>
                  </a:lnTo>
                  <a:lnTo>
                    <a:pt x="30640" y="227077"/>
                  </a:lnTo>
                  <a:lnTo>
                    <a:pt x="0" y="22707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0817" y="0"/>
                  </a:lnTo>
                  <a:lnTo>
                    <a:pt x="150817" y="22707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0" name="Vrije vorm: vorm 9">
              <a:extLst>
                <a:ext uri="{FF2B5EF4-FFF2-40B4-BE49-F238E27FC236}">
                  <a16:creationId xmlns:a16="http://schemas.microsoft.com/office/drawing/2014/main" id="{FB3A2E2F-0529-4CC5-B2E4-587443A2A390}"/>
                </a:ext>
              </a:extLst>
            </p:cNvPr>
            <p:cNvSpPr/>
            <p:nvPr/>
          </p:nvSpPr>
          <p:spPr>
            <a:xfrm>
              <a:off x="14720133" y="8389047"/>
              <a:ext cx="136178" cy="204267"/>
            </a:xfrm>
            <a:custGeom>
              <a:avLst/>
              <a:gdLst>
                <a:gd name="connsiteX0" fmla="*/ 97708 w 136178"/>
                <a:gd name="connsiteY0" fmla="*/ 227417 h 204267"/>
                <a:gd name="connsiteX1" fmla="*/ 29619 w 136178"/>
                <a:gd name="connsiteY1" fmla="*/ 30981 h 204267"/>
                <a:gd name="connsiteX2" fmla="*/ 29619 w 136178"/>
                <a:gd name="connsiteY2" fmla="*/ 227417 h 204267"/>
                <a:gd name="connsiteX3" fmla="*/ 0 w 136178"/>
                <a:gd name="connsiteY3" fmla="*/ 22741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1158 w 136178"/>
                <a:gd name="connsiteY8" fmla="*/ 0 h 204267"/>
                <a:gd name="connsiteX9" fmla="*/ 151158 w 136178"/>
                <a:gd name="connsiteY9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7708" y="227417"/>
                  </a:moveTo>
                  <a:lnTo>
                    <a:pt x="29619" y="30981"/>
                  </a:lnTo>
                  <a:lnTo>
                    <a:pt x="29619" y="227417"/>
                  </a:lnTo>
                  <a:lnTo>
                    <a:pt x="0" y="22741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1158" y="0"/>
                  </a:lnTo>
                  <a:lnTo>
                    <a:pt x="151158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1" name="Vrije vorm: vorm 10">
              <a:extLst>
                <a:ext uri="{FF2B5EF4-FFF2-40B4-BE49-F238E27FC236}">
                  <a16:creationId xmlns:a16="http://schemas.microsoft.com/office/drawing/2014/main" id="{96FEB380-2F3F-4938-B62B-3F90625873EA}"/>
                </a:ext>
              </a:extLst>
            </p:cNvPr>
            <p:cNvSpPr/>
            <p:nvPr/>
          </p:nvSpPr>
          <p:spPr>
            <a:xfrm>
              <a:off x="1492405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2" name="Vrije vorm: vorm 11">
              <a:extLst>
                <a:ext uri="{FF2B5EF4-FFF2-40B4-BE49-F238E27FC236}">
                  <a16:creationId xmlns:a16="http://schemas.microsoft.com/office/drawing/2014/main" id="{412F9D2A-8D27-4B03-A394-6F0E49E252FC}"/>
                </a:ext>
              </a:extLst>
            </p:cNvPr>
            <p:cNvSpPr/>
            <p:nvPr/>
          </p:nvSpPr>
          <p:spPr>
            <a:xfrm>
              <a:off x="1567371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3" name="Vrije vorm: vorm 12">
              <a:extLst>
                <a:ext uri="{FF2B5EF4-FFF2-40B4-BE49-F238E27FC236}">
                  <a16:creationId xmlns:a16="http://schemas.microsoft.com/office/drawing/2014/main" id="{3FF070BA-3686-46A9-9B27-06C96823CEB6}"/>
                </a:ext>
              </a:extLst>
            </p:cNvPr>
            <p:cNvSpPr/>
            <p:nvPr/>
          </p:nvSpPr>
          <p:spPr>
            <a:xfrm>
              <a:off x="14988063" y="8389047"/>
              <a:ext cx="136178" cy="204267"/>
            </a:xfrm>
            <a:custGeom>
              <a:avLst/>
              <a:gdLst>
                <a:gd name="connsiteX0" fmla="*/ 98729 w 136178"/>
                <a:gd name="connsiteY0" fmla="*/ 227417 h 204267"/>
                <a:gd name="connsiteX1" fmla="*/ 57195 w 136178"/>
                <a:gd name="connsiteY1" fmla="*/ 227417 h 204267"/>
                <a:gd name="connsiteX2" fmla="*/ 0 w 136178"/>
                <a:gd name="connsiteY2" fmla="*/ 0 h 204267"/>
                <a:gd name="connsiteX3" fmla="*/ 36428 w 136178"/>
                <a:gd name="connsiteY3" fmla="*/ 0 h 204267"/>
                <a:gd name="connsiteX4" fmla="*/ 79664 w 136178"/>
                <a:gd name="connsiteY4" fmla="*/ 195075 h 204267"/>
                <a:gd name="connsiteX5" fmla="*/ 124262 w 136178"/>
                <a:gd name="connsiteY5" fmla="*/ 0 h 204267"/>
                <a:gd name="connsiteX6" fmla="*/ 158307 w 136178"/>
                <a:gd name="connsiteY6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178" h="204267">
                  <a:moveTo>
                    <a:pt x="98729" y="227417"/>
                  </a:moveTo>
                  <a:lnTo>
                    <a:pt x="57195" y="227417"/>
                  </a:lnTo>
                  <a:lnTo>
                    <a:pt x="0" y="0"/>
                  </a:lnTo>
                  <a:lnTo>
                    <a:pt x="36428" y="0"/>
                  </a:lnTo>
                  <a:lnTo>
                    <a:pt x="79664" y="195075"/>
                  </a:lnTo>
                  <a:lnTo>
                    <a:pt x="124262" y="0"/>
                  </a:lnTo>
                  <a:lnTo>
                    <a:pt x="15830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4" name="Vrije vorm: vorm 13">
              <a:extLst>
                <a:ext uri="{FF2B5EF4-FFF2-40B4-BE49-F238E27FC236}">
                  <a16:creationId xmlns:a16="http://schemas.microsoft.com/office/drawing/2014/main" id="{157359F5-74C0-4F35-884B-71BF441CDEF8}"/>
                </a:ext>
              </a:extLst>
            </p:cNvPr>
            <p:cNvSpPr/>
            <p:nvPr/>
          </p:nvSpPr>
          <p:spPr>
            <a:xfrm>
              <a:off x="15174627" y="8389047"/>
              <a:ext cx="102134" cy="204267"/>
            </a:xfrm>
            <a:custGeom>
              <a:avLst/>
              <a:gdLst>
                <a:gd name="connsiteX0" fmla="*/ 0 w 102133"/>
                <a:gd name="connsiteY0" fmla="*/ 22741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7236 h 204267"/>
                <a:gd name="connsiteX4" fmla="*/ 34725 w 102133"/>
                <a:gd name="connsiteY4" fmla="*/ 27236 h 204267"/>
                <a:gd name="connsiteX5" fmla="*/ 34725 w 102133"/>
                <a:gd name="connsiteY5" fmla="*/ 95325 h 204267"/>
                <a:gd name="connsiteX6" fmla="*/ 107581 w 102133"/>
                <a:gd name="connsiteY6" fmla="*/ 95325 h 204267"/>
                <a:gd name="connsiteX7" fmla="*/ 107581 w 102133"/>
                <a:gd name="connsiteY7" fmla="*/ 121539 h 204267"/>
                <a:gd name="connsiteX8" fmla="*/ 34725 w 102133"/>
                <a:gd name="connsiteY8" fmla="*/ 121539 h 204267"/>
                <a:gd name="connsiteX9" fmla="*/ 34725 w 102133"/>
                <a:gd name="connsiteY9" fmla="*/ 200182 h 204267"/>
                <a:gd name="connsiteX10" fmla="*/ 114730 w 102133"/>
                <a:gd name="connsiteY10" fmla="*/ 20018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41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7236"/>
                  </a:lnTo>
                  <a:lnTo>
                    <a:pt x="34725" y="27236"/>
                  </a:lnTo>
                  <a:lnTo>
                    <a:pt x="34725" y="95325"/>
                  </a:lnTo>
                  <a:lnTo>
                    <a:pt x="107581" y="95325"/>
                  </a:lnTo>
                  <a:lnTo>
                    <a:pt x="107581" y="121539"/>
                  </a:lnTo>
                  <a:lnTo>
                    <a:pt x="34725" y="121539"/>
                  </a:lnTo>
                  <a:lnTo>
                    <a:pt x="34725" y="200182"/>
                  </a:lnTo>
                  <a:lnTo>
                    <a:pt x="114730" y="20018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5" name="Vrije vorm: vorm 14">
              <a:extLst>
                <a:ext uri="{FF2B5EF4-FFF2-40B4-BE49-F238E27FC236}">
                  <a16:creationId xmlns:a16="http://schemas.microsoft.com/office/drawing/2014/main" id="{465DB91C-F1D1-48AD-907E-B7B16E336ECF}"/>
                </a:ext>
              </a:extLst>
            </p:cNvPr>
            <p:cNvSpPr/>
            <p:nvPr/>
          </p:nvSpPr>
          <p:spPr>
            <a:xfrm>
              <a:off x="15363574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6" name="Vrije vorm: vorm 15">
              <a:extLst>
                <a:ext uri="{FF2B5EF4-FFF2-40B4-BE49-F238E27FC236}">
                  <a16:creationId xmlns:a16="http://schemas.microsoft.com/office/drawing/2014/main" id="{ACAF67C4-E6E1-484F-AC7A-172D6CD72666}"/>
                </a:ext>
              </a:extLst>
            </p:cNvPr>
            <p:cNvSpPr/>
            <p:nvPr/>
          </p:nvSpPr>
          <p:spPr>
            <a:xfrm>
              <a:off x="15867092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7" name="Vrije vorm: vorm 16">
              <a:extLst>
                <a:ext uri="{FF2B5EF4-FFF2-40B4-BE49-F238E27FC236}">
                  <a16:creationId xmlns:a16="http://schemas.microsoft.com/office/drawing/2014/main" id="{ED600D92-E6D7-4D24-B087-F18D6D391C84}"/>
                </a:ext>
              </a:extLst>
            </p:cNvPr>
            <p:cNvSpPr/>
            <p:nvPr/>
          </p:nvSpPr>
          <p:spPr>
            <a:xfrm>
              <a:off x="15330210" y="8389047"/>
              <a:ext cx="102134" cy="204267"/>
            </a:xfrm>
            <a:custGeom>
              <a:avLst/>
              <a:gdLst>
                <a:gd name="connsiteX0" fmla="*/ 93963 w 102133"/>
                <a:gd name="connsiteY0" fmla="*/ 227417 h 204267"/>
                <a:gd name="connsiteX1" fmla="*/ 90558 w 102133"/>
                <a:gd name="connsiteY1" fmla="*/ 167840 h 204267"/>
                <a:gd name="connsiteX2" fmla="*/ 84090 w 102133"/>
                <a:gd name="connsiteY2" fmla="*/ 133795 h 204267"/>
                <a:gd name="connsiteX3" fmla="*/ 55152 w 102133"/>
                <a:gd name="connsiteY3" fmla="*/ 124603 h 204267"/>
                <a:gd name="connsiteX4" fmla="*/ 34045 w 102133"/>
                <a:gd name="connsiteY4" fmla="*/ 124603 h 204267"/>
                <a:gd name="connsiteX5" fmla="*/ 34045 w 102133"/>
                <a:gd name="connsiteY5" fmla="*/ 226737 h 204267"/>
                <a:gd name="connsiteX6" fmla="*/ 0 w 102133"/>
                <a:gd name="connsiteY6" fmla="*/ 226737 h 204267"/>
                <a:gd name="connsiteX7" fmla="*/ 0 w 102133"/>
                <a:gd name="connsiteY7" fmla="*/ 0 h 204267"/>
                <a:gd name="connsiteX8" fmla="*/ 65365 w 102133"/>
                <a:gd name="connsiteY8" fmla="*/ 0 h 204267"/>
                <a:gd name="connsiteX9" fmla="*/ 130731 w 102133"/>
                <a:gd name="connsiteY9" fmla="*/ 57535 h 204267"/>
                <a:gd name="connsiteX10" fmla="*/ 93282 w 102133"/>
                <a:gd name="connsiteY10" fmla="*/ 112687 h 204267"/>
                <a:gd name="connsiteX11" fmla="*/ 119837 w 102133"/>
                <a:gd name="connsiteY11" fmla="*/ 125965 h 204267"/>
                <a:gd name="connsiteX12" fmla="*/ 126986 w 102133"/>
                <a:gd name="connsiteY12" fmla="*/ 162052 h 204267"/>
                <a:gd name="connsiteX13" fmla="*/ 131752 w 102133"/>
                <a:gd name="connsiteY13" fmla="*/ 227417 h 204267"/>
                <a:gd name="connsiteX14" fmla="*/ 93963 w 102133"/>
                <a:gd name="connsiteY14" fmla="*/ 60259 h 204267"/>
                <a:gd name="connsiteX15" fmla="*/ 57876 w 102133"/>
                <a:gd name="connsiteY15" fmla="*/ 26214 h 204267"/>
                <a:gd name="connsiteX16" fmla="*/ 34385 w 102133"/>
                <a:gd name="connsiteY16" fmla="*/ 26214 h 204267"/>
                <a:gd name="connsiteX17" fmla="*/ 34385 w 102133"/>
                <a:gd name="connsiteY17" fmla="*/ 99410 h 204267"/>
                <a:gd name="connsiteX18" fmla="*/ 51748 w 102133"/>
                <a:gd name="connsiteY18" fmla="*/ 99410 h 204267"/>
                <a:gd name="connsiteX19" fmla="*/ 93622 w 102133"/>
                <a:gd name="connsiteY19" fmla="*/ 60259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2133" h="204267">
                  <a:moveTo>
                    <a:pt x="93963" y="227417"/>
                  </a:moveTo>
                  <a:cubicBezTo>
                    <a:pt x="90899" y="205629"/>
                    <a:pt x="90899" y="171925"/>
                    <a:pt x="90558" y="167840"/>
                  </a:cubicBezTo>
                  <a:cubicBezTo>
                    <a:pt x="91375" y="156123"/>
                    <a:pt x="89146" y="144395"/>
                    <a:pt x="84090" y="133795"/>
                  </a:cubicBezTo>
                  <a:cubicBezTo>
                    <a:pt x="79664" y="127667"/>
                    <a:pt x="70132" y="124603"/>
                    <a:pt x="55152" y="124603"/>
                  </a:cubicBezTo>
                  <a:lnTo>
                    <a:pt x="34045" y="124603"/>
                  </a:lnTo>
                  <a:lnTo>
                    <a:pt x="34045" y="226737"/>
                  </a:lnTo>
                  <a:lnTo>
                    <a:pt x="0" y="226737"/>
                  </a:lnTo>
                  <a:lnTo>
                    <a:pt x="0" y="0"/>
                  </a:lnTo>
                  <a:lnTo>
                    <a:pt x="65365" y="0"/>
                  </a:lnTo>
                  <a:cubicBezTo>
                    <a:pt x="103155" y="0"/>
                    <a:pt x="130731" y="9192"/>
                    <a:pt x="130731" y="57535"/>
                  </a:cubicBezTo>
                  <a:cubicBezTo>
                    <a:pt x="134421" y="82845"/>
                    <a:pt x="118168" y="106781"/>
                    <a:pt x="93282" y="112687"/>
                  </a:cubicBezTo>
                  <a:cubicBezTo>
                    <a:pt x="103788" y="112432"/>
                    <a:pt x="113736" y="117406"/>
                    <a:pt x="119837" y="125965"/>
                  </a:cubicBezTo>
                  <a:cubicBezTo>
                    <a:pt x="125141" y="137226"/>
                    <a:pt x="127599" y="149619"/>
                    <a:pt x="126986" y="162052"/>
                  </a:cubicBezTo>
                  <a:cubicBezTo>
                    <a:pt x="127139" y="183921"/>
                    <a:pt x="128732" y="205757"/>
                    <a:pt x="131752" y="227417"/>
                  </a:cubicBezTo>
                  <a:close/>
                  <a:moveTo>
                    <a:pt x="93963" y="60259"/>
                  </a:moveTo>
                  <a:cubicBezTo>
                    <a:pt x="93963" y="34045"/>
                    <a:pt x="80005" y="26214"/>
                    <a:pt x="57876" y="26214"/>
                  </a:cubicBezTo>
                  <a:lnTo>
                    <a:pt x="34385" y="26214"/>
                  </a:lnTo>
                  <a:lnTo>
                    <a:pt x="34385" y="99410"/>
                  </a:lnTo>
                  <a:lnTo>
                    <a:pt x="51748" y="99410"/>
                  </a:lnTo>
                  <a:cubicBezTo>
                    <a:pt x="82388" y="99410"/>
                    <a:pt x="93622" y="91239"/>
                    <a:pt x="93622" y="60259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8" name="Vrije vorm: vorm 17">
              <a:extLst>
                <a:ext uri="{FF2B5EF4-FFF2-40B4-BE49-F238E27FC236}">
                  <a16:creationId xmlns:a16="http://schemas.microsoft.com/office/drawing/2014/main" id="{AC9FB57E-3588-438A-A88E-C36D6A8C5E2A}"/>
                </a:ext>
              </a:extLst>
            </p:cNvPr>
            <p:cNvSpPr/>
            <p:nvPr/>
          </p:nvSpPr>
          <p:spPr>
            <a:xfrm>
              <a:off x="15494305" y="8384621"/>
              <a:ext cx="136178" cy="204267"/>
            </a:xfrm>
            <a:custGeom>
              <a:avLst/>
              <a:gdLst>
                <a:gd name="connsiteX0" fmla="*/ 136178 w 136178"/>
                <a:gd name="connsiteY0" fmla="*/ 174648 h 204267"/>
                <a:gd name="connsiteX1" fmla="*/ 68089 w 136178"/>
                <a:gd name="connsiteY1" fmla="*/ 235929 h 204267"/>
                <a:gd name="connsiteX2" fmla="*/ 0 w 136178"/>
                <a:gd name="connsiteY2" fmla="*/ 167840 h 204267"/>
                <a:gd name="connsiteX3" fmla="*/ 0 w 136178"/>
                <a:gd name="connsiteY3" fmla="*/ 165456 h 204267"/>
                <a:gd name="connsiteX4" fmla="*/ 36087 w 136178"/>
                <a:gd name="connsiteY4" fmla="*/ 165456 h 204267"/>
                <a:gd name="connsiteX5" fmla="*/ 36087 w 136178"/>
                <a:gd name="connsiteY5" fmla="*/ 168180 h 204267"/>
                <a:gd name="connsiteX6" fmla="*/ 67068 w 136178"/>
                <a:gd name="connsiteY6" fmla="*/ 209714 h 204267"/>
                <a:gd name="connsiteX7" fmla="*/ 98794 w 136178"/>
                <a:gd name="connsiteY7" fmla="*/ 185418 h 204267"/>
                <a:gd name="connsiteX8" fmla="*/ 98389 w 136178"/>
                <a:gd name="connsiteY8" fmla="*/ 175670 h 204267"/>
                <a:gd name="connsiteX9" fmla="*/ 76600 w 136178"/>
                <a:gd name="connsiteY9" fmla="*/ 141625 h 204267"/>
                <a:gd name="connsiteX10" fmla="*/ 57535 w 136178"/>
                <a:gd name="connsiteY10" fmla="*/ 129710 h 204267"/>
                <a:gd name="connsiteX11" fmla="*/ 3064 w 136178"/>
                <a:gd name="connsiteY11" fmla="*/ 58557 h 204267"/>
                <a:gd name="connsiteX12" fmla="*/ 71493 w 136178"/>
                <a:gd name="connsiteY12" fmla="*/ 0 h 204267"/>
                <a:gd name="connsiteX13" fmla="*/ 133795 w 136178"/>
                <a:gd name="connsiteY13" fmla="*/ 56854 h 204267"/>
                <a:gd name="connsiteX14" fmla="*/ 133795 w 136178"/>
                <a:gd name="connsiteY14" fmla="*/ 65025 h 204267"/>
                <a:gd name="connsiteX15" fmla="*/ 99750 w 136178"/>
                <a:gd name="connsiteY15" fmla="*/ 65025 h 204267"/>
                <a:gd name="connsiteX16" fmla="*/ 99750 w 136178"/>
                <a:gd name="connsiteY16" fmla="*/ 59578 h 204267"/>
                <a:gd name="connsiteX17" fmla="*/ 71153 w 136178"/>
                <a:gd name="connsiteY17" fmla="*/ 25533 h 204267"/>
                <a:gd name="connsiteX18" fmla="*/ 41810 w 136178"/>
                <a:gd name="connsiteY18" fmla="*/ 49733 h 204267"/>
                <a:gd name="connsiteX19" fmla="*/ 41875 w 136178"/>
                <a:gd name="connsiteY19" fmla="*/ 55493 h 204267"/>
                <a:gd name="connsiteX20" fmla="*/ 73196 w 136178"/>
                <a:gd name="connsiteY20" fmla="*/ 95325 h 204267"/>
                <a:gd name="connsiteX21" fmla="*/ 89197 w 136178"/>
                <a:gd name="connsiteY21" fmla="*/ 105538 h 204267"/>
                <a:gd name="connsiteX22" fmla="*/ 136178 w 136178"/>
                <a:gd name="connsiteY22" fmla="*/ 174648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6178" h="204267">
                  <a:moveTo>
                    <a:pt x="136178" y="174648"/>
                  </a:moveTo>
                  <a:cubicBezTo>
                    <a:pt x="136178" y="215502"/>
                    <a:pt x="113709" y="235929"/>
                    <a:pt x="68089" y="235929"/>
                  </a:cubicBezTo>
                  <a:cubicBezTo>
                    <a:pt x="18044" y="235929"/>
                    <a:pt x="0" y="215842"/>
                    <a:pt x="0" y="167840"/>
                  </a:cubicBezTo>
                  <a:lnTo>
                    <a:pt x="0" y="165456"/>
                  </a:lnTo>
                  <a:lnTo>
                    <a:pt x="36087" y="165456"/>
                  </a:lnTo>
                  <a:lnTo>
                    <a:pt x="36087" y="168180"/>
                  </a:lnTo>
                  <a:cubicBezTo>
                    <a:pt x="36087" y="195075"/>
                    <a:pt x="42896" y="209714"/>
                    <a:pt x="67068" y="209714"/>
                  </a:cubicBezTo>
                  <a:cubicBezTo>
                    <a:pt x="82538" y="211766"/>
                    <a:pt x="96744" y="200889"/>
                    <a:pt x="98794" y="185418"/>
                  </a:cubicBezTo>
                  <a:cubicBezTo>
                    <a:pt x="99226" y="182170"/>
                    <a:pt x="99090" y="178871"/>
                    <a:pt x="98389" y="175670"/>
                  </a:cubicBezTo>
                  <a:cubicBezTo>
                    <a:pt x="97851" y="161206"/>
                    <a:pt x="89510" y="148172"/>
                    <a:pt x="76600" y="141625"/>
                  </a:cubicBezTo>
                  <a:lnTo>
                    <a:pt x="57535" y="129710"/>
                  </a:lnTo>
                  <a:cubicBezTo>
                    <a:pt x="23491" y="108942"/>
                    <a:pt x="3064" y="95665"/>
                    <a:pt x="3064" y="58557"/>
                  </a:cubicBezTo>
                  <a:cubicBezTo>
                    <a:pt x="3064" y="21448"/>
                    <a:pt x="28257" y="0"/>
                    <a:pt x="71493" y="0"/>
                  </a:cubicBezTo>
                  <a:cubicBezTo>
                    <a:pt x="114730" y="0"/>
                    <a:pt x="133795" y="19065"/>
                    <a:pt x="133795" y="56854"/>
                  </a:cubicBezTo>
                  <a:lnTo>
                    <a:pt x="133795" y="65025"/>
                  </a:lnTo>
                  <a:lnTo>
                    <a:pt x="99750" y="65025"/>
                  </a:lnTo>
                  <a:lnTo>
                    <a:pt x="99750" y="59578"/>
                  </a:lnTo>
                  <a:cubicBezTo>
                    <a:pt x="99750" y="37449"/>
                    <a:pt x="90218" y="25533"/>
                    <a:pt x="71153" y="25533"/>
                  </a:cubicBezTo>
                  <a:cubicBezTo>
                    <a:pt x="56368" y="24113"/>
                    <a:pt x="43230" y="34947"/>
                    <a:pt x="41810" y="49733"/>
                  </a:cubicBezTo>
                  <a:cubicBezTo>
                    <a:pt x="41623" y="51649"/>
                    <a:pt x="41647" y="53581"/>
                    <a:pt x="41875" y="55493"/>
                  </a:cubicBezTo>
                  <a:cubicBezTo>
                    <a:pt x="41875" y="78302"/>
                    <a:pt x="57876" y="85452"/>
                    <a:pt x="73196" y="95325"/>
                  </a:cubicBezTo>
                  <a:lnTo>
                    <a:pt x="89197" y="105538"/>
                  </a:lnTo>
                  <a:cubicBezTo>
                    <a:pt x="123582" y="129369"/>
                    <a:pt x="136178" y="139583"/>
                    <a:pt x="136178" y="174648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9" name="Vrije vorm: vorm 18">
              <a:extLst>
                <a:ext uri="{FF2B5EF4-FFF2-40B4-BE49-F238E27FC236}">
                  <a16:creationId xmlns:a16="http://schemas.microsoft.com/office/drawing/2014/main" id="{4D65B28B-134B-4234-B011-D103C96A641E}"/>
                </a:ext>
              </a:extLst>
            </p:cNvPr>
            <p:cNvSpPr/>
            <p:nvPr/>
          </p:nvSpPr>
          <p:spPr>
            <a:xfrm>
              <a:off x="15738063" y="8389047"/>
              <a:ext cx="136178" cy="204267"/>
            </a:xfrm>
            <a:custGeom>
              <a:avLst/>
              <a:gdLst>
                <a:gd name="connsiteX0" fmla="*/ 86473 w 136178"/>
                <a:gd name="connsiteY0" fmla="*/ 27236 h 204267"/>
                <a:gd name="connsiteX1" fmla="*/ 86473 w 136178"/>
                <a:gd name="connsiteY1" fmla="*/ 227417 h 204267"/>
                <a:gd name="connsiteX2" fmla="*/ 52429 w 136178"/>
                <a:gd name="connsiteY2" fmla="*/ 227417 h 204267"/>
                <a:gd name="connsiteX3" fmla="*/ 52429 w 136178"/>
                <a:gd name="connsiteY3" fmla="*/ 27236 h 204267"/>
                <a:gd name="connsiteX4" fmla="*/ 0 w 136178"/>
                <a:gd name="connsiteY4" fmla="*/ 27236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7236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6473" y="27236"/>
                  </a:moveTo>
                  <a:lnTo>
                    <a:pt x="86473" y="227417"/>
                  </a:lnTo>
                  <a:lnTo>
                    <a:pt x="52429" y="227417"/>
                  </a:lnTo>
                  <a:lnTo>
                    <a:pt x="52429" y="27236"/>
                  </a:lnTo>
                  <a:lnTo>
                    <a:pt x="0" y="27236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7236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0" name="Vrije vorm: vorm 19">
              <a:extLst>
                <a:ext uri="{FF2B5EF4-FFF2-40B4-BE49-F238E27FC236}">
                  <a16:creationId xmlns:a16="http://schemas.microsoft.com/office/drawing/2014/main" id="{9F86622C-647C-43DF-91C8-89D5D1833C22}"/>
                </a:ext>
              </a:extLst>
            </p:cNvPr>
            <p:cNvSpPr/>
            <p:nvPr/>
          </p:nvSpPr>
          <p:spPr>
            <a:xfrm>
              <a:off x="14922357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1067 w 136178"/>
                <a:gd name="connsiteY2" fmla="*/ 227077 h 204267"/>
                <a:gd name="connsiteX3" fmla="*/ 51067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1067" y="227077"/>
                  </a:lnTo>
                  <a:lnTo>
                    <a:pt x="51067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1" name="Vrije vorm: vorm 20">
              <a:extLst>
                <a:ext uri="{FF2B5EF4-FFF2-40B4-BE49-F238E27FC236}">
                  <a16:creationId xmlns:a16="http://schemas.microsoft.com/office/drawing/2014/main" id="{3FF8E0FD-3957-4D17-B266-4C7B215D5796}"/>
                </a:ext>
              </a:extLst>
            </p:cNvPr>
            <p:cNvSpPr/>
            <p:nvPr/>
          </p:nvSpPr>
          <p:spPr>
            <a:xfrm>
              <a:off x="15698231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3790 w 136178"/>
                <a:gd name="connsiteY2" fmla="*/ 227077 h 204267"/>
                <a:gd name="connsiteX3" fmla="*/ 53790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3790" y="227077"/>
                  </a:lnTo>
                  <a:lnTo>
                    <a:pt x="53790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2" name="Vrije vorm: vorm 21">
              <a:extLst>
                <a:ext uri="{FF2B5EF4-FFF2-40B4-BE49-F238E27FC236}">
                  <a16:creationId xmlns:a16="http://schemas.microsoft.com/office/drawing/2014/main" id="{38437493-093B-4F72-9135-3389CEAEAC95}"/>
                </a:ext>
              </a:extLst>
            </p:cNvPr>
            <p:cNvSpPr/>
            <p:nvPr/>
          </p:nvSpPr>
          <p:spPr>
            <a:xfrm>
              <a:off x="15079643" y="8687277"/>
              <a:ext cx="238312" cy="204267"/>
            </a:xfrm>
            <a:custGeom>
              <a:avLst/>
              <a:gdLst>
                <a:gd name="connsiteX0" fmla="*/ 205288 w 238311"/>
                <a:gd name="connsiteY0" fmla="*/ 227077 h 204267"/>
                <a:gd name="connsiteX1" fmla="*/ 164094 w 238311"/>
                <a:gd name="connsiteY1" fmla="*/ 227077 h 204267"/>
                <a:gd name="connsiteX2" fmla="*/ 130050 w 238311"/>
                <a:gd name="connsiteY2" fmla="*/ 36428 h 204267"/>
                <a:gd name="connsiteX3" fmla="*/ 90558 w 238311"/>
                <a:gd name="connsiteY3" fmla="*/ 227077 h 204267"/>
                <a:gd name="connsiteX4" fmla="*/ 49705 w 238311"/>
                <a:gd name="connsiteY4" fmla="*/ 227077 h 204267"/>
                <a:gd name="connsiteX5" fmla="*/ 0 w 238311"/>
                <a:gd name="connsiteY5" fmla="*/ 0 h 204267"/>
                <a:gd name="connsiteX6" fmla="*/ 37108 w 238311"/>
                <a:gd name="connsiteY6" fmla="*/ 0 h 204267"/>
                <a:gd name="connsiteX7" fmla="*/ 71153 w 238311"/>
                <a:gd name="connsiteY7" fmla="*/ 189968 h 204267"/>
                <a:gd name="connsiteX8" fmla="*/ 109964 w 238311"/>
                <a:gd name="connsiteY8" fmla="*/ 0 h 204267"/>
                <a:gd name="connsiteX9" fmla="*/ 151158 w 238311"/>
                <a:gd name="connsiteY9" fmla="*/ 0 h 204267"/>
                <a:gd name="connsiteX10" fmla="*/ 186564 w 238311"/>
                <a:gd name="connsiteY10" fmla="*/ 190990 h 204267"/>
                <a:gd name="connsiteX11" fmla="*/ 222991 w 238311"/>
                <a:gd name="connsiteY11" fmla="*/ 1021 h 204267"/>
                <a:gd name="connsiteX12" fmla="*/ 257036 w 238311"/>
                <a:gd name="connsiteY12" fmla="*/ 1021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8311" h="204267">
                  <a:moveTo>
                    <a:pt x="205288" y="227077"/>
                  </a:moveTo>
                  <a:lnTo>
                    <a:pt x="164094" y="227077"/>
                  </a:lnTo>
                  <a:lnTo>
                    <a:pt x="130050" y="36428"/>
                  </a:lnTo>
                  <a:lnTo>
                    <a:pt x="90558" y="227077"/>
                  </a:lnTo>
                  <a:lnTo>
                    <a:pt x="49705" y="227077"/>
                  </a:lnTo>
                  <a:lnTo>
                    <a:pt x="0" y="0"/>
                  </a:lnTo>
                  <a:lnTo>
                    <a:pt x="37108" y="0"/>
                  </a:lnTo>
                  <a:lnTo>
                    <a:pt x="71153" y="189968"/>
                  </a:lnTo>
                  <a:lnTo>
                    <a:pt x="109964" y="0"/>
                  </a:lnTo>
                  <a:lnTo>
                    <a:pt x="151158" y="0"/>
                  </a:lnTo>
                  <a:lnTo>
                    <a:pt x="186564" y="190990"/>
                  </a:lnTo>
                  <a:lnTo>
                    <a:pt x="222991" y="1021"/>
                  </a:lnTo>
                  <a:lnTo>
                    <a:pt x="257036" y="1021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3" name="Vrije vorm: vorm 22">
              <a:extLst>
                <a:ext uri="{FF2B5EF4-FFF2-40B4-BE49-F238E27FC236}">
                  <a16:creationId xmlns:a16="http://schemas.microsoft.com/office/drawing/2014/main" id="{95F011FF-C4B6-48AB-A7FB-B5691B9AD754}"/>
                </a:ext>
              </a:extLst>
            </p:cNvPr>
            <p:cNvSpPr/>
            <p:nvPr/>
          </p:nvSpPr>
          <p:spPr>
            <a:xfrm>
              <a:off x="16012122" y="8882693"/>
              <a:ext cx="34045" cy="34045"/>
            </a:xfrm>
            <a:custGeom>
              <a:avLst/>
              <a:gdLst>
                <a:gd name="connsiteX0" fmla="*/ 36768 w 34044"/>
                <a:gd name="connsiteY0" fmla="*/ 18384 h 34044"/>
                <a:gd name="connsiteX1" fmla="*/ 18384 w 34044"/>
                <a:gd name="connsiteY1" fmla="*/ 36768 h 34044"/>
                <a:gd name="connsiteX2" fmla="*/ 0 w 34044"/>
                <a:gd name="connsiteY2" fmla="*/ 18384 h 34044"/>
                <a:gd name="connsiteX3" fmla="*/ 18384 w 34044"/>
                <a:gd name="connsiteY3" fmla="*/ 0 h 34044"/>
                <a:gd name="connsiteX4" fmla="*/ 36768 w 34044"/>
                <a:gd name="connsiteY4" fmla="*/ 18384 h 3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44" h="34044">
                  <a:moveTo>
                    <a:pt x="36768" y="18384"/>
                  </a:moveTo>
                  <a:cubicBezTo>
                    <a:pt x="36768" y="28536"/>
                    <a:pt x="28536" y="36768"/>
                    <a:pt x="18384" y="36768"/>
                  </a:cubicBezTo>
                  <a:cubicBezTo>
                    <a:pt x="8232" y="36768"/>
                    <a:pt x="0" y="28536"/>
                    <a:pt x="0" y="18384"/>
                  </a:cubicBezTo>
                  <a:cubicBezTo>
                    <a:pt x="0" y="8232"/>
                    <a:pt x="8232" y="0"/>
                    <a:pt x="18384" y="0"/>
                  </a:cubicBezTo>
                  <a:cubicBezTo>
                    <a:pt x="28536" y="0"/>
                    <a:pt x="36768" y="8232"/>
                    <a:pt x="36768" y="18384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4" name="Vrije vorm: vorm 23">
              <a:extLst>
                <a:ext uri="{FF2B5EF4-FFF2-40B4-BE49-F238E27FC236}">
                  <a16:creationId xmlns:a16="http://schemas.microsoft.com/office/drawing/2014/main" id="{CCE8ACEE-F74C-4672-B842-CB4CC638F2C9}"/>
                </a:ext>
              </a:extLst>
            </p:cNvPr>
            <p:cNvSpPr/>
            <p:nvPr/>
          </p:nvSpPr>
          <p:spPr>
            <a:xfrm>
              <a:off x="15885136" y="8389047"/>
              <a:ext cx="136178" cy="204267"/>
            </a:xfrm>
            <a:custGeom>
              <a:avLst/>
              <a:gdLst>
                <a:gd name="connsiteX0" fmla="*/ 94984 w 136178"/>
                <a:gd name="connsiteY0" fmla="*/ 140604 h 204267"/>
                <a:gd name="connsiteX1" fmla="*/ 94984 w 136178"/>
                <a:gd name="connsiteY1" fmla="*/ 227417 h 204267"/>
                <a:gd name="connsiteX2" fmla="*/ 60940 w 136178"/>
                <a:gd name="connsiteY2" fmla="*/ 227417 h 204267"/>
                <a:gd name="connsiteX3" fmla="*/ 60940 w 136178"/>
                <a:gd name="connsiteY3" fmla="*/ 140604 h 204267"/>
                <a:gd name="connsiteX4" fmla="*/ 0 w 136178"/>
                <a:gd name="connsiteY4" fmla="*/ 0 h 204267"/>
                <a:gd name="connsiteX5" fmla="*/ 39151 w 136178"/>
                <a:gd name="connsiteY5" fmla="*/ 0 h 204267"/>
                <a:gd name="connsiteX6" fmla="*/ 80005 w 136178"/>
                <a:gd name="connsiteY6" fmla="*/ 108602 h 204267"/>
                <a:gd name="connsiteX7" fmla="*/ 121539 w 136178"/>
                <a:gd name="connsiteY7" fmla="*/ 0 h 204267"/>
                <a:gd name="connsiteX8" fmla="*/ 157966 w 136178"/>
                <a:gd name="connsiteY8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178" h="204267">
                  <a:moveTo>
                    <a:pt x="94984" y="140604"/>
                  </a:moveTo>
                  <a:lnTo>
                    <a:pt x="94984" y="227417"/>
                  </a:lnTo>
                  <a:lnTo>
                    <a:pt x="60940" y="227417"/>
                  </a:lnTo>
                  <a:lnTo>
                    <a:pt x="60940" y="140604"/>
                  </a:lnTo>
                  <a:lnTo>
                    <a:pt x="0" y="0"/>
                  </a:lnTo>
                  <a:lnTo>
                    <a:pt x="39151" y="0"/>
                  </a:lnTo>
                  <a:lnTo>
                    <a:pt x="80005" y="108602"/>
                  </a:lnTo>
                  <a:lnTo>
                    <a:pt x="121539" y="0"/>
                  </a:lnTo>
                  <a:lnTo>
                    <a:pt x="157966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5" name="Vrije vorm: vorm 24">
              <a:extLst>
                <a:ext uri="{FF2B5EF4-FFF2-40B4-BE49-F238E27FC236}">
                  <a16:creationId xmlns:a16="http://schemas.microsoft.com/office/drawing/2014/main" id="{E20C92ED-04F7-49AA-A600-8C42907ADECB}"/>
                </a:ext>
              </a:extLst>
            </p:cNvPr>
            <p:cNvSpPr/>
            <p:nvPr/>
          </p:nvSpPr>
          <p:spPr>
            <a:xfrm>
              <a:off x="14530844" y="8682580"/>
              <a:ext cx="136178" cy="204267"/>
            </a:xfrm>
            <a:custGeom>
              <a:avLst/>
              <a:gdLst>
                <a:gd name="connsiteX0" fmla="*/ 147074 w 136178"/>
                <a:gd name="connsiteY0" fmla="*/ 120449 h 204267"/>
                <a:gd name="connsiteX1" fmla="*/ 136180 w 136178"/>
                <a:gd name="connsiteY1" fmla="*/ 203517 h 204267"/>
                <a:gd name="connsiteX2" fmla="*/ 72857 w 136178"/>
                <a:gd name="connsiteY2" fmla="*/ 235859 h 204267"/>
                <a:gd name="connsiteX3" fmla="*/ 11917 w 136178"/>
                <a:gd name="connsiteY3" fmla="*/ 204879 h 204267"/>
                <a:gd name="connsiteX4" fmla="*/ 3066 w 136178"/>
                <a:gd name="connsiteY4" fmla="*/ 170834 h 204267"/>
                <a:gd name="connsiteX5" fmla="*/ 2 w 136178"/>
                <a:gd name="connsiteY5" fmla="*/ 120789 h 204267"/>
                <a:gd name="connsiteX6" fmla="*/ 4427 w 136178"/>
                <a:gd name="connsiteY6" fmla="*/ 59509 h 204267"/>
                <a:gd name="connsiteX7" fmla="*/ 20428 w 136178"/>
                <a:gd name="connsiteY7" fmla="*/ 20698 h 204267"/>
                <a:gd name="connsiteX8" fmla="*/ 74219 w 136178"/>
                <a:gd name="connsiteY8" fmla="*/ 271 h 204267"/>
                <a:gd name="connsiteX9" fmla="*/ 128009 w 136178"/>
                <a:gd name="connsiteY9" fmla="*/ 18655 h 204267"/>
                <a:gd name="connsiteX10" fmla="*/ 144350 w 136178"/>
                <a:gd name="connsiteY10" fmla="*/ 59509 h 204267"/>
                <a:gd name="connsiteX11" fmla="*/ 147074 w 136178"/>
                <a:gd name="connsiteY11" fmla="*/ 120449 h 204267"/>
                <a:gd name="connsiteX12" fmla="*/ 110646 w 136178"/>
                <a:gd name="connsiteY12" fmla="*/ 116363 h 204267"/>
                <a:gd name="connsiteX13" fmla="*/ 107923 w 136178"/>
                <a:gd name="connsiteY13" fmla="*/ 59509 h 204267"/>
                <a:gd name="connsiteX14" fmla="*/ 73878 w 136178"/>
                <a:gd name="connsiteY14" fmla="*/ 25464 h 204267"/>
                <a:gd name="connsiteX15" fmla="*/ 39834 w 136178"/>
                <a:gd name="connsiteY15" fmla="*/ 59509 h 204267"/>
                <a:gd name="connsiteX16" fmla="*/ 39834 w 136178"/>
                <a:gd name="connsiteY16" fmla="*/ 79595 h 204267"/>
                <a:gd name="connsiteX17" fmla="*/ 39834 w 136178"/>
                <a:gd name="connsiteY17" fmla="*/ 113640 h 204267"/>
                <a:gd name="connsiteX18" fmla="*/ 39834 w 136178"/>
                <a:gd name="connsiteY18" fmla="*/ 147684 h 204267"/>
                <a:gd name="connsiteX19" fmla="*/ 41536 w 136178"/>
                <a:gd name="connsiteY19" fmla="*/ 169132 h 204267"/>
                <a:gd name="connsiteX20" fmla="*/ 51749 w 136178"/>
                <a:gd name="connsiteY20" fmla="*/ 196368 h 204267"/>
                <a:gd name="connsiteX21" fmla="*/ 76261 w 136178"/>
                <a:gd name="connsiteY21" fmla="*/ 206241 h 204267"/>
                <a:gd name="connsiteX22" fmla="*/ 110306 w 136178"/>
                <a:gd name="connsiteY22" fmla="*/ 172196 h 204267"/>
                <a:gd name="connsiteX23" fmla="*/ 112008 w 136178"/>
                <a:gd name="connsiteY23" fmla="*/ 150748 h 204267"/>
                <a:gd name="connsiteX24" fmla="*/ 110646 w 136178"/>
                <a:gd name="connsiteY24" fmla="*/ 116363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6178" h="204267">
                  <a:moveTo>
                    <a:pt x="147074" y="120449"/>
                  </a:moveTo>
                  <a:cubicBezTo>
                    <a:pt x="148939" y="148586"/>
                    <a:pt x="145237" y="176813"/>
                    <a:pt x="136180" y="203517"/>
                  </a:cubicBezTo>
                  <a:cubicBezTo>
                    <a:pt x="123828" y="226395"/>
                    <a:pt x="98631" y="239264"/>
                    <a:pt x="72857" y="235859"/>
                  </a:cubicBezTo>
                  <a:cubicBezTo>
                    <a:pt x="48135" y="238876"/>
                    <a:pt x="24048" y="226630"/>
                    <a:pt x="11917" y="204879"/>
                  </a:cubicBezTo>
                  <a:cubicBezTo>
                    <a:pt x="7071" y="194111"/>
                    <a:pt x="4078" y="182600"/>
                    <a:pt x="3066" y="170834"/>
                  </a:cubicBezTo>
                  <a:cubicBezTo>
                    <a:pt x="1076" y="154227"/>
                    <a:pt x="53" y="137515"/>
                    <a:pt x="2" y="120789"/>
                  </a:cubicBezTo>
                  <a:cubicBezTo>
                    <a:pt x="-57" y="100281"/>
                    <a:pt x="1422" y="79796"/>
                    <a:pt x="4427" y="59509"/>
                  </a:cubicBezTo>
                  <a:cubicBezTo>
                    <a:pt x="6146" y="45360"/>
                    <a:pt x="11677" y="31946"/>
                    <a:pt x="20428" y="20698"/>
                  </a:cubicBezTo>
                  <a:cubicBezTo>
                    <a:pt x="34459" y="6275"/>
                    <a:pt x="54151" y="-1202"/>
                    <a:pt x="74219" y="271"/>
                  </a:cubicBezTo>
                  <a:cubicBezTo>
                    <a:pt x="93940" y="-1468"/>
                    <a:pt x="113477" y="5210"/>
                    <a:pt x="128009" y="18655"/>
                  </a:cubicBezTo>
                  <a:cubicBezTo>
                    <a:pt x="137317" y="30391"/>
                    <a:pt x="142996" y="44590"/>
                    <a:pt x="144350" y="59509"/>
                  </a:cubicBezTo>
                  <a:cubicBezTo>
                    <a:pt x="146479" y="79748"/>
                    <a:pt x="147388" y="100100"/>
                    <a:pt x="147074" y="120449"/>
                  </a:cubicBezTo>
                  <a:close/>
                  <a:moveTo>
                    <a:pt x="110646" y="116363"/>
                  </a:moveTo>
                  <a:cubicBezTo>
                    <a:pt x="111042" y="97373"/>
                    <a:pt x="110132" y="78376"/>
                    <a:pt x="107923" y="59509"/>
                  </a:cubicBezTo>
                  <a:cubicBezTo>
                    <a:pt x="103610" y="36811"/>
                    <a:pt x="92262" y="25464"/>
                    <a:pt x="73878" y="25464"/>
                  </a:cubicBezTo>
                  <a:cubicBezTo>
                    <a:pt x="55835" y="25464"/>
                    <a:pt x="44260" y="37039"/>
                    <a:pt x="39834" y="59509"/>
                  </a:cubicBezTo>
                  <a:cubicBezTo>
                    <a:pt x="39438" y="66199"/>
                    <a:pt x="39438" y="72905"/>
                    <a:pt x="39834" y="79595"/>
                  </a:cubicBezTo>
                  <a:cubicBezTo>
                    <a:pt x="39834" y="88787"/>
                    <a:pt x="39834" y="100703"/>
                    <a:pt x="39834" y="113640"/>
                  </a:cubicBezTo>
                  <a:cubicBezTo>
                    <a:pt x="39834" y="126577"/>
                    <a:pt x="39834" y="138833"/>
                    <a:pt x="39834" y="147684"/>
                  </a:cubicBezTo>
                  <a:cubicBezTo>
                    <a:pt x="39834" y="156536"/>
                    <a:pt x="39834" y="164026"/>
                    <a:pt x="41536" y="169132"/>
                  </a:cubicBezTo>
                  <a:cubicBezTo>
                    <a:pt x="42595" y="178927"/>
                    <a:pt x="46108" y="188292"/>
                    <a:pt x="51749" y="196368"/>
                  </a:cubicBezTo>
                  <a:cubicBezTo>
                    <a:pt x="57886" y="203367"/>
                    <a:pt x="66986" y="207034"/>
                    <a:pt x="76261" y="206241"/>
                  </a:cubicBezTo>
                  <a:cubicBezTo>
                    <a:pt x="94986" y="206241"/>
                    <a:pt x="106221" y="194325"/>
                    <a:pt x="110306" y="172196"/>
                  </a:cubicBezTo>
                  <a:cubicBezTo>
                    <a:pt x="111240" y="165081"/>
                    <a:pt x="111808" y="157921"/>
                    <a:pt x="112008" y="150748"/>
                  </a:cubicBezTo>
                  <a:cubicBezTo>
                    <a:pt x="110306" y="143258"/>
                    <a:pt x="110646" y="131002"/>
                    <a:pt x="110646" y="116363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6" name="Vrije vorm: vorm 25">
              <a:extLst>
                <a:ext uri="{FF2B5EF4-FFF2-40B4-BE49-F238E27FC236}">
                  <a16:creationId xmlns:a16="http://schemas.microsoft.com/office/drawing/2014/main" id="{EE9038FC-412C-404E-ABE7-53D06D4FDBAD}"/>
                </a:ext>
              </a:extLst>
            </p:cNvPr>
            <p:cNvSpPr/>
            <p:nvPr/>
          </p:nvSpPr>
          <p:spPr>
            <a:xfrm>
              <a:off x="14723197" y="8687277"/>
              <a:ext cx="102134" cy="204267"/>
            </a:xfrm>
            <a:custGeom>
              <a:avLst/>
              <a:gdLst>
                <a:gd name="connsiteX0" fmla="*/ 34045 w 102133"/>
                <a:gd name="connsiteY0" fmla="*/ 26895 h 204267"/>
                <a:gd name="connsiteX1" fmla="*/ 34045 w 102133"/>
                <a:gd name="connsiteY1" fmla="*/ 96686 h 204267"/>
                <a:gd name="connsiteX2" fmla="*/ 102133 w 102133"/>
                <a:gd name="connsiteY2" fmla="*/ 96686 h 204267"/>
                <a:gd name="connsiteX3" fmla="*/ 102133 w 102133"/>
                <a:gd name="connsiteY3" fmla="*/ 122901 h 204267"/>
                <a:gd name="connsiteX4" fmla="*/ 34045 w 102133"/>
                <a:gd name="connsiteY4" fmla="*/ 122901 h 204267"/>
                <a:gd name="connsiteX5" fmla="*/ 34045 w 102133"/>
                <a:gd name="connsiteY5" fmla="*/ 225034 h 204267"/>
                <a:gd name="connsiteX6" fmla="*/ 0 w 102133"/>
                <a:gd name="connsiteY6" fmla="*/ 225034 h 204267"/>
                <a:gd name="connsiteX7" fmla="*/ 0 w 102133"/>
                <a:gd name="connsiteY7" fmla="*/ 0 h 204267"/>
                <a:gd name="connsiteX8" fmla="*/ 105197 w 102133"/>
                <a:gd name="connsiteY8" fmla="*/ 0 h 204267"/>
                <a:gd name="connsiteX9" fmla="*/ 105197 w 102133"/>
                <a:gd name="connsiteY9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133" h="204267">
                  <a:moveTo>
                    <a:pt x="34045" y="26895"/>
                  </a:moveTo>
                  <a:lnTo>
                    <a:pt x="34045" y="96686"/>
                  </a:lnTo>
                  <a:lnTo>
                    <a:pt x="102133" y="96686"/>
                  </a:lnTo>
                  <a:lnTo>
                    <a:pt x="102133" y="122901"/>
                  </a:lnTo>
                  <a:lnTo>
                    <a:pt x="34045" y="122901"/>
                  </a:lnTo>
                  <a:lnTo>
                    <a:pt x="34045" y="225034"/>
                  </a:lnTo>
                  <a:lnTo>
                    <a:pt x="0" y="225034"/>
                  </a:lnTo>
                  <a:lnTo>
                    <a:pt x="0" y="0"/>
                  </a:lnTo>
                  <a:lnTo>
                    <a:pt x="105197" y="0"/>
                  </a:lnTo>
                  <a:lnTo>
                    <a:pt x="105197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pic>
        <p:nvPicPr>
          <p:cNvPr id="2" name="Afbeelding 3" descr="Afbeelding met persoon, buiten, vasthouden, man&#10;&#10;Beschrijving is gegenereerd met zeer hoge betrouwbaarheid">
            <a:extLst>
              <a:ext uri="{FF2B5EF4-FFF2-40B4-BE49-F238E27FC236}">
                <a16:creationId xmlns:a16="http://schemas.microsoft.com/office/drawing/2014/main" id="{35E52367-5A6B-4F24-AD67-C6AAA69247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02" t="114" r="5247" b="-114"/>
          <a:stretch/>
        </p:blipFill>
        <p:spPr>
          <a:xfrm>
            <a:off x="200" y="1373"/>
            <a:ext cx="6992865" cy="914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9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C6F7A135-3B82-41AD-9421-FE43137B0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9587" y="665851"/>
            <a:ext cx="8122421" cy="1454150"/>
          </a:xfrm>
        </p:spPr>
        <p:txBody>
          <a:bodyPr/>
          <a:lstStyle/>
          <a:p>
            <a:r>
              <a:rPr lang="nl-NL">
                <a:solidFill>
                  <a:srgbClr val="822433"/>
                </a:solidFill>
                <a:latin typeface="Arial Narrow"/>
              </a:rPr>
              <a:t>SHAPING2030: VISION</a:t>
            </a:r>
            <a:br>
              <a:rPr lang="nl-NL">
                <a:solidFill>
                  <a:srgbClr val="822433"/>
                </a:solidFill>
                <a:latin typeface="Arial Narrow"/>
              </a:rPr>
            </a:br>
            <a:r>
              <a:rPr lang="nl-NL" sz="2800" b="0">
                <a:solidFill>
                  <a:schemeClr val="bg1">
                    <a:lumMod val="75000"/>
                  </a:schemeClr>
                </a:solidFill>
                <a:latin typeface="Arial Narrow"/>
              </a:rPr>
              <a:t>ENTREPRENEURIAL -</a:t>
            </a:r>
            <a:r>
              <a:rPr lang="nl-NL" sz="2800">
                <a:solidFill>
                  <a:schemeClr val="bg1">
                    <a:lumMod val="75000"/>
                  </a:schemeClr>
                </a:solidFill>
                <a:latin typeface="Arial Narrow"/>
              </a:rPr>
              <a:t> </a:t>
            </a:r>
            <a:r>
              <a:rPr lang="nl-NL" sz="2800">
                <a:solidFill>
                  <a:srgbClr val="822433"/>
                </a:solidFill>
                <a:latin typeface="Arial Narrow"/>
              </a:rPr>
              <a:t>INCLUSIVE </a:t>
            </a:r>
            <a:r>
              <a:rPr lang="nl-NL" sz="2800" b="0">
                <a:solidFill>
                  <a:schemeClr val="bg1">
                    <a:lumMod val="75000"/>
                  </a:schemeClr>
                </a:solidFill>
                <a:latin typeface="Arial Narrow"/>
              </a:rPr>
              <a:t>- OPEN MINDSET </a:t>
            </a:r>
          </a:p>
          <a:p>
            <a:endParaRPr lang="nl-NL" b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6D3961AA-85ED-4054-950D-066DC722C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9588" y="2274345"/>
            <a:ext cx="6528108" cy="6760139"/>
          </a:xfrm>
        </p:spPr>
        <p:txBody>
          <a:bodyPr vert="horz" wrap="square" lIns="0" tIns="0" rIns="72000" bIns="360000" rtlCol="0" anchor="t">
            <a:spAutoFit/>
          </a:bodyPr>
          <a:lstStyle/>
          <a:p>
            <a:pPr>
              <a:buClr>
                <a:schemeClr val="accent1"/>
              </a:buClr>
            </a:pPr>
            <a:r>
              <a:rPr lang="nl-NL" sz="2000" b="1">
                <a:latin typeface="Arial Narrow"/>
              </a:rPr>
              <a:t>INCLUSIVE:</a:t>
            </a:r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 Narrow"/>
              </a:rPr>
              <a:t>Recognizing, attracting, developing and keeping talent</a:t>
            </a:r>
            <a:endParaRPr lang="nl-NL"/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 Narrow"/>
              </a:rPr>
              <a:t>Qualitative growth</a:t>
            </a:r>
            <a:endParaRPr lang="nl-NL"/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 Narrow"/>
              </a:rPr>
              <a:t>Investing in wellbeing, talent development and transformational leadership</a:t>
            </a:r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 Narrow"/>
              </a:rPr>
              <a:t>Personal empowerment</a:t>
            </a:r>
            <a:endParaRPr lang="nl-NL"/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 Narrow"/>
              </a:rPr>
              <a:t>Optimizing conditions within our networks to develop talent </a:t>
            </a:r>
            <a:br>
              <a:rPr lang="nl-NL" sz="2000">
                <a:latin typeface="Arial Narrow"/>
              </a:rPr>
            </a:br>
            <a:r>
              <a:rPr lang="nl-NL" sz="2000">
                <a:latin typeface="Arial Narrow"/>
              </a:rPr>
              <a:t>of all ages and backgrounds</a:t>
            </a:r>
            <a:endParaRPr lang="nl-NL"/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 Narrow"/>
              </a:rPr>
              <a:t>Generate solutions that break through social exclusion and </a:t>
            </a:r>
            <a:br>
              <a:rPr lang="nl-NL" sz="2000">
                <a:latin typeface="Arial Narrow"/>
              </a:rPr>
            </a:br>
            <a:r>
              <a:rPr lang="nl-NL" sz="2000">
                <a:latin typeface="Arial Narrow"/>
              </a:rPr>
              <a:t>reach all the groups that need them</a:t>
            </a:r>
            <a:endParaRPr lang="nl-NL"/>
          </a:p>
          <a:p>
            <a:pPr marL="342900" indent="-342900">
              <a:buClr>
                <a:srgbClr val="822433"/>
              </a:buClr>
              <a:buChar char="•"/>
            </a:pPr>
            <a:endParaRPr lang="nl-NL" sz="2000"/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nl-NL" sz="2000"/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nl-NL" sz="2000"/>
          </a:p>
          <a:p>
            <a:pPr>
              <a:buClr>
                <a:schemeClr val="accent1"/>
              </a:buClr>
            </a:pPr>
            <a:br>
              <a:rPr lang="nl-NL" sz="2000"/>
            </a:br>
            <a:endParaRPr lang="nl-NL" sz="2000"/>
          </a:p>
          <a:p>
            <a:pPr>
              <a:buClr>
                <a:schemeClr val="accent1"/>
              </a:buClr>
            </a:pPr>
            <a:endParaRPr lang="nl-NL"/>
          </a:p>
        </p:txBody>
      </p:sp>
      <p:grpSp>
        <p:nvGrpSpPr>
          <p:cNvPr id="8" name="Graphic 8">
            <a:extLst>
              <a:ext uri="{FF2B5EF4-FFF2-40B4-BE49-F238E27FC236}">
                <a16:creationId xmlns:a16="http://schemas.microsoft.com/office/drawing/2014/main" id="{48B9FBC2-FC5F-4D0B-AE5D-A43E912DD533}"/>
              </a:ext>
            </a:extLst>
          </p:cNvPr>
          <p:cNvGrpSpPr/>
          <p:nvPr/>
        </p:nvGrpSpPr>
        <p:grpSpPr>
          <a:xfrm>
            <a:off x="14530844" y="8384621"/>
            <a:ext cx="1515323" cy="532117"/>
            <a:chOff x="14530844" y="8384621"/>
            <a:chExt cx="1515323" cy="532117"/>
          </a:xfrm>
          <a:solidFill>
            <a:schemeClr val="bg1"/>
          </a:solidFill>
        </p:grpSpPr>
        <p:sp>
          <p:nvSpPr>
            <p:cNvPr id="9" name="Vrije vorm: vorm 14">
              <a:extLst>
                <a:ext uri="{FF2B5EF4-FFF2-40B4-BE49-F238E27FC236}">
                  <a16:creationId xmlns:a16="http://schemas.microsoft.com/office/drawing/2014/main" id="{B40C2DC7-F909-493A-8301-1589C6A1E201}"/>
                </a:ext>
              </a:extLst>
            </p:cNvPr>
            <p:cNvSpPr/>
            <p:nvPr/>
          </p:nvSpPr>
          <p:spPr>
            <a:xfrm>
              <a:off x="14530846" y="8389047"/>
              <a:ext cx="136178" cy="204267"/>
            </a:xfrm>
            <a:custGeom>
              <a:avLst/>
              <a:gdLst>
                <a:gd name="connsiteX0" fmla="*/ 143327 w 136178"/>
                <a:gd name="connsiteY0" fmla="*/ 152860 h 204267"/>
                <a:gd name="connsiteX1" fmla="*/ 72174 w 136178"/>
                <a:gd name="connsiteY1" fmla="*/ 231503 h 204267"/>
                <a:gd name="connsiteX2" fmla="*/ 0 w 136178"/>
                <a:gd name="connsiteY2" fmla="*/ 148775 h 204267"/>
                <a:gd name="connsiteX3" fmla="*/ 0 w 136178"/>
                <a:gd name="connsiteY3" fmla="*/ 0 h 204267"/>
                <a:gd name="connsiteX4" fmla="*/ 34045 w 136178"/>
                <a:gd name="connsiteY4" fmla="*/ 0 h 204267"/>
                <a:gd name="connsiteX5" fmla="*/ 34045 w 136178"/>
                <a:gd name="connsiteY5" fmla="*/ 148775 h 204267"/>
                <a:gd name="connsiteX6" fmla="*/ 70132 w 136178"/>
                <a:gd name="connsiteY6" fmla="*/ 206650 h 204267"/>
                <a:gd name="connsiteX7" fmla="*/ 108942 w 136178"/>
                <a:gd name="connsiteY7" fmla="*/ 148775 h 204267"/>
                <a:gd name="connsiteX8" fmla="*/ 108942 w 136178"/>
                <a:gd name="connsiteY8" fmla="*/ 0 h 204267"/>
                <a:gd name="connsiteX9" fmla="*/ 142987 w 136178"/>
                <a:gd name="connsiteY9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143327" y="152860"/>
                  </a:moveTo>
                  <a:cubicBezTo>
                    <a:pt x="143327" y="212438"/>
                    <a:pt x="118815" y="231503"/>
                    <a:pt x="72174" y="231503"/>
                  </a:cubicBezTo>
                  <a:cubicBezTo>
                    <a:pt x="19065" y="231503"/>
                    <a:pt x="0" y="204948"/>
                    <a:pt x="0" y="148775"/>
                  </a:cubicBezTo>
                  <a:lnTo>
                    <a:pt x="0" y="0"/>
                  </a:lnTo>
                  <a:lnTo>
                    <a:pt x="34045" y="0"/>
                  </a:lnTo>
                  <a:lnTo>
                    <a:pt x="34045" y="148775"/>
                  </a:lnTo>
                  <a:cubicBezTo>
                    <a:pt x="34045" y="168861"/>
                    <a:pt x="34045" y="206650"/>
                    <a:pt x="70132" y="206650"/>
                  </a:cubicBezTo>
                  <a:cubicBezTo>
                    <a:pt x="102134" y="205289"/>
                    <a:pt x="108942" y="182819"/>
                    <a:pt x="108942" y="148775"/>
                  </a:cubicBezTo>
                  <a:lnTo>
                    <a:pt x="108942" y="0"/>
                  </a:lnTo>
                  <a:lnTo>
                    <a:pt x="14298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" name="Vrije vorm: vorm 15">
              <a:extLst>
                <a:ext uri="{FF2B5EF4-FFF2-40B4-BE49-F238E27FC236}">
                  <a16:creationId xmlns:a16="http://schemas.microsoft.com/office/drawing/2014/main" id="{5AA553A4-33B7-4182-9BC4-DD474C3D76BB}"/>
                </a:ext>
              </a:extLst>
            </p:cNvPr>
            <p:cNvSpPr/>
            <p:nvPr/>
          </p:nvSpPr>
          <p:spPr>
            <a:xfrm>
              <a:off x="15518136" y="8687277"/>
              <a:ext cx="136178" cy="204267"/>
            </a:xfrm>
            <a:custGeom>
              <a:avLst/>
              <a:gdLst>
                <a:gd name="connsiteX0" fmla="*/ 98729 w 136178"/>
                <a:gd name="connsiteY0" fmla="*/ 227077 h 204267"/>
                <a:gd name="connsiteX1" fmla="*/ 30640 w 136178"/>
                <a:gd name="connsiteY1" fmla="*/ 30640 h 204267"/>
                <a:gd name="connsiteX2" fmla="*/ 30640 w 136178"/>
                <a:gd name="connsiteY2" fmla="*/ 227077 h 204267"/>
                <a:gd name="connsiteX3" fmla="*/ 0 w 136178"/>
                <a:gd name="connsiteY3" fmla="*/ 22707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0817 w 136178"/>
                <a:gd name="connsiteY8" fmla="*/ 0 h 204267"/>
                <a:gd name="connsiteX9" fmla="*/ 150817 w 136178"/>
                <a:gd name="connsiteY9" fmla="*/ 22707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8729" y="227077"/>
                  </a:moveTo>
                  <a:lnTo>
                    <a:pt x="30640" y="30640"/>
                  </a:lnTo>
                  <a:lnTo>
                    <a:pt x="30640" y="227077"/>
                  </a:lnTo>
                  <a:lnTo>
                    <a:pt x="0" y="22707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0817" y="0"/>
                  </a:lnTo>
                  <a:lnTo>
                    <a:pt x="150817" y="22707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" name="Vrije vorm: vorm 16">
              <a:extLst>
                <a:ext uri="{FF2B5EF4-FFF2-40B4-BE49-F238E27FC236}">
                  <a16:creationId xmlns:a16="http://schemas.microsoft.com/office/drawing/2014/main" id="{7212BEA1-525B-4115-8253-56ED71B8A152}"/>
                </a:ext>
              </a:extLst>
            </p:cNvPr>
            <p:cNvSpPr/>
            <p:nvPr/>
          </p:nvSpPr>
          <p:spPr>
            <a:xfrm>
              <a:off x="14720133" y="8389047"/>
              <a:ext cx="136178" cy="204267"/>
            </a:xfrm>
            <a:custGeom>
              <a:avLst/>
              <a:gdLst>
                <a:gd name="connsiteX0" fmla="*/ 97708 w 136178"/>
                <a:gd name="connsiteY0" fmla="*/ 227417 h 204267"/>
                <a:gd name="connsiteX1" fmla="*/ 29619 w 136178"/>
                <a:gd name="connsiteY1" fmla="*/ 30981 h 204267"/>
                <a:gd name="connsiteX2" fmla="*/ 29619 w 136178"/>
                <a:gd name="connsiteY2" fmla="*/ 227417 h 204267"/>
                <a:gd name="connsiteX3" fmla="*/ 0 w 136178"/>
                <a:gd name="connsiteY3" fmla="*/ 22741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1158 w 136178"/>
                <a:gd name="connsiteY8" fmla="*/ 0 h 204267"/>
                <a:gd name="connsiteX9" fmla="*/ 151158 w 136178"/>
                <a:gd name="connsiteY9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7708" y="227417"/>
                  </a:moveTo>
                  <a:lnTo>
                    <a:pt x="29619" y="30981"/>
                  </a:lnTo>
                  <a:lnTo>
                    <a:pt x="29619" y="227417"/>
                  </a:lnTo>
                  <a:lnTo>
                    <a:pt x="0" y="22741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1158" y="0"/>
                  </a:lnTo>
                  <a:lnTo>
                    <a:pt x="151158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" name="Vrije vorm: vorm 17">
              <a:extLst>
                <a:ext uri="{FF2B5EF4-FFF2-40B4-BE49-F238E27FC236}">
                  <a16:creationId xmlns:a16="http://schemas.microsoft.com/office/drawing/2014/main" id="{1280EA4D-67F2-4E86-B9B2-47A1574AC0CD}"/>
                </a:ext>
              </a:extLst>
            </p:cNvPr>
            <p:cNvSpPr/>
            <p:nvPr/>
          </p:nvSpPr>
          <p:spPr>
            <a:xfrm>
              <a:off x="1492405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" name="Vrije vorm: vorm 18">
              <a:extLst>
                <a:ext uri="{FF2B5EF4-FFF2-40B4-BE49-F238E27FC236}">
                  <a16:creationId xmlns:a16="http://schemas.microsoft.com/office/drawing/2014/main" id="{DF595332-398F-4C10-B111-08C16C6014D3}"/>
                </a:ext>
              </a:extLst>
            </p:cNvPr>
            <p:cNvSpPr/>
            <p:nvPr/>
          </p:nvSpPr>
          <p:spPr>
            <a:xfrm>
              <a:off x="1567371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" name="Vrije vorm: vorm 19">
              <a:extLst>
                <a:ext uri="{FF2B5EF4-FFF2-40B4-BE49-F238E27FC236}">
                  <a16:creationId xmlns:a16="http://schemas.microsoft.com/office/drawing/2014/main" id="{E1F856A9-95C0-484E-A566-EBA50CC32F51}"/>
                </a:ext>
              </a:extLst>
            </p:cNvPr>
            <p:cNvSpPr/>
            <p:nvPr/>
          </p:nvSpPr>
          <p:spPr>
            <a:xfrm>
              <a:off x="14988063" y="8389047"/>
              <a:ext cx="136178" cy="204267"/>
            </a:xfrm>
            <a:custGeom>
              <a:avLst/>
              <a:gdLst>
                <a:gd name="connsiteX0" fmla="*/ 98729 w 136178"/>
                <a:gd name="connsiteY0" fmla="*/ 227417 h 204267"/>
                <a:gd name="connsiteX1" fmla="*/ 57195 w 136178"/>
                <a:gd name="connsiteY1" fmla="*/ 227417 h 204267"/>
                <a:gd name="connsiteX2" fmla="*/ 0 w 136178"/>
                <a:gd name="connsiteY2" fmla="*/ 0 h 204267"/>
                <a:gd name="connsiteX3" fmla="*/ 36428 w 136178"/>
                <a:gd name="connsiteY3" fmla="*/ 0 h 204267"/>
                <a:gd name="connsiteX4" fmla="*/ 79664 w 136178"/>
                <a:gd name="connsiteY4" fmla="*/ 195075 h 204267"/>
                <a:gd name="connsiteX5" fmla="*/ 124262 w 136178"/>
                <a:gd name="connsiteY5" fmla="*/ 0 h 204267"/>
                <a:gd name="connsiteX6" fmla="*/ 158307 w 136178"/>
                <a:gd name="connsiteY6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178" h="204267">
                  <a:moveTo>
                    <a:pt x="98729" y="227417"/>
                  </a:moveTo>
                  <a:lnTo>
                    <a:pt x="57195" y="227417"/>
                  </a:lnTo>
                  <a:lnTo>
                    <a:pt x="0" y="0"/>
                  </a:lnTo>
                  <a:lnTo>
                    <a:pt x="36428" y="0"/>
                  </a:lnTo>
                  <a:lnTo>
                    <a:pt x="79664" y="195075"/>
                  </a:lnTo>
                  <a:lnTo>
                    <a:pt x="124262" y="0"/>
                  </a:lnTo>
                  <a:lnTo>
                    <a:pt x="15830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" name="Vrije vorm: vorm 20">
              <a:extLst>
                <a:ext uri="{FF2B5EF4-FFF2-40B4-BE49-F238E27FC236}">
                  <a16:creationId xmlns:a16="http://schemas.microsoft.com/office/drawing/2014/main" id="{04708ADD-ED57-412D-B5F1-183734719957}"/>
                </a:ext>
              </a:extLst>
            </p:cNvPr>
            <p:cNvSpPr/>
            <p:nvPr/>
          </p:nvSpPr>
          <p:spPr>
            <a:xfrm>
              <a:off x="15174627" y="8389047"/>
              <a:ext cx="102134" cy="204267"/>
            </a:xfrm>
            <a:custGeom>
              <a:avLst/>
              <a:gdLst>
                <a:gd name="connsiteX0" fmla="*/ 0 w 102133"/>
                <a:gd name="connsiteY0" fmla="*/ 22741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7236 h 204267"/>
                <a:gd name="connsiteX4" fmla="*/ 34725 w 102133"/>
                <a:gd name="connsiteY4" fmla="*/ 27236 h 204267"/>
                <a:gd name="connsiteX5" fmla="*/ 34725 w 102133"/>
                <a:gd name="connsiteY5" fmla="*/ 95325 h 204267"/>
                <a:gd name="connsiteX6" fmla="*/ 107581 w 102133"/>
                <a:gd name="connsiteY6" fmla="*/ 95325 h 204267"/>
                <a:gd name="connsiteX7" fmla="*/ 107581 w 102133"/>
                <a:gd name="connsiteY7" fmla="*/ 121539 h 204267"/>
                <a:gd name="connsiteX8" fmla="*/ 34725 w 102133"/>
                <a:gd name="connsiteY8" fmla="*/ 121539 h 204267"/>
                <a:gd name="connsiteX9" fmla="*/ 34725 w 102133"/>
                <a:gd name="connsiteY9" fmla="*/ 200182 h 204267"/>
                <a:gd name="connsiteX10" fmla="*/ 114730 w 102133"/>
                <a:gd name="connsiteY10" fmla="*/ 20018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41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7236"/>
                  </a:lnTo>
                  <a:lnTo>
                    <a:pt x="34725" y="27236"/>
                  </a:lnTo>
                  <a:lnTo>
                    <a:pt x="34725" y="95325"/>
                  </a:lnTo>
                  <a:lnTo>
                    <a:pt x="107581" y="95325"/>
                  </a:lnTo>
                  <a:lnTo>
                    <a:pt x="107581" y="121539"/>
                  </a:lnTo>
                  <a:lnTo>
                    <a:pt x="34725" y="121539"/>
                  </a:lnTo>
                  <a:lnTo>
                    <a:pt x="34725" y="200182"/>
                  </a:lnTo>
                  <a:lnTo>
                    <a:pt x="114730" y="20018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" name="Vrije vorm: vorm 21">
              <a:extLst>
                <a:ext uri="{FF2B5EF4-FFF2-40B4-BE49-F238E27FC236}">
                  <a16:creationId xmlns:a16="http://schemas.microsoft.com/office/drawing/2014/main" id="{66042F92-5D30-45C0-8C05-52AAC6C6CDBC}"/>
                </a:ext>
              </a:extLst>
            </p:cNvPr>
            <p:cNvSpPr/>
            <p:nvPr/>
          </p:nvSpPr>
          <p:spPr>
            <a:xfrm>
              <a:off x="15363574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" name="Vrije vorm: vorm 22">
              <a:extLst>
                <a:ext uri="{FF2B5EF4-FFF2-40B4-BE49-F238E27FC236}">
                  <a16:creationId xmlns:a16="http://schemas.microsoft.com/office/drawing/2014/main" id="{4AEA6859-0BC6-4DD3-B0B7-58231A7C7BF9}"/>
                </a:ext>
              </a:extLst>
            </p:cNvPr>
            <p:cNvSpPr/>
            <p:nvPr/>
          </p:nvSpPr>
          <p:spPr>
            <a:xfrm>
              <a:off x="15867092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" name="Vrije vorm: vorm 23">
              <a:extLst>
                <a:ext uri="{FF2B5EF4-FFF2-40B4-BE49-F238E27FC236}">
                  <a16:creationId xmlns:a16="http://schemas.microsoft.com/office/drawing/2014/main" id="{984BC1B4-E0E4-4894-B270-CB658974A226}"/>
                </a:ext>
              </a:extLst>
            </p:cNvPr>
            <p:cNvSpPr/>
            <p:nvPr/>
          </p:nvSpPr>
          <p:spPr>
            <a:xfrm>
              <a:off x="15330210" y="8389047"/>
              <a:ext cx="102134" cy="204267"/>
            </a:xfrm>
            <a:custGeom>
              <a:avLst/>
              <a:gdLst>
                <a:gd name="connsiteX0" fmla="*/ 93963 w 102133"/>
                <a:gd name="connsiteY0" fmla="*/ 227417 h 204267"/>
                <a:gd name="connsiteX1" fmla="*/ 90558 w 102133"/>
                <a:gd name="connsiteY1" fmla="*/ 167840 h 204267"/>
                <a:gd name="connsiteX2" fmla="*/ 84090 w 102133"/>
                <a:gd name="connsiteY2" fmla="*/ 133795 h 204267"/>
                <a:gd name="connsiteX3" fmla="*/ 55152 w 102133"/>
                <a:gd name="connsiteY3" fmla="*/ 124603 h 204267"/>
                <a:gd name="connsiteX4" fmla="*/ 34045 w 102133"/>
                <a:gd name="connsiteY4" fmla="*/ 124603 h 204267"/>
                <a:gd name="connsiteX5" fmla="*/ 34045 w 102133"/>
                <a:gd name="connsiteY5" fmla="*/ 226737 h 204267"/>
                <a:gd name="connsiteX6" fmla="*/ 0 w 102133"/>
                <a:gd name="connsiteY6" fmla="*/ 226737 h 204267"/>
                <a:gd name="connsiteX7" fmla="*/ 0 w 102133"/>
                <a:gd name="connsiteY7" fmla="*/ 0 h 204267"/>
                <a:gd name="connsiteX8" fmla="*/ 65365 w 102133"/>
                <a:gd name="connsiteY8" fmla="*/ 0 h 204267"/>
                <a:gd name="connsiteX9" fmla="*/ 130731 w 102133"/>
                <a:gd name="connsiteY9" fmla="*/ 57535 h 204267"/>
                <a:gd name="connsiteX10" fmla="*/ 93282 w 102133"/>
                <a:gd name="connsiteY10" fmla="*/ 112687 h 204267"/>
                <a:gd name="connsiteX11" fmla="*/ 119837 w 102133"/>
                <a:gd name="connsiteY11" fmla="*/ 125965 h 204267"/>
                <a:gd name="connsiteX12" fmla="*/ 126986 w 102133"/>
                <a:gd name="connsiteY12" fmla="*/ 162052 h 204267"/>
                <a:gd name="connsiteX13" fmla="*/ 131752 w 102133"/>
                <a:gd name="connsiteY13" fmla="*/ 227417 h 204267"/>
                <a:gd name="connsiteX14" fmla="*/ 93963 w 102133"/>
                <a:gd name="connsiteY14" fmla="*/ 60259 h 204267"/>
                <a:gd name="connsiteX15" fmla="*/ 57876 w 102133"/>
                <a:gd name="connsiteY15" fmla="*/ 26214 h 204267"/>
                <a:gd name="connsiteX16" fmla="*/ 34385 w 102133"/>
                <a:gd name="connsiteY16" fmla="*/ 26214 h 204267"/>
                <a:gd name="connsiteX17" fmla="*/ 34385 w 102133"/>
                <a:gd name="connsiteY17" fmla="*/ 99410 h 204267"/>
                <a:gd name="connsiteX18" fmla="*/ 51748 w 102133"/>
                <a:gd name="connsiteY18" fmla="*/ 99410 h 204267"/>
                <a:gd name="connsiteX19" fmla="*/ 93622 w 102133"/>
                <a:gd name="connsiteY19" fmla="*/ 60259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2133" h="204267">
                  <a:moveTo>
                    <a:pt x="93963" y="227417"/>
                  </a:moveTo>
                  <a:cubicBezTo>
                    <a:pt x="90899" y="205629"/>
                    <a:pt x="90899" y="171925"/>
                    <a:pt x="90558" y="167840"/>
                  </a:cubicBezTo>
                  <a:cubicBezTo>
                    <a:pt x="91375" y="156123"/>
                    <a:pt x="89146" y="144395"/>
                    <a:pt x="84090" y="133795"/>
                  </a:cubicBezTo>
                  <a:cubicBezTo>
                    <a:pt x="79664" y="127667"/>
                    <a:pt x="70132" y="124603"/>
                    <a:pt x="55152" y="124603"/>
                  </a:cubicBezTo>
                  <a:lnTo>
                    <a:pt x="34045" y="124603"/>
                  </a:lnTo>
                  <a:lnTo>
                    <a:pt x="34045" y="226737"/>
                  </a:lnTo>
                  <a:lnTo>
                    <a:pt x="0" y="226737"/>
                  </a:lnTo>
                  <a:lnTo>
                    <a:pt x="0" y="0"/>
                  </a:lnTo>
                  <a:lnTo>
                    <a:pt x="65365" y="0"/>
                  </a:lnTo>
                  <a:cubicBezTo>
                    <a:pt x="103155" y="0"/>
                    <a:pt x="130731" y="9192"/>
                    <a:pt x="130731" y="57535"/>
                  </a:cubicBezTo>
                  <a:cubicBezTo>
                    <a:pt x="134421" y="82845"/>
                    <a:pt x="118168" y="106781"/>
                    <a:pt x="93282" y="112687"/>
                  </a:cubicBezTo>
                  <a:cubicBezTo>
                    <a:pt x="103788" y="112432"/>
                    <a:pt x="113736" y="117406"/>
                    <a:pt x="119837" y="125965"/>
                  </a:cubicBezTo>
                  <a:cubicBezTo>
                    <a:pt x="125141" y="137226"/>
                    <a:pt x="127599" y="149619"/>
                    <a:pt x="126986" y="162052"/>
                  </a:cubicBezTo>
                  <a:cubicBezTo>
                    <a:pt x="127139" y="183921"/>
                    <a:pt x="128732" y="205757"/>
                    <a:pt x="131752" y="227417"/>
                  </a:cubicBezTo>
                  <a:close/>
                  <a:moveTo>
                    <a:pt x="93963" y="60259"/>
                  </a:moveTo>
                  <a:cubicBezTo>
                    <a:pt x="93963" y="34045"/>
                    <a:pt x="80005" y="26214"/>
                    <a:pt x="57876" y="26214"/>
                  </a:cubicBezTo>
                  <a:lnTo>
                    <a:pt x="34385" y="26214"/>
                  </a:lnTo>
                  <a:lnTo>
                    <a:pt x="34385" y="99410"/>
                  </a:lnTo>
                  <a:lnTo>
                    <a:pt x="51748" y="99410"/>
                  </a:lnTo>
                  <a:cubicBezTo>
                    <a:pt x="82388" y="99410"/>
                    <a:pt x="93622" y="91239"/>
                    <a:pt x="93622" y="60259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" name="Vrije vorm: vorm 24">
              <a:extLst>
                <a:ext uri="{FF2B5EF4-FFF2-40B4-BE49-F238E27FC236}">
                  <a16:creationId xmlns:a16="http://schemas.microsoft.com/office/drawing/2014/main" id="{AC5F38FE-ACD1-4A42-B7DF-2D89CC3B763A}"/>
                </a:ext>
              </a:extLst>
            </p:cNvPr>
            <p:cNvSpPr/>
            <p:nvPr/>
          </p:nvSpPr>
          <p:spPr>
            <a:xfrm>
              <a:off x="15494305" y="8384621"/>
              <a:ext cx="136178" cy="204267"/>
            </a:xfrm>
            <a:custGeom>
              <a:avLst/>
              <a:gdLst>
                <a:gd name="connsiteX0" fmla="*/ 136178 w 136178"/>
                <a:gd name="connsiteY0" fmla="*/ 174648 h 204267"/>
                <a:gd name="connsiteX1" fmla="*/ 68089 w 136178"/>
                <a:gd name="connsiteY1" fmla="*/ 235929 h 204267"/>
                <a:gd name="connsiteX2" fmla="*/ 0 w 136178"/>
                <a:gd name="connsiteY2" fmla="*/ 167840 h 204267"/>
                <a:gd name="connsiteX3" fmla="*/ 0 w 136178"/>
                <a:gd name="connsiteY3" fmla="*/ 165456 h 204267"/>
                <a:gd name="connsiteX4" fmla="*/ 36087 w 136178"/>
                <a:gd name="connsiteY4" fmla="*/ 165456 h 204267"/>
                <a:gd name="connsiteX5" fmla="*/ 36087 w 136178"/>
                <a:gd name="connsiteY5" fmla="*/ 168180 h 204267"/>
                <a:gd name="connsiteX6" fmla="*/ 67068 w 136178"/>
                <a:gd name="connsiteY6" fmla="*/ 209714 h 204267"/>
                <a:gd name="connsiteX7" fmla="*/ 98794 w 136178"/>
                <a:gd name="connsiteY7" fmla="*/ 185418 h 204267"/>
                <a:gd name="connsiteX8" fmla="*/ 98389 w 136178"/>
                <a:gd name="connsiteY8" fmla="*/ 175670 h 204267"/>
                <a:gd name="connsiteX9" fmla="*/ 76600 w 136178"/>
                <a:gd name="connsiteY9" fmla="*/ 141625 h 204267"/>
                <a:gd name="connsiteX10" fmla="*/ 57535 w 136178"/>
                <a:gd name="connsiteY10" fmla="*/ 129710 h 204267"/>
                <a:gd name="connsiteX11" fmla="*/ 3064 w 136178"/>
                <a:gd name="connsiteY11" fmla="*/ 58557 h 204267"/>
                <a:gd name="connsiteX12" fmla="*/ 71493 w 136178"/>
                <a:gd name="connsiteY12" fmla="*/ 0 h 204267"/>
                <a:gd name="connsiteX13" fmla="*/ 133795 w 136178"/>
                <a:gd name="connsiteY13" fmla="*/ 56854 h 204267"/>
                <a:gd name="connsiteX14" fmla="*/ 133795 w 136178"/>
                <a:gd name="connsiteY14" fmla="*/ 65025 h 204267"/>
                <a:gd name="connsiteX15" fmla="*/ 99750 w 136178"/>
                <a:gd name="connsiteY15" fmla="*/ 65025 h 204267"/>
                <a:gd name="connsiteX16" fmla="*/ 99750 w 136178"/>
                <a:gd name="connsiteY16" fmla="*/ 59578 h 204267"/>
                <a:gd name="connsiteX17" fmla="*/ 71153 w 136178"/>
                <a:gd name="connsiteY17" fmla="*/ 25533 h 204267"/>
                <a:gd name="connsiteX18" fmla="*/ 41810 w 136178"/>
                <a:gd name="connsiteY18" fmla="*/ 49733 h 204267"/>
                <a:gd name="connsiteX19" fmla="*/ 41875 w 136178"/>
                <a:gd name="connsiteY19" fmla="*/ 55493 h 204267"/>
                <a:gd name="connsiteX20" fmla="*/ 73196 w 136178"/>
                <a:gd name="connsiteY20" fmla="*/ 95325 h 204267"/>
                <a:gd name="connsiteX21" fmla="*/ 89197 w 136178"/>
                <a:gd name="connsiteY21" fmla="*/ 105538 h 204267"/>
                <a:gd name="connsiteX22" fmla="*/ 136178 w 136178"/>
                <a:gd name="connsiteY22" fmla="*/ 174648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6178" h="204267">
                  <a:moveTo>
                    <a:pt x="136178" y="174648"/>
                  </a:moveTo>
                  <a:cubicBezTo>
                    <a:pt x="136178" y="215502"/>
                    <a:pt x="113709" y="235929"/>
                    <a:pt x="68089" y="235929"/>
                  </a:cubicBezTo>
                  <a:cubicBezTo>
                    <a:pt x="18044" y="235929"/>
                    <a:pt x="0" y="215842"/>
                    <a:pt x="0" y="167840"/>
                  </a:cubicBezTo>
                  <a:lnTo>
                    <a:pt x="0" y="165456"/>
                  </a:lnTo>
                  <a:lnTo>
                    <a:pt x="36087" y="165456"/>
                  </a:lnTo>
                  <a:lnTo>
                    <a:pt x="36087" y="168180"/>
                  </a:lnTo>
                  <a:cubicBezTo>
                    <a:pt x="36087" y="195075"/>
                    <a:pt x="42896" y="209714"/>
                    <a:pt x="67068" y="209714"/>
                  </a:cubicBezTo>
                  <a:cubicBezTo>
                    <a:pt x="82538" y="211766"/>
                    <a:pt x="96744" y="200889"/>
                    <a:pt x="98794" y="185418"/>
                  </a:cubicBezTo>
                  <a:cubicBezTo>
                    <a:pt x="99226" y="182170"/>
                    <a:pt x="99090" y="178871"/>
                    <a:pt x="98389" y="175670"/>
                  </a:cubicBezTo>
                  <a:cubicBezTo>
                    <a:pt x="97851" y="161206"/>
                    <a:pt x="89510" y="148172"/>
                    <a:pt x="76600" y="141625"/>
                  </a:cubicBezTo>
                  <a:lnTo>
                    <a:pt x="57535" y="129710"/>
                  </a:lnTo>
                  <a:cubicBezTo>
                    <a:pt x="23491" y="108942"/>
                    <a:pt x="3064" y="95665"/>
                    <a:pt x="3064" y="58557"/>
                  </a:cubicBezTo>
                  <a:cubicBezTo>
                    <a:pt x="3064" y="21448"/>
                    <a:pt x="28257" y="0"/>
                    <a:pt x="71493" y="0"/>
                  </a:cubicBezTo>
                  <a:cubicBezTo>
                    <a:pt x="114730" y="0"/>
                    <a:pt x="133795" y="19065"/>
                    <a:pt x="133795" y="56854"/>
                  </a:cubicBezTo>
                  <a:lnTo>
                    <a:pt x="133795" y="65025"/>
                  </a:lnTo>
                  <a:lnTo>
                    <a:pt x="99750" y="65025"/>
                  </a:lnTo>
                  <a:lnTo>
                    <a:pt x="99750" y="59578"/>
                  </a:lnTo>
                  <a:cubicBezTo>
                    <a:pt x="99750" y="37449"/>
                    <a:pt x="90218" y="25533"/>
                    <a:pt x="71153" y="25533"/>
                  </a:cubicBezTo>
                  <a:cubicBezTo>
                    <a:pt x="56368" y="24113"/>
                    <a:pt x="43230" y="34947"/>
                    <a:pt x="41810" y="49733"/>
                  </a:cubicBezTo>
                  <a:cubicBezTo>
                    <a:pt x="41623" y="51649"/>
                    <a:pt x="41647" y="53581"/>
                    <a:pt x="41875" y="55493"/>
                  </a:cubicBezTo>
                  <a:cubicBezTo>
                    <a:pt x="41875" y="78302"/>
                    <a:pt x="57876" y="85452"/>
                    <a:pt x="73196" y="95325"/>
                  </a:cubicBezTo>
                  <a:lnTo>
                    <a:pt x="89197" y="105538"/>
                  </a:lnTo>
                  <a:cubicBezTo>
                    <a:pt x="123582" y="129369"/>
                    <a:pt x="136178" y="139583"/>
                    <a:pt x="136178" y="174648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" name="Vrije vorm: vorm 25">
              <a:extLst>
                <a:ext uri="{FF2B5EF4-FFF2-40B4-BE49-F238E27FC236}">
                  <a16:creationId xmlns:a16="http://schemas.microsoft.com/office/drawing/2014/main" id="{E087F90E-FD65-4406-8A84-7F3C721862CE}"/>
                </a:ext>
              </a:extLst>
            </p:cNvPr>
            <p:cNvSpPr/>
            <p:nvPr/>
          </p:nvSpPr>
          <p:spPr>
            <a:xfrm>
              <a:off x="15738063" y="8389047"/>
              <a:ext cx="136178" cy="204267"/>
            </a:xfrm>
            <a:custGeom>
              <a:avLst/>
              <a:gdLst>
                <a:gd name="connsiteX0" fmla="*/ 86473 w 136178"/>
                <a:gd name="connsiteY0" fmla="*/ 27236 h 204267"/>
                <a:gd name="connsiteX1" fmla="*/ 86473 w 136178"/>
                <a:gd name="connsiteY1" fmla="*/ 227417 h 204267"/>
                <a:gd name="connsiteX2" fmla="*/ 52429 w 136178"/>
                <a:gd name="connsiteY2" fmla="*/ 227417 h 204267"/>
                <a:gd name="connsiteX3" fmla="*/ 52429 w 136178"/>
                <a:gd name="connsiteY3" fmla="*/ 27236 h 204267"/>
                <a:gd name="connsiteX4" fmla="*/ 0 w 136178"/>
                <a:gd name="connsiteY4" fmla="*/ 27236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7236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6473" y="27236"/>
                  </a:moveTo>
                  <a:lnTo>
                    <a:pt x="86473" y="227417"/>
                  </a:lnTo>
                  <a:lnTo>
                    <a:pt x="52429" y="227417"/>
                  </a:lnTo>
                  <a:lnTo>
                    <a:pt x="52429" y="27236"/>
                  </a:lnTo>
                  <a:lnTo>
                    <a:pt x="0" y="27236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7236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" name="Vrije vorm: vorm 26">
              <a:extLst>
                <a:ext uri="{FF2B5EF4-FFF2-40B4-BE49-F238E27FC236}">
                  <a16:creationId xmlns:a16="http://schemas.microsoft.com/office/drawing/2014/main" id="{0D18F2ED-4B1B-4ED6-B4AF-8578B55DC6E4}"/>
                </a:ext>
              </a:extLst>
            </p:cNvPr>
            <p:cNvSpPr/>
            <p:nvPr/>
          </p:nvSpPr>
          <p:spPr>
            <a:xfrm>
              <a:off x="14922357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1067 w 136178"/>
                <a:gd name="connsiteY2" fmla="*/ 227077 h 204267"/>
                <a:gd name="connsiteX3" fmla="*/ 51067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1067" y="227077"/>
                  </a:lnTo>
                  <a:lnTo>
                    <a:pt x="51067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" name="Vrije vorm: vorm 27">
              <a:extLst>
                <a:ext uri="{FF2B5EF4-FFF2-40B4-BE49-F238E27FC236}">
                  <a16:creationId xmlns:a16="http://schemas.microsoft.com/office/drawing/2014/main" id="{F8A6F17D-3603-4BB9-B036-FCA3D5F02A36}"/>
                </a:ext>
              </a:extLst>
            </p:cNvPr>
            <p:cNvSpPr/>
            <p:nvPr/>
          </p:nvSpPr>
          <p:spPr>
            <a:xfrm>
              <a:off x="15698231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3790 w 136178"/>
                <a:gd name="connsiteY2" fmla="*/ 227077 h 204267"/>
                <a:gd name="connsiteX3" fmla="*/ 53790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3790" y="227077"/>
                  </a:lnTo>
                  <a:lnTo>
                    <a:pt x="53790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" name="Vrije vorm: vorm 28">
              <a:extLst>
                <a:ext uri="{FF2B5EF4-FFF2-40B4-BE49-F238E27FC236}">
                  <a16:creationId xmlns:a16="http://schemas.microsoft.com/office/drawing/2014/main" id="{8B8F6701-4222-4A16-AEC8-5B0211041ADE}"/>
                </a:ext>
              </a:extLst>
            </p:cNvPr>
            <p:cNvSpPr/>
            <p:nvPr/>
          </p:nvSpPr>
          <p:spPr>
            <a:xfrm>
              <a:off x="15079643" y="8687277"/>
              <a:ext cx="238312" cy="204267"/>
            </a:xfrm>
            <a:custGeom>
              <a:avLst/>
              <a:gdLst>
                <a:gd name="connsiteX0" fmla="*/ 205288 w 238311"/>
                <a:gd name="connsiteY0" fmla="*/ 227077 h 204267"/>
                <a:gd name="connsiteX1" fmla="*/ 164094 w 238311"/>
                <a:gd name="connsiteY1" fmla="*/ 227077 h 204267"/>
                <a:gd name="connsiteX2" fmla="*/ 130050 w 238311"/>
                <a:gd name="connsiteY2" fmla="*/ 36428 h 204267"/>
                <a:gd name="connsiteX3" fmla="*/ 90558 w 238311"/>
                <a:gd name="connsiteY3" fmla="*/ 227077 h 204267"/>
                <a:gd name="connsiteX4" fmla="*/ 49705 w 238311"/>
                <a:gd name="connsiteY4" fmla="*/ 227077 h 204267"/>
                <a:gd name="connsiteX5" fmla="*/ 0 w 238311"/>
                <a:gd name="connsiteY5" fmla="*/ 0 h 204267"/>
                <a:gd name="connsiteX6" fmla="*/ 37108 w 238311"/>
                <a:gd name="connsiteY6" fmla="*/ 0 h 204267"/>
                <a:gd name="connsiteX7" fmla="*/ 71153 w 238311"/>
                <a:gd name="connsiteY7" fmla="*/ 189968 h 204267"/>
                <a:gd name="connsiteX8" fmla="*/ 109964 w 238311"/>
                <a:gd name="connsiteY8" fmla="*/ 0 h 204267"/>
                <a:gd name="connsiteX9" fmla="*/ 151158 w 238311"/>
                <a:gd name="connsiteY9" fmla="*/ 0 h 204267"/>
                <a:gd name="connsiteX10" fmla="*/ 186564 w 238311"/>
                <a:gd name="connsiteY10" fmla="*/ 190990 h 204267"/>
                <a:gd name="connsiteX11" fmla="*/ 222991 w 238311"/>
                <a:gd name="connsiteY11" fmla="*/ 1021 h 204267"/>
                <a:gd name="connsiteX12" fmla="*/ 257036 w 238311"/>
                <a:gd name="connsiteY12" fmla="*/ 1021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8311" h="204267">
                  <a:moveTo>
                    <a:pt x="205288" y="227077"/>
                  </a:moveTo>
                  <a:lnTo>
                    <a:pt x="164094" y="227077"/>
                  </a:lnTo>
                  <a:lnTo>
                    <a:pt x="130050" y="36428"/>
                  </a:lnTo>
                  <a:lnTo>
                    <a:pt x="90558" y="227077"/>
                  </a:lnTo>
                  <a:lnTo>
                    <a:pt x="49705" y="227077"/>
                  </a:lnTo>
                  <a:lnTo>
                    <a:pt x="0" y="0"/>
                  </a:lnTo>
                  <a:lnTo>
                    <a:pt x="37108" y="0"/>
                  </a:lnTo>
                  <a:lnTo>
                    <a:pt x="71153" y="189968"/>
                  </a:lnTo>
                  <a:lnTo>
                    <a:pt x="109964" y="0"/>
                  </a:lnTo>
                  <a:lnTo>
                    <a:pt x="151158" y="0"/>
                  </a:lnTo>
                  <a:lnTo>
                    <a:pt x="186564" y="190990"/>
                  </a:lnTo>
                  <a:lnTo>
                    <a:pt x="222991" y="1021"/>
                  </a:lnTo>
                  <a:lnTo>
                    <a:pt x="257036" y="1021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4" name="Vrije vorm: vorm 29">
              <a:extLst>
                <a:ext uri="{FF2B5EF4-FFF2-40B4-BE49-F238E27FC236}">
                  <a16:creationId xmlns:a16="http://schemas.microsoft.com/office/drawing/2014/main" id="{F0397055-713D-4D9A-AC25-435FF50810C7}"/>
                </a:ext>
              </a:extLst>
            </p:cNvPr>
            <p:cNvSpPr/>
            <p:nvPr/>
          </p:nvSpPr>
          <p:spPr>
            <a:xfrm>
              <a:off x="16012122" y="8882693"/>
              <a:ext cx="34045" cy="34045"/>
            </a:xfrm>
            <a:custGeom>
              <a:avLst/>
              <a:gdLst>
                <a:gd name="connsiteX0" fmla="*/ 36768 w 34044"/>
                <a:gd name="connsiteY0" fmla="*/ 18384 h 34044"/>
                <a:gd name="connsiteX1" fmla="*/ 18384 w 34044"/>
                <a:gd name="connsiteY1" fmla="*/ 36768 h 34044"/>
                <a:gd name="connsiteX2" fmla="*/ 0 w 34044"/>
                <a:gd name="connsiteY2" fmla="*/ 18384 h 34044"/>
                <a:gd name="connsiteX3" fmla="*/ 18384 w 34044"/>
                <a:gd name="connsiteY3" fmla="*/ 0 h 34044"/>
                <a:gd name="connsiteX4" fmla="*/ 36768 w 34044"/>
                <a:gd name="connsiteY4" fmla="*/ 18384 h 3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44" h="34044">
                  <a:moveTo>
                    <a:pt x="36768" y="18384"/>
                  </a:moveTo>
                  <a:cubicBezTo>
                    <a:pt x="36768" y="28536"/>
                    <a:pt x="28536" y="36768"/>
                    <a:pt x="18384" y="36768"/>
                  </a:cubicBezTo>
                  <a:cubicBezTo>
                    <a:pt x="8232" y="36768"/>
                    <a:pt x="0" y="28536"/>
                    <a:pt x="0" y="18384"/>
                  </a:cubicBezTo>
                  <a:cubicBezTo>
                    <a:pt x="0" y="8232"/>
                    <a:pt x="8232" y="0"/>
                    <a:pt x="18384" y="0"/>
                  </a:cubicBezTo>
                  <a:cubicBezTo>
                    <a:pt x="28536" y="0"/>
                    <a:pt x="36768" y="8232"/>
                    <a:pt x="36768" y="18384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" name="Vrije vorm: vorm 30">
              <a:extLst>
                <a:ext uri="{FF2B5EF4-FFF2-40B4-BE49-F238E27FC236}">
                  <a16:creationId xmlns:a16="http://schemas.microsoft.com/office/drawing/2014/main" id="{065CAA43-BD57-40A4-B35D-358A31551C32}"/>
                </a:ext>
              </a:extLst>
            </p:cNvPr>
            <p:cNvSpPr/>
            <p:nvPr/>
          </p:nvSpPr>
          <p:spPr>
            <a:xfrm>
              <a:off x="15885136" y="8389047"/>
              <a:ext cx="136178" cy="204267"/>
            </a:xfrm>
            <a:custGeom>
              <a:avLst/>
              <a:gdLst>
                <a:gd name="connsiteX0" fmla="*/ 94984 w 136178"/>
                <a:gd name="connsiteY0" fmla="*/ 140604 h 204267"/>
                <a:gd name="connsiteX1" fmla="*/ 94984 w 136178"/>
                <a:gd name="connsiteY1" fmla="*/ 227417 h 204267"/>
                <a:gd name="connsiteX2" fmla="*/ 60940 w 136178"/>
                <a:gd name="connsiteY2" fmla="*/ 227417 h 204267"/>
                <a:gd name="connsiteX3" fmla="*/ 60940 w 136178"/>
                <a:gd name="connsiteY3" fmla="*/ 140604 h 204267"/>
                <a:gd name="connsiteX4" fmla="*/ 0 w 136178"/>
                <a:gd name="connsiteY4" fmla="*/ 0 h 204267"/>
                <a:gd name="connsiteX5" fmla="*/ 39151 w 136178"/>
                <a:gd name="connsiteY5" fmla="*/ 0 h 204267"/>
                <a:gd name="connsiteX6" fmla="*/ 80005 w 136178"/>
                <a:gd name="connsiteY6" fmla="*/ 108602 h 204267"/>
                <a:gd name="connsiteX7" fmla="*/ 121539 w 136178"/>
                <a:gd name="connsiteY7" fmla="*/ 0 h 204267"/>
                <a:gd name="connsiteX8" fmla="*/ 157966 w 136178"/>
                <a:gd name="connsiteY8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178" h="204267">
                  <a:moveTo>
                    <a:pt x="94984" y="140604"/>
                  </a:moveTo>
                  <a:lnTo>
                    <a:pt x="94984" y="227417"/>
                  </a:lnTo>
                  <a:lnTo>
                    <a:pt x="60940" y="227417"/>
                  </a:lnTo>
                  <a:lnTo>
                    <a:pt x="60940" y="140604"/>
                  </a:lnTo>
                  <a:lnTo>
                    <a:pt x="0" y="0"/>
                  </a:lnTo>
                  <a:lnTo>
                    <a:pt x="39151" y="0"/>
                  </a:lnTo>
                  <a:lnTo>
                    <a:pt x="80005" y="108602"/>
                  </a:lnTo>
                  <a:lnTo>
                    <a:pt x="121539" y="0"/>
                  </a:lnTo>
                  <a:lnTo>
                    <a:pt x="157966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6" name="Vrije vorm: vorm 31">
              <a:extLst>
                <a:ext uri="{FF2B5EF4-FFF2-40B4-BE49-F238E27FC236}">
                  <a16:creationId xmlns:a16="http://schemas.microsoft.com/office/drawing/2014/main" id="{03A5E744-3DED-4B96-9CCF-B7059B2CC6F0}"/>
                </a:ext>
              </a:extLst>
            </p:cNvPr>
            <p:cNvSpPr/>
            <p:nvPr/>
          </p:nvSpPr>
          <p:spPr>
            <a:xfrm>
              <a:off x="14530844" y="8682580"/>
              <a:ext cx="136178" cy="204267"/>
            </a:xfrm>
            <a:custGeom>
              <a:avLst/>
              <a:gdLst>
                <a:gd name="connsiteX0" fmla="*/ 147074 w 136178"/>
                <a:gd name="connsiteY0" fmla="*/ 120449 h 204267"/>
                <a:gd name="connsiteX1" fmla="*/ 136180 w 136178"/>
                <a:gd name="connsiteY1" fmla="*/ 203517 h 204267"/>
                <a:gd name="connsiteX2" fmla="*/ 72857 w 136178"/>
                <a:gd name="connsiteY2" fmla="*/ 235859 h 204267"/>
                <a:gd name="connsiteX3" fmla="*/ 11917 w 136178"/>
                <a:gd name="connsiteY3" fmla="*/ 204879 h 204267"/>
                <a:gd name="connsiteX4" fmla="*/ 3066 w 136178"/>
                <a:gd name="connsiteY4" fmla="*/ 170834 h 204267"/>
                <a:gd name="connsiteX5" fmla="*/ 2 w 136178"/>
                <a:gd name="connsiteY5" fmla="*/ 120789 h 204267"/>
                <a:gd name="connsiteX6" fmla="*/ 4427 w 136178"/>
                <a:gd name="connsiteY6" fmla="*/ 59509 h 204267"/>
                <a:gd name="connsiteX7" fmla="*/ 20428 w 136178"/>
                <a:gd name="connsiteY7" fmla="*/ 20698 h 204267"/>
                <a:gd name="connsiteX8" fmla="*/ 74219 w 136178"/>
                <a:gd name="connsiteY8" fmla="*/ 271 h 204267"/>
                <a:gd name="connsiteX9" fmla="*/ 128009 w 136178"/>
                <a:gd name="connsiteY9" fmla="*/ 18655 h 204267"/>
                <a:gd name="connsiteX10" fmla="*/ 144350 w 136178"/>
                <a:gd name="connsiteY10" fmla="*/ 59509 h 204267"/>
                <a:gd name="connsiteX11" fmla="*/ 147074 w 136178"/>
                <a:gd name="connsiteY11" fmla="*/ 120449 h 204267"/>
                <a:gd name="connsiteX12" fmla="*/ 110646 w 136178"/>
                <a:gd name="connsiteY12" fmla="*/ 116363 h 204267"/>
                <a:gd name="connsiteX13" fmla="*/ 107923 w 136178"/>
                <a:gd name="connsiteY13" fmla="*/ 59509 h 204267"/>
                <a:gd name="connsiteX14" fmla="*/ 73878 w 136178"/>
                <a:gd name="connsiteY14" fmla="*/ 25464 h 204267"/>
                <a:gd name="connsiteX15" fmla="*/ 39834 w 136178"/>
                <a:gd name="connsiteY15" fmla="*/ 59509 h 204267"/>
                <a:gd name="connsiteX16" fmla="*/ 39834 w 136178"/>
                <a:gd name="connsiteY16" fmla="*/ 79595 h 204267"/>
                <a:gd name="connsiteX17" fmla="*/ 39834 w 136178"/>
                <a:gd name="connsiteY17" fmla="*/ 113640 h 204267"/>
                <a:gd name="connsiteX18" fmla="*/ 39834 w 136178"/>
                <a:gd name="connsiteY18" fmla="*/ 147684 h 204267"/>
                <a:gd name="connsiteX19" fmla="*/ 41536 w 136178"/>
                <a:gd name="connsiteY19" fmla="*/ 169132 h 204267"/>
                <a:gd name="connsiteX20" fmla="*/ 51749 w 136178"/>
                <a:gd name="connsiteY20" fmla="*/ 196368 h 204267"/>
                <a:gd name="connsiteX21" fmla="*/ 76261 w 136178"/>
                <a:gd name="connsiteY21" fmla="*/ 206241 h 204267"/>
                <a:gd name="connsiteX22" fmla="*/ 110306 w 136178"/>
                <a:gd name="connsiteY22" fmla="*/ 172196 h 204267"/>
                <a:gd name="connsiteX23" fmla="*/ 112008 w 136178"/>
                <a:gd name="connsiteY23" fmla="*/ 150748 h 204267"/>
                <a:gd name="connsiteX24" fmla="*/ 110646 w 136178"/>
                <a:gd name="connsiteY24" fmla="*/ 116363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6178" h="204267">
                  <a:moveTo>
                    <a:pt x="147074" y="120449"/>
                  </a:moveTo>
                  <a:cubicBezTo>
                    <a:pt x="148939" y="148586"/>
                    <a:pt x="145237" y="176813"/>
                    <a:pt x="136180" y="203517"/>
                  </a:cubicBezTo>
                  <a:cubicBezTo>
                    <a:pt x="123828" y="226395"/>
                    <a:pt x="98631" y="239264"/>
                    <a:pt x="72857" y="235859"/>
                  </a:cubicBezTo>
                  <a:cubicBezTo>
                    <a:pt x="48135" y="238876"/>
                    <a:pt x="24048" y="226630"/>
                    <a:pt x="11917" y="204879"/>
                  </a:cubicBezTo>
                  <a:cubicBezTo>
                    <a:pt x="7071" y="194111"/>
                    <a:pt x="4078" y="182600"/>
                    <a:pt x="3066" y="170834"/>
                  </a:cubicBezTo>
                  <a:cubicBezTo>
                    <a:pt x="1076" y="154227"/>
                    <a:pt x="53" y="137515"/>
                    <a:pt x="2" y="120789"/>
                  </a:cubicBezTo>
                  <a:cubicBezTo>
                    <a:pt x="-57" y="100281"/>
                    <a:pt x="1422" y="79796"/>
                    <a:pt x="4427" y="59509"/>
                  </a:cubicBezTo>
                  <a:cubicBezTo>
                    <a:pt x="6146" y="45360"/>
                    <a:pt x="11677" y="31946"/>
                    <a:pt x="20428" y="20698"/>
                  </a:cubicBezTo>
                  <a:cubicBezTo>
                    <a:pt x="34459" y="6275"/>
                    <a:pt x="54151" y="-1202"/>
                    <a:pt x="74219" y="271"/>
                  </a:cubicBezTo>
                  <a:cubicBezTo>
                    <a:pt x="93940" y="-1468"/>
                    <a:pt x="113477" y="5210"/>
                    <a:pt x="128009" y="18655"/>
                  </a:cubicBezTo>
                  <a:cubicBezTo>
                    <a:pt x="137317" y="30391"/>
                    <a:pt x="142996" y="44590"/>
                    <a:pt x="144350" y="59509"/>
                  </a:cubicBezTo>
                  <a:cubicBezTo>
                    <a:pt x="146479" y="79748"/>
                    <a:pt x="147388" y="100100"/>
                    <a:pt x="147074" y="120449"/>
                  </a:cubicBezTo>
                  <a:close/>
                  <a:moveTo>
                    <a:pt x="110646" y="116363"/>
                  </a:moveTo>
                  <a:cubicBezTo>
                    <a:pt x="111042" y="97373"/>
                    <a:pt x="110132" y="78376"/>
                    <a:pt x="107923" y="59509"/>
                  </a:cubicBezTo>
                  <a:cubicBezTo>
                    <a:pt x="103610" y="36811"/>
                    <a:pt x="92262" y="25464"/>
                    <a:pt x="73878" y="25464"/>
                  </a:cubicBezTo>
                  <a:cubicBezTo>
                    <a:pt x="55835" y="25464"/>
                    <a:pt x="44260" y="37039"/>
                    <a:pt x="39834" y="59509"/>
                  </a:cubicBezTo>
                  <a:cubicBezTo>
                    <a:pt x="39438" y="66199"/>
                    <a:pt x="39438" y="72905"/>
                    <a:pt x="39834" y="79595"/>
                  </a:cubicBezTo>
                  <a:cubicBezTo>
                    <a:pt x="39834" y="88787"/>
                    <a:pt x="39834" y="100703"/>
                    <a:pt x="39834" y="113640"/>
                  </a:cubicBezTo>
                  <a:cubicBezTo>
                    <a:pt x="39834" y="126577"/>
                    <a:pt x="39834" y="138833"/>
                    <a:pt x="39834" y="147684"/>
                  </a:cubicBezTo>
                  <a:cubicBezTo>
                    <a:pt x="39834" y="156536"/>
                    <a:pt x="39834" y="164026"/>
                    <a:pt x="41536" y="169132"/>
                  </a:cubicBezTo>
                  <a:cubicBezTo>
                    <a:pt x="42595" y="178927"/>
                    <a:pt x="46108" y="188292"/>
                    <a:pt x="51749" y="196368"/>
                  </a:cubicBezTo>
                  <a:cubicBezTo>
                    <a:pt x="57886" y="203367"/>
                    <a:pt x="66986" y="207034"/>
                    <a:pt x="76261" y="206241"/>
                  </a:cubicBezTo>
                  <a:cubicBezTo>
                    <a:pt x="94986" y="206241"/>
                    <a:pt x="106221" y="194325"/>
                    <a:pt x="110306" y="172196"/>
                  </a:cubicBezTo>
                  <a:cubicBezTo>
                    <a:pt x="111240" y="165081"/>
                    <a:pt x="111808" y="157921"/>
                    <a:pt x="112008" y="150748"/>
                  </a:cubicBezTo>
                  <a:cubicBezTo>
                    <a:pt x="110306" y="143258"/>
                    <a:pt x="110646" y="131002"/>
                    <a:pt x="110646" y="116363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" name="Vrije vorm: vorm 32">
              <a:extLst>
                <a:ext uri="{FF2B5EF4-FFF2-40B4-BE49-F238E27FC236}">
                  <a16:creationId xmlns:a16="http://schemas.microsoft.com/office/drawing/2014/main" id="{7543B84E-2290-44CB-A5C8-BEA4EAD4A674}"/>
                </a:ext>
              </a:extLst>
            </p:cNvPr>
            <p:cNvSpPr/>
            <p:nvPr/>
          </p:nvSpPr>
          <p:spPr>
            <a:xfrm>
              <a:off x="14723197" y="8687277"/>
              <a:ext cx="102134" cy="204267"/>
            </a:xfrm>
            <a:custGeom>
              <a:avLst/>
              <a:gdLst>
                <a:gd name="connsiteX0" fmla="*/ 34045 w 102133"/>
                <a:gd name="connsiteY0" fmla="*/ 26895 h 204267"/>
                <a:gd name="connsiteX1" fmla="*/ 34045 w 102133"/>
                <a:gd name="connsiteY1" fmla="*/ 96686 h 204267"/>
                <a:gd name="connsiteX2" fmla="*/ 102133 w 102133"/>
                <a:gd name="connsiteY2" fmla="*/ 96686 h 204267"/>
                <a:gd name="connsiteX3" fmla="*/ 102133 w 102133"/>
                <a:gd name="connsiteY3" fmla="*/ 122901 h 204267"/>
                <a:gd name="connsiteX4" fmla="*/ 34045 w 102133"/>
                <a:gd name="connsiteY4" fmla="*/ 122901 h 204267"/>
                <a:gd name="connsiteX5" fmla="*/ 34045 w 102133"/>
                <a:gd name="connsiteY5" fmla="*/ 225034 h 204267"/>
                <a:gd name="connsiteX6" fmla="*/ 0 w 102133"/>
                <a:gd name="connsiteY6" fmla="*/ 225034 h 204267"/>
                <a:gd name="connsiteX7" fmla="*/ 0 w 102133"/>
                <a:gd name="connsiteY7" fmla="*/ 0 h 204267"/>
                <a:gd name="connsiteX8" fmla="*/ 105197 w 102133"/>
                <a:gd name="connsiteY8" fmla="*/ 0 h 204267"/>
                <a:gd name="connsiteX9" fmla="*/ 105197 w 102133"/>
                <a:gd name="connsiteY9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133" h="204267">
                  <a:moveTo>
                    <a:pt x="34045" y="26895"/>
                  </a:moveTo>
                  <a:lnTo>
                    <a:pt x="34045" y="96686"/>
                  </a:lnTo>
                  <a:lnTo>
                    <a:pt x="102133" y="96686"/>
                  </a:lnTo>
                  <a:lnTo>
                    <a:pt x="102133" y="122901"/>
                  </a:lnTo>
                  <a:lnTo>
                    <a:pt x="34045" y="122901"/>
                  </a:lnTo>
                  <a:lnTo>
                    <a:pt x="34045" y="225034"/>
                  </a:lnTo>
                  <a:lnTo>
                    <a:pt x="0" y="225034"/>
                  </a:lnTo>
                  <a:lnTo>
                    <a:pt x="0" y="0"/>
                  </a:lnTo>
                  <a:lnTo>
                    <a:pt x="105197" y="0"/>
                  </a:lnTo>
                  <a:lnTo>
                    <a:pt x="105197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grpSp>
        <p:nvGrpSpPr>
          <p:cNvPr id="28" name="Graphic 8">
            <a:extLst>
              <a:ext uri="{FF2B5EF4-FFF2-40B4-BE49-F238E27FC236}">
                <a16:creationId xmlns:a16="http://schemas.microsoft.com/office/drawing/2014/main" id="{027F8B3B-D462-4EC3-BF38-A3318590EDF7}"/>
              </a:ext>
            </a:extLst>
          </p:cNvPr>
          <p:cNvGrpSpPr/>
          <p:nvPr/>
        </p:nvGrpSpPr>
        <p:grpSpPr>
          <a:xfrm>
            <a:off x="14530844" y="8384621"/>
            <a:ext cx="1515323" cy="532117"/>
            <a:chOff x="14530844" y="8384621"/>
            <a:chExt cx="1515323" cy="532117"/>
          </a:xfrm>
          <a:solidFill>
            <a:schemeClr val="tx1"/>
          </a:solidFill>
        </p:grpSpPr>
        <p:sp>
          <p:nvSpPr>
            <p:cNvPr id="29" name="Vrije vorm: vorm 7">
              <a:extLst>
                <a:ext uri="{FF2B5EF4-FFF2-40B4-BE49-F238E27FC236}">
                  <a16:creationId xmlns:a16="http://schemas.microsoft.com/office/drawing/2014/main" id="{CACD4F6F-E64F-49E5-A3DE-15E4D371874A}"/>
                </a:ext>
              </a:extLst>
            </p:cNvPr>
            <p:cNvSpPr/>
            <p:nvPr/>
          </p:nvSpPr>
          <p:spPr>
            <a:xfrm>
              <a:off x="14530846" y="8389047"/>
              <a:ext cx="136178" cy="204267"/>
            </a:xfrm>
            <a:custGeom>
              <a:avLst/>
              <a:gdLst>
                <a:gd name="connsiteX0" fmla="*/ 143327 w 136178"/>
                <a:gd name="connsiteY0" fmla="*/ 152860 h 204267"/>
                <a:gd name="connsiteX1" fmla="*/ 72174 w 136178"/>
                <a:gd name="connsiteY1" fmla="*/ 231503 h 204267"/>
                <a:gd name="connsiteX2" fmla="*/ 0 w 136178"/>
                <a:gd name="connsiteY2" fmla="*/ 148775 h 204267"/>
                <a:gd name="connsiteX3" fmla="*/ 0 w 136178"/>
                <a:gd name="connsiteY3" fmla="*/ 0 h 204267"/>
                <a:gd name="connsiteX4" fmla="*/ 34045 w 136178"/>
                <a:gd name="connsiteY4" fmla="*/ 0 h 204267"/>
                <a:gd name="connsiteX5" fmla="*/ 34045 w 136178"/>
                <a:gd name="connsiteY5" fmla="*/ 148775 h 204267"/>
                <a:gd name="connsiteX6" fmla="*/ 70132 w 136178"/>
                <a:gd name="connsiteY6" fmla="*/ 206650 h 204267"/>
                <a:gd name="connsiteX7" fmla="*/ 108942 w 136178"/>
                <a:gd name="connsiteY7" fmla="*/ 148775 h 204267"/>
                <a:gd name="connsiteX8" fmla="*/ 108942 w 136178"/>
                <a:gd name="connsiteY8" fmla="*/ 0 h 204267"/>
                <a:gd name="connsiteX9" fmla="*/ 142987 w 136178"/>
                <a:gd name="connsiteY9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143327" y="152860"/>
                  </a:moveTo>
                  <a:cubicBezTo>
                    <a:pt x="143327" y="212438"/>
                    <a:pt x="118815" y="231503"/>
                    <a:pt x="72174" y="231503"/>
                  </a:cubicBezTo>
                  <a:cubicBezTo>
                    <a:pt x="19065" y="231503"/>
                    <a:pt x="0" y="204948"/>
                    <a:pt x="0" y="148775"/>
                  </a:cubicBezTo>
                  <a:lnTo>
                    <a:pt x="0" y="0"/>
                  </a:lnTo>
                  <a:lnTo>
                    <a:pt x="34045" y="0"/>
                  </a:lnTo>
                  <a:lnTo>
                    <a:pt x="34045" y="148775"/>
                  </a:lnTo>
                  <a:cubicBezTo>
                    <a:pt x="34045" y="168861"/>
                    <a:pt x="34045" y="206650"/>
                    <a:pt x="70132" y="206650"/>
                  </a:cubicBezTo>
                  <a:cubicBezTo>
                    <a:pt x="102134" y="205289"/>
                    <a:pt x="108942" y="182819"/>
                    <a:pt x="108942" y="148775"/>
                  </a:cubicBezTo>
                  <a:lnTo>
                    <a:pt x="108942" y="0"/>
                  </a:lnTo>
                  <a:lnTo>
                    <a:pt x="14298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0" name="Vrije vorm: vorm 8">
              <a:extLst>
                <a:ext uri="{FF2B5EF4-FFF2-40B4-BE49-F238E27FC236}">
                  <a16:creationId xmlns:a16="http://schemas.microsoft.com/office/drawing/2014/main" id="{639310B3-9C8D-4809-A4A6-4FA20E1523A8}"/>
                </a:ext>
              </a:extLst>
            </p:cNvPr>
            <p:cNvSpPr/>
            <p:nvPr/>
          </p:nvSpPr>
          <p:spPr>
            <a:xfrm>
              <a:off x="15518136" y="8687277"/>
              <a:ext cx="136178" cy="204267"/>
            </a:xfrm>
            <a:custGeom>
              <a:avLst/>
              <a:gdLst>
                <a:gd name="connsiteX0" fmla="*/ 98729 w 136178"/>
                <a:gd name="connsiteY0" fmla="*/ 227077 h 204267"/>
                <a:gd name="connsiteX1" fmla="*/ 30640 w 136178"/>
                <a:gd name="connsiteY1" fmla="*/ 30640 h 204267"/>
                <a:gd name="connsiteX2" fmla="*/ 30640 w 136178"/>
                <a:gd name="connsiteY2" fmla="*/ 227077 h 204267"/>
                <a:gd name="connsiteX3" fmla="*/ 0 w 136178"/>
                <a:gd name="connsiteY3" fmla="*/ 22707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0817 w 136178"/>
                <a:gd name="connsiteY8" fmla="*/ 0 h 204267"/>
                <a:gd name="connsiteX9" fmla="*/ 150817 w 136178"/>
                <a:gd name="connsiteY9" fmla="*/ 22707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8729" y="227077"/>
                  </a:moveTo>
                  <a:lnTo>
                    <a:pt x="30640" y="30640"/>
                  </a:lnTo>
                  <a:lnTo>
                    <a:pt x="30640" y="227077"/>
                  </a:lnTo>
                  <a:lnTo>
                    <a:pt x="0" y="22707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0817" y="0"/>
                  </a:lnTo>
                  <a:lnTo>
                    <a:pt x="150817" y="22707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1" name="Vrije vorm: vorm 9">
              <a:extLst>
                <a:ext uri="{FF2B5EF4-FFF2-40B4-BE49-F238E27FC236}">
                  <a16:creationId xmlns:a16="http://schemas.microsoft.com/office/drawing/2014/main" id="{22813D0A-0CBF-443E-9AD1-0FB974D99D9B}"/>
                </a:ext>
              </a:extLst>
            </p:cNvPr>
            <p:cNvSpPr/>
            <p:nvPr/>
          </p:nvSpPr>
          <p:spPr>
            <a:xfrm>
              <a:off x="14720133" y="8389047"/>
              <a:ext cx="136178" cy="204267"/>
            </a:xfrm>
            <a:custGeom>
              <a:avLst/>
              <a:gdLst>
                <a:gd name="connsiteX0" fmla="*/ 97708 w 136178"/>
                <a:gd name="connsiteY0" fmla="*/ 227417 h 204267"/>
                <a:gd name="connsiteX1" fmla="*/ 29619 w 136178"/>
                <a:gd name="connsiteY1" fmla="*/ 30981 h 204267"/>
                <a:gd name="connsiteX2" fmla="*/ 29619 w 136178"/>
                <a:gd name="connsiteY2" fmla="*/ 227417 h 204267"/>
                <a:gd name="connsiteX3" fmla="*/ 0 w 136178"/>
                <a:gd name="connsiteY3" fmla="*/ 22741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1158 w 136178"/>
                <a:gd name="connsiteY8" fmla="*/ 0 h 204267"/>
                <a:gd name="connsiteX9" fmla="*/ 151158 w 136178"/>
                <a:gd name="connsiteY9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7708" y="227417"/>
                  </a:moveTo>
                  <a:lnTo>
                    <a:pt x="29619" y="30981"/>
                  </a:lnTo>
                  <a:lnTo>
                    <a:pt x="29619" y="227417"/>
                  </a:lnTo>
                  <a:lnTo>
                    <a:pt x="0" y="22741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1158" y="0"/>
                  </a:lnTo>
                  <a:lnTo>
                    <a:pt x="151158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2" name="Vrije vorm: vorm 10">
              <a:extLst>
                <a:ext uri="{FF2B5EF4-FFF2-40B4-BE49-F238E27FC236}">
                  <a16:creationId xmlns:a16="http://schemas.microsoft.com/office/drawing/2014/main" id="{7BB08D22-D4A9-4FF8-8100-369D2CCE730B}"/>
                </a:ext>
              </a:extLst>
            </p:cNvPr>
            <p:cNvSpPr/>
            <p:nvPr/>
          </p:nvSpPr>
          <p:spPr>
            <a:xfrm>
              <a:off x="1492405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3" name="Vrije vorm: vorm 11">
              <a:extLst>
                <a:ext uri="{FF2B5EF4-FFF2-40B4-BE49-F238E27FC236}">
                  <a16:creationId xmlns:a16="http://schemas.microsoft.com/office/drawing/2014/main" id="{B1F77CE9-DD98-4868-BF31-6BACAFCB51DB}"/>
                </a:ext>
              </a:extLst>
            </p:cNvPr>
            <p:cNvSpPr/>
            <p:nvPr/>
          </p:nvSpPr>
          <p:spPr>
            <a:xfrm>
              <a:off x="1567371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4" name="Vrije vorm: vorm 12">
              <a:extLst>
                <a:ext uri="{FF2B5EF4-FFF2-40B4-BE49-F238E27FC236}">
                  <a16:creationId xmlns:a16="http://schemas.microsoft.com/office/drawing/2014/main" id="{E5223536-4B03-436F-9B02-0A51EA245C5F}"/>
                </a:ext>
              </a:extLst>
            </p:cNvPr>
            <p:cNvSpPr/>
            <p:nvPr/>
          </p:nvSpPr>
          <p:spPr>
            <a:xfrm>
              <a:off x="14988063" y="8389047"/>
              <a:ext cx="136178" cy="204267"/>
            </a:xfrm>
            <a:custGeom>
              <a:avLst/>
              <a:gdLst>
                <a:gd name="connsiteX0" fmla="*/ 98729 w 136178"/>
                <a:gd name="connsiteY0" fmla="*/ 227417 h 204267"/>
                <a:gd name="connsiteX1" fmla="*/ 57195 w 136178"/>
                <a:gd name="connsiteY1" fmla="*/ 227417 h 204267"/>
                <a:gd name="connsiteX2" fmla="*/ 0 w 136178"/>
                <a:gd name="connsiteY2" fmla="*/ 0 h 204267"/>
                <a:gd name="connsiteX3" fmla="*/ 36428 w 136178"/>
                <a:gd name="connsiteY3" fmla="*/ 0 h 204267"/>
                <a:gd name="connsiteX4" fmla="*/ 79664 w 136178"/>
                <a:gd name="connsiteY4" fmla="*/ 195075 h 204267"/>
                <a:gd name="connsiteX5" fmla="*/ 124262 w 136178"/>
                <a:gd name="connsiteY5" fmla="*/ 0 h 204267"/>
                <a:gd name="connsiteX6" fmla="*/ 158307 w 136178"/>
                <a:gd name="connsiteY6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178" h="204267">
                  <a:moveTo>
                    <a:pt x="98729" y="227417"/>
                  </a:moveTo>
                  <a:lnTo>
                    <a:pt x="57195" y="227417"/>
                  </a:lnTo>
                  <a:lnTo>
                    <a:pt x="0" y="0"/>
                  </a:lnTo>
                  <a:lnTo>
                    <a:pt x="36428" y="0"/>
                  </a:lnTo>
                  <a:lnTo>
                    <a:pt x="79664" y="195075"/>
                  </a:lnTo>
                  <a:lnTo>
                    <a:pt x="124262" y="0"/>
                  </a:lnTo>
                  <a:lnTo>
                    <a:pt x="15830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5" name="Vrije vorm: vorm 13">
              <a:extLst>
                <a:ext uri="{FF2B5EF4-FFF2-40B4-BE49-F238E27FC236}">
                  <a16:creationId xmlns:a16="http://schemas.microsoft.com/office/drawing/2014/main" id="{24051116-2062-47B2-9660-E7ED89BF9C88}"/>
                </a:ext>
              </a:extLst>
            </p:cNvPr>
            <p:cNvSpPr/>
            <p:nvPr/>
          </p:nvSpPr>
          <p:spPr>
            <a:xfrm>
              <a:off x="15174627" y="8389047"/>
              <a:ext cx="102134" cy="204267"/>
            </a:xfrm>
            <a:custGeom>
              <a:avLst/>
              <a:gdLst>
                <a:gd name="connsiteX0" fmla="*/ 0 w 102133"/>
                <a:gd name="connsiteY0" fmla="*/ 22741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7236 h 204267"/>
                <a:gd name="connsiteX4" fmla="*/ 34725 w 102133"/>
                <a:gd name="connsiteY4" fmla="*/ 27236 h 204267"/>
                <a:gd name="connsiteX5" fmla="*/ 34725 w 102133"/>
                <a:gd name="connsiteY5" fmla="*/ 95325 h 204267"/>
                <a:gd name="connsiteX6" fmla="*/ 107581 w 102133"/>
                <a:gd name="connsiteY6" fmla="*/ 95325 h 204267"/>
                <a:gd name="connsiteX7" fmla="*/ 107581 w 102133"/>
                <a:gd name="connsiteY7" fmla="*/ 121539 h 204267"/>
                <a:gd name="connsiteX8" fmla="*/ 34725 w 102133"/>
                <a:gd name="connsiteY8" fmla="*/ 121539 h 204267"/>
                <a:gd name="connsiteX9" fmla="*/ 34725 w 102133"/>
                <a:gd name="connsiteY9" fmla="*/ 200182 h 204267"/>
                <a:gd name="connsiteX10" fmla="*/ 114730 w 102133"/>
                <a:gd name="connsiteY10" fmla="*/ 20018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41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7236"/>
                  </a:lnTo>
                  <a:lnTo>
                    <a:pt x="34725" y="27236"/>
                  </a:lnTo>
                  <a:lnTo>
                    <a:pt x="34725" y="95325"/>
                  </a:lnTo>
                  <a:lnTo>
                    <a:pt x="107581" y="95325"/>
                  </a:lnTo>
                  <a:lnTo>
                    <a:pt x="107581" y="121539"/>
                  </a:lnTo>
                  <a:lnTo>
                    <a:pt x="34725" y="121539"/>
                  </a:lnTo>
                  <a:lnTo>
                    <a:pt x="34725" y="200182"/>
                  </a:lnTo>
                  <a:lnTo>
                    <a:pt x="114730" y="20018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6" name="Vrije vorm: vorm 14">
              <a:extLst>
                <a:ext uri="{FF2B5EF4-FFF2-40B4-BE49-F238E27FC236}">
                  <a16:creationId xmlns:a16="http://schemas.microsoft.com/office/drawing/2014/main" id="{C5AC3CF9-7488-4B0D-8516-9C6618049A2C}"/>
                </a:ext>
              </a:extLst>
            </p:cNvPr>
            <p:cNvSpPr/>
            <p:nvPr/>
          </p:nvSpPr>
          <p:spPr>
            <a:xfrm>
              <a:off x="15363574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7" name="Vrije vorm: vorm 15">
              <a:extLst>
                <a:ext uri="{FF2B5EF4-FFF2-40B4-BE49-F238E27FC236}">
                  <a16:creationId xmlns:a16="http://schemas.microsoft.com/office/drawing/2014/main" id="{9F9D005A-AE3E-47F1-B396-D71FA0216376}"/>
                </a:ext>
              </a:extLst>
            </p:cNvPr>
            <p:cNvSpPr/>
            <p:nvPr/>
          </p:nvSpPr>
          <p:spPr>
            <a:xfrm>
              <a:off x="15867092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8" name="Vrije vorm: vorm 16">
              <a:extLst>
                <a:ext uri="{FF2B5EF4-FFF2-40B4-BE49-F238E27FC236}">
                  <a16:creationId xmlns:a16="http://schemas.microsoft.com/office/drawing/2014/main" id="{332D904B-1B60-4E96-B50B-DD8C2B687954}"/>
                </a:ext>
              </a:extLst>
            </p:cNvPr>
            <p:cNvSpPr/>
            <p:nvPr/>
          </p:nvSpPr>
          <p:spPr>
            <a:xfrm>
              <a:off x="15330210" y="8389047"/>
              <a:ext cx="102134" cy="204267"/>
            </a:xfrm>
            <a:custGeom>
              <a:avLst/>
              <a:gdLst>
                <a:gd name="connsiteX0" fmla="*/ 93963 w 102133"/>
                <a:gd name="connsiteY0" fmla="*/ 227417 h 204267"/>
                <a:gd name="connsiteX1" fmla="*/ 90558 w 102133"/>
                <a:gd name="connsiteY1" fmla="*/ 167840 h 204267"/>
                <a:gd name="connsiteX2" fmla="*/ 84090 w 102133"/>
                <a:gd name="connsiteY2" fmla="*/ 133795 h 204267"/>
                <a:gd name="connsiteX3" fmla="*/ 55152 w 102133"/>
                <a:gd name="connsiteY3" fmla="*/ 124603 h 204267"/>
                <a:gd name="connsiteX4" fmla="*/ 34045 w 102133"/>
                <a:gd name="connsiteY4" fmla="*/ 124603 h 204267"/>
                <a:gd name="connsiteX5" fmla="*/ 34045 w 102133"/>
                <a:gd name="connsiteY5" fmla="*/ 226737 h 204267"/>
                <a:gd name="connsiteX6" fmla="*/ 0 w 102133"/>
                <a:gd name="connsiteY6" fmla="*/ 226737 h 204267"/>
                <a:gd name="connsiteX7" fmla="*/ 0 w 102133"/>
                <a:gd name="connsiteY7" fmla="*/ 0 h 204267"/>
                <a:gd name="connsiteX8" fmla="*/ 65365 w 102133"/>
                <a:gd name="connsiteY8" fmla="*/ 0 h 204267"/>
                <a:gd name="connsiteX9" fmla="*/ 130731 w 102133"/>
                <a:gd name="connsiteY9" fmla="*/ 57535 h 204267"/>
                <a:gd name="connsiteX10" fmla="*/ 93282 w 102133"/>
                <a:gd name="connsiteY10" fmla="*/ 112687 h 204267"/>
                <a:gd name="connsiteX11" fmla="*/ 119837 w 102133"/>
                <a:gd name="connsiteY11" fmla="*/ 125965 h 204267"/>
                <a:gd name="connsiteX12" fmla="*/ 126986 w 102133"/>
                <a:gd name="connsiteY12" fmla="*/ 162052 h 204267"/>
                <a:gd name="connsiteX13" fmla="*/ 131752 w 102133"/>
                <a:gd name="connsiteY13" fmla="*/ 227417 h 204267"/>
                <a:gd name="connsiteX14" fmla="*/ 93963 w 102133"/>
                <a:gd name="connsiteY14" fmla="*/ 60259 h 204267"/>
                <a:gd name="connsiteX15" fmla="*/ 57876 w 102133"/>
                <a:gd name="connsiteY15" fmla="*/ 26214 h 204267"/>
                <a:gd name="connsiteX16" fmla="*/ 34385 w 102133"/>
                <a:gd name="connsiteY16" fmla="*/ 26214 h 204267"/>
                <a:gd name="connsiteX17" fmla="*/ 34385 w 102133"/>
                <a:gd name="connsiteY17" fmla="*/ 99410 h 204267"/>
                <a:gd name="connsiteX18" fmla="*/ 51748 w 102133"/>
                <a:gd name="connsiteY18" fmla="*/ 99410 h 204267"/>
                <a:gd name="connsiteX19" fmla="*/ 93622 w 102133"/>
                <a:gd name="connsiteY19" fmla="*/ 60259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2133" h="204267">
                  <a:moveTo>
                    <a:pt x="93963" y="227417"/>
                  </a:moveTo>
                  <a:cubicBezTo>
                    <a:pt x="90899" y="205629"/>
                    <a:pt x="90899" y="171925"/>
                    <a:pt x="90558" y="167840"/>
                  </a:cubicBezTo>
                  <a:cubicBezTo>
                    <a:pt x="91375" y="156123"/>
                    <a:pt x="89146" y="144395"/>
                    <a:pt x="84090" y="133795"/>
                  </a:cubicBezTo>
                  <a:cubicBezTo>
                    <a:pt x="79664" y="127667"/>
                    <a:pt x="70132" y="124603"/>
                    <a:pt x="55152" y="124603"/>
                  </a:cubicBezTo>
                  <a:lnTo>
                    <a:pt x="34045" y="124603"/>
                  </a:lnTo>
                  <a:lnTo>
                    <a:pt x="34045" y="226737"/>
                  </a:lnTo>
                  <a:lnTo>
                    <a:pt x="0" y="226737"/>
                  </a:lnTo>
                  <a:lnTo>
                    <a:pt x="0" y="0"/>
                  </a:lnTo>
                  <a:lnTo>
                    <a:pt x="65365" y="0"/>
                  </a:lnTo>
                  <a:cubicBezTo>
                    <a:pt x="103155" y="0"/>
                    <a:pt x="130731" y="9192"/>
                    <a:pt x="130731" y="57535"/>
                  </a:cubicBezTo>
                  <a:cubicBezTo>
                    <a:pt x="134421" y="82845"/>
                    <a:pt x="118168" y="106781"/>
                    <a:pt x="93282" y="112687"/>
                  </a:cubicBezTo>
                  <a:cubicBezTo>
                    <a:pt x="103788" y="112432"/>
                    <a:pt x="113736" y="117406"/>
                    <a:pt x="119837" y="125965"/>
                  </a:cubicBezTo>
                  <a:cubicBezTo>
                    <a:pt x="125141" y="137226"/>
                    <a:pt x="127599" y="149619"/>
                    <a:pt x="126986" y="162052"/>
                  </a:cubicBezTo>
                  <a:cubicBezTo>
                    <a:pt x="127139" y="183921"/>
                    <a:pt x="128732" y="205757"/>
                    <a:pt x="131752" y="227417"/>
                  </a:cubicBezTo>
                  <a:close/>
                  <a:moveTo>
                    <a:pt x="93963" y="60259"/>
                  </a:moveTo>
                  <a:cubicBezTo>
                    <a:pt x="93963" y="34045"/>
                    <a:pt x="80005" y="26214"/>
                    <a:pt x="57876" y="26214"/>
                  </a:cubicBezTo>
                  <a:lnTo>
                    <a:pt x="34385" y="26214"/>
                  </a:lnTo>
                  <a:lnTo>
                    <a:pt x="34385" y="99410"/>
                  </a:lnTo>
                  <a:lnTo>
                    <a:pt x="51748" y="99410"/>
                  </a:lnTo>
                  <a:cubicBezTo>
                    <a:pt x="82388" y="99410"/>
                    <a:pt x="93622" y="91239"/>
                    <a:pt x="93622" y="60259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9" name="Vrije vorm: vorm 17">
              <a:extLst>
                <a:ext uri="{FF2B5EF4-FFF2-40B4-BE49-F238E27FC236}">
                  <a16:creationId xmlns:a16="http://schemas.microsoft.com/office/drawing/2014/main" id="{363081E9-7E04-422D-BBD2-2422F7ED9F07}"/>
                </a:ext>
              </a:extLst>
            </p:cNvPr>
            <p:cNvSpPr/>
            <p:nvPr/>
          </p:nvSpPr>
          <p:spPr>
            <a:xfrm>
              <a:off x="15494305" y="8384621"/>
              <a:ext cx="136178" cy="204267"/>
            </a:xfrm>
            <a:custGeom>
              <a:avLst/>
              <a:gdLst>
                <a:gd name="connsiteX0" fmla="*/ 136178 w 136178"/>
                <a:gd name="connsiteY0" fmla="*/ 174648 h 204267"/>
                <a:gd name="connsiteX1" fmla="*/ 68089 w 136178"/>
                <a:gd name="connsiteY1" fmla="*/ 235929 h 204267"/>
                <a:gd name="connsiteX2" fmla="*/ 0 w 136178"/>
                <a:gd name="connsiteY2" fmla="*/ 167840 h 204267"/>
                <a:gd name="connsiteX3" fmla="*/ 0 w 136178"/>
                <a:gd name="connsiteY3" fmla="*/ 165456 h 204267"/>
                <a:gd name="connsiteX4" fmla="*/ 36087 w 136178"/>
                <a:gd name="connsiteY4" fmla="*/ 165456 h 204267"/>
                <a:gd name="connsiteX5" fmla="*/ 36087 w 136178"/>
                <a:gd name="connsiteY5" fmla="*/ 168180 h 204267"/>
                <a:gd name="connsiteX6" fmla="*/ 67068 w 136178"/>
                <a:gd name="connsiteY6" fmla="*/ 209714 h 204267"/>
                <a:gd name="connsiteX7" fmla="*/ 98794 w 136178"/>
                <a:gd name="connsiteY7" fmla="*/ 185418 h 204267"/>
                <a:gd name="connsiteX8" fmla="*/ 98389 w 136178"/>
                <a:gd name="connsiteY8" fmla="*/ 175670 h 204267"/>
                <a:gd name="connsiteX9" fmla="*/ 76600 w 136178"/>
                <a:gd name="connsiteY9" fmla="*/ 141625 h 204267"/>
                <a:gd name="connsiteX10" fmla="*/ 57535 w 136178"/>
                <a:gd name="connsiteY10" fmla="*/ 129710 h 204267"/>
                <a:gd name="connsiteX11" fmla="*/ 3064 w 136178"/>
                <a:gd name="connsiteY11" fmla="*/ 58557 h 204267"/>
                <a:gd name="connsiteX12" fmla="*/ 71493 w 136178"/>
                <a:gd name="connsiteY12" fmla="*/ 0 h 204267"/>
                <a:gd name="connsiteX13" fmla="*/ 133795 w 136178"/>
                <a:gd name="connsiteY13" fmla="*/ 56854 h 204267"/>
                <a:gd name="connsiteX14" fmla="*/ 133795 w 136178"/>
                <a:gd name="connsiteY14" fmla="*/ 65025 h 204267"/>
                <a:gd name="connsiteX15" fmla="*/ 99750 w 136178"/>
                <a:gd name="connsiteY15" fmla="*/ 65025 h 204267"/>
                <a:gd name="connsiteX16" fmla="*/ 99750 w 136178"/>
                <a:gd name="connsiteY16" fmla="*/ 59578 h 204267"/>
                <a:gd name="connsiteX17" fmla="*/ 71153 w 136178"/>
                <a:gd name="connsiteY17" fmla="*/ 25533 h 204267"/>
                <a:gd name="connsiteX18" fmla="*/ 41810 w 136178"/>
                <a:gd name="connsiteY18" fmla="*/ 49733 h 204267"/>
                <a:gd name="connsiteX19" fmla="*/ 41875 w 136178"/>
                <a:gd name="connsiteY19" fmla="*/ 55493 h 204267"/>
                <a:gd name="connsiteX20" fmla="*/ 73196 w 136178"/>
                <a:gd name="connsiteY20" fmla="*/ 95325 h 204267"/>
                <a:gd name="connsiteX21" fmla="*/ 89197 w 136178"/>
                <a:gd name="connsiteY21" fmla="*/ 105538 h 204267"/>
                <a:gd name="connsiteX22" fmla="*/ 136178 w 136178"/>
                <a:gd name="connsiteY22" fmla="*/ 174648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6178" h="204267">
                  <a:moveTo>
                    <a:pt x="136178" y="174648"/>
                  </a:moveTo>
                  <a:cubicBezTo>
                    <a:pt x="136178" y="215502"/>
                    <a:pt x="113709" y="235929"/>
                    <a:pt x="68089" y="235929"/>
                  </a:cubicBezTo>
                  <a:cubicBezTo>
                    <a:pt x="18044" y="235929"/>
                    <a:pt x="0" y="215842"/>
                    <a:pt x="0" y="167840"/>
                  </a:cubicBezTo>
                  <a:lnTo>
                    <a:pt x="0" y="165456"/>
                  </a:lnTo>
                  <a:lnTo>
                    <a:pt x="36087" y="165456"/>
                  </a:lnTo>
                  <a:lnTo>
                    <a:pt x="36087" y="168180"/>
                  </a:lnTo>
                  <a:cubicBezTo>
                    <a:pt x="36087" y="195075"/>
                    <a:pt x="42896" y="209714"/>
                    <a:pt x="67068" y="209714"/>
                  </a:cubicBezTo>
                  <a:cubicBezTo>
                    <a:pt x="82538" y="211766"/>
                    <a:pt x="96744" y="200889"/>
                    <a:pt x="98794" y="185418"/>
                  </a:cubicBezTo>
                  <a:cubicBezTo>
                    <a:pt x="99226" y="182170"/>
                    <a:pt x="99090" y="178871"/>
                    <a:pt x="98389" y="175670"/>
                  </a:cubicBezTo>
                  <a:cubicBezTo>
                    <a:pt x="97851" y="161206"/>
                    <a:pt x="89510" y="148172"/>
                    <a:pt x="76600" y="141625"/>
                  </a:cubicBezTo>
                  <a:lnTo>
                    <a:pt x="57535" y="129710"/>
                  </a:lnTo>
                  <a:cubicBezTo>
                    <a:pt x="23491" y="108942"/>
                    <a:pt x="3064" y="95665"/>
                    <a:pt x="3064" y="58557"/>
                  </a:cubicBezTo>
                  <a:cubicBezTo>
                    <a:pt x="3064" y="21448"/>
                    <a:pt x="28257" y="0"/>
                    <a:pt x="71493" y="0"/>
                  </a:cubicBezTo>
                  <a:cubicBezTo>
                    <a:pt x="114730" y="0"/>
                    <a:pt x="133795" y="19065"/>
                    <a:pt x="133795" y="56854"/>
                  </a:cubicBezTo>
                  <a:lnTo>
                    <a:pt x="133795" y="65025"/>
                  </a:lnTo>
                  <a:lnTo>
                    <a:pt x="99750" y="65025"/>
                  </a:lnTo>
                  <a:lnTo>
                    <a:pt x="99750" y="59578"/>
                  </a:lnTo>
                  <a:cubicBezTo>
                    <a:pt x="99750" y="37449"/>
                    <a:pt x="90218" y="25533"/>
                    <a:pt x="71153" y="25533"/>
                  </a:cubicBezTo>
                  <a:cubicBezTo>
                    <a:pt x="56368" y="24113"/>
                    <a:pt x="43230" y="34947"/>
                    <a:pt x="41810" y="49733"/>
                  </a:cubicBezTo>
                  <a:cubicBezTo>
                    <a:pt x="41623" y="51649"/>
                    <a:pt x="41647" y="53581"/>
                    <a:pt x="41875" y="55493"/>
                  </a:cubicBezTo>
                  <a:cubicBezTo>
                    <a:pt x="41875" y="78302"/>
                    <a:pt x="57876" y="85452"/>
                    <a:pt x="73196" y="95325"/>
                  </a:cubicBezTo>
                  <a:lnTo>
                    <a:pt x="89197" y="105538"/>
                  </a:lnTo>
                  <a:cubicBezTo>
                    <a:pt x="123582" y="129369"/>
                    <a:pt x="136178" y="139583"/>
                    <a:pt x="136178" y="174648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0" name="Vrije vorm: vorm 18">
              <a:extLst>
                <a:ext uri="{FF2B5EF4-FFF2-40B4-BE49-F238E27FC236}">
                  <a16:creationId xmlns:a16="http://schemas.microsoft.com/office/drawing/2014/main" id="{1971EDF3-58C4-45FB-8BCC-B5E77B172A21}"/>
                </a:ext>
              </a:extLst>
            </p:cNvPr>
            <p:cNvSpPr/>
            <p:nvPr/>
          </p:nvSpPr>
          <p:spPr>
            <a:xfrm>
              <a:off x="15738063" y="8389047"/>
              <a:ext cx="136178" cy="204267"/>
            </a:xfrm>
            <a:custGeom>
              <a:avLst/>
              <a:gdLst>
                <a:gd name="connsiteX0" fmla="*/ 86473 w 136178"/>
                <a:gd name="connsiteY0" fmla="*/ 27236 h 204267"/>
                <a:gd name="connsiteX1" fmla="*/ 86473 w 136178"/>
                <a:gd name="connsiteY1" fmla="*/ 227417 h 204267"/>
                <a:gd name="connsiteX2" fmla="*/ 52429 w 136178"/>
                <a:gd name="connsiteY2" fmla="*/ 227417 h 204267"/>
                <a:gd name="connsiteX3" fmla="*/ 52429 w 136178"/>
                <a:gd name="connsiteY3" fmla="*/ 27236 h 204267"/>
                <a:gd name="connsiteX4" fmla="*/ 0 w 136178"/>
                <a:gd name="connsiteY4" fmla="*/ 27236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7236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6473" y="27236"/>
                  </a:moveTo>
                  <a:lnTo>
                    <a:pt x="86473" y="227417"/>
                  </a:lnTo>
                  <a:lnTo>
                    <a:pt x="52429" y="227417"/>
                  </a:lnTo>
                  <a:lnTo>
                    <a:pt x="52429" y="27236"/>
                  </a:lnTo>
                  <a:lnTo>
                    <a:pt x="0" y="27236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7236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1" name="Vrije vorm: vorm 19">
              <a:extLst>
                <a:ext uri="{FF2B5EF4-FFF2-40B4-BE49-F238E27FC236}">
                  <a16:creationId xmlns:a16="http://schemas.microsoft.com/office/drawing/2014/main" id="{CC9162FE-4E23-4C65-ABBF-E48AC31585B2}"/>
                </a:ext>
              </a:extLst>
            </p:cNvPr>
            <p:cNvSpPr/>
            <p:nvPr/>
          </p:nvSpPr>
          <p:spPr>
            <a:xfrm>
              <a:off x="14922357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1067 w 136178"/>
                <a:gd name="connsiteY2" fmla="*/ 227077 h 204267"/>
                <a:gd name="connsiteX3" fmla="*/ 51067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1067" y="227077"/>
                  </a:lnTo>
                  <a:lnTo>
                    <a:pt x="51067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2" name="Vrije vorm: vorm 20">
              <a:extLst>
                <a:ext uri="{FF2B5EF4-FFF2-40B4-BE49-F238E27FC236}">
                  <a16:creationId xmlns:a16="http://schemas.microsoft.com/office/drawing/2014/main" id="{4D812195-681C-4D36-9094-0A7A03BB9393}"/>
                </a:ext>
              </a:extLst>
            </p:cNvPr>
            <p:cNvSpPr/>
            <p:nvPr/>
          </p:nvSpPr>
          <p:spPr>
            <a:xfrm>
              <a:off x="15698231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3790 w 136178"/>
                <a:gd name="connsiteY2" fmla="*/ 227077 h 204267"/>
                <a:gd name="connsiteX3" fmla="*/ 53790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3790" y="227077"/>
                  </a:lnTo>
                  <a:lnTo>
                    <a:pt x="53790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3" name="Vrije vorm: vorm 21">
              <a:extLst>
                <a:ext uri="{FF2B5EF4-FFF2-40B4-BE49-F238E27FC236}">
                  <a16:creationId xmlns:a16="http://schemas.microsoft.com/office/drawing/2014/main" id="{6BBE4AED-5F0D-4ED7-B6A1-73602F0CC8A4}"/>
                </a:ext>
              </a:extLst>
            </p:cNvPr>
            <p:cNvSpPr/>
            <p:nvPr/>
          </p:nvSpPr>
          <p:spPr>
            <a:xfrm>
              <a:off x="15079643" y="8687277"/>
              <a:ext cx="238312" cy="204267"/>
            </a:xfrm>
            <a:custGeom>
              <a:avLst/>
              <a:gdLst>
                <a:gd name="connsiteX0" fmla="*/ 205288 w 238311"/>
                <a:gd name="connsiteY0" fmla="*/ 227077 h 204267"/>
                <a:gd name="connsiteX1" fmla="*/ 164094 w 238311"/>
                <a:gd name="connsiteY1" fmla="*/ 227077 h 204267"/>
                <a:gd name="connsiteX2" fmla="*/ 130050 w 238311"/>
                <a:gd name="connsiteY2" fmla="*/ 36428 h 204267"/>
                <a:gd name="connsiteX3" fmla="*/ 90558 w 238311"/>
                <a:gd name="connsiteY3" fmla="*/ 227077 h 204267"/>
                <a:gd name="connsiteX4" fmla="*/ 49705 w 238311"/>
                <a:gd name="connsiteY4" fmla="*/ 227077 h 204267"/>
                <a:gd name="connsiteX5" fmla="*/ 0 w 238311"/>
                <a:gd name="connsiteY5" fmla="*/ 0 h 204267"/>
                <a:gd name="connsiteX6" fmla="*/ 37108 w 238311"/>
                <a:gd name="connsiteY6" fmla="*/ 0 h 204267"/>
                <a:gd name="connsiteX7" fmla="*/ 71153 w 238311"/>
                <a:gd name="connsiteY7" fmla="*/ 189968 h 204267"/>
                <a:gd name="connsiteX8" fmla="*/ 109964 w 238311"/>
                <a:gd name="connsiteY8" fmla="*/ 0 h 204267"/>
                <a:gd name="connsiteX9" fmla="*/ 151158 w 238311"/>
                <a:gd name="connsiteY9" fmla="*/ 0 h 204267"/>
                <a:gd name="connsiteX10" fmla="*/ 186564 w 238311"/>
                <a:gd name="connsiteY10" fmla="*/ 190990 h 204267"/>
                <a:gd name="connsiteX11" fmla="*/ 222991 w 238311"/>
                <a:gd name="connsiteY11" fmla="*/ 1021 h 204267"/>
                <a:gd name="connsiteX12" fmla="*/ 257036 w 238311"/>
                <a:gd name="connsiteY12" fmla="*/ 1021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8311" h="204267">
                  <a:moveTo>
                    <a:pt x="205288" y="227077"/>
                  </a:moveTo>
                  <a:lnTo>
                    <a:pt x="164094" y="227077"/>
                  </a:lnTo>
                  <a:lnTo>
                    <a:pt x="130050" y="36428"/>
                  </a:lnTo>
                  <a:lnTo>
                    <a:pt x="90558" y="227077"/>
                  </a:lnTo>
                  <a:lnTo>
                    <a:pt x="49705" y="227077"/>
                  </a:lnTo>
                  <a:lnTo>
                    <a:pt x="0" y="0"/>
                  </a:lnTo>
                  <a:lnTo>
                    <a:pt x="37108" y="0"/>
                  </a:lnTo>
                  <a:lnTo>
                    <a:pt x="71153" y="189968"/>
                  </a:lnTo>
                  <a:lnTo>
                    <a:pt x="109964" y="0"/>
                  </a:lnTo>
                  <a:lnTo>
                    <a:pt x="151158" y="0"/>
                  </a:lnTo>
                  <a:lnTo>
                    <a:pt x="186564" y="190990"/>
                  </a:lnTo>
                  <a:lnTo>
                    <a:pt x="222991" y="1021"/>
                  </a:lnTo>
                  <a:lnTo>
                    <a:pt x="257036" y="1021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4" name="Vrije vorm: vorm 22">
              <a:extLst>
                <a:ext uri="{FF2B5EF4-FFF2-40B4-BE49-F238E27FC236}">
                  <a16:creationId xmlns:a16="http://schemas.microsoft.com/office/drawing/2014/main" id="{C7855C68-C6D3-47F4-91F7-0D91697BEC04}"/>
                </a:ext>
              </a:extLst>
            </p:cNvPr>
            <p:cNvSpPr/>
            <p:nvPr/>
          </p:nvSpPr>
          <p:spPr>
            <a:xfrm>
              <a:off x="16012122" y="8882693"/>
              <a:ext cx="34045" cy="34045"/>
            </a:xfrm>
            <a:custGeom>
              <a:avLst/>
              <a:gdLst>
                <a:gd name="connsiteX0" fmla="*/ 36768 w 34044"/>
                <a:gd name="connsiteY0" fmla="*/ 18384 h 34044"/>
                <a:gd name="connsiteX1" fmla="*/ 18384 w 34044"/>
                <a:gd name="connsiteY1" fmla="*/ 36768 h 34044"/>
                <a:gd name="connsiteX2" fmla="*/ 0 w 34044"/>
                <a:gd name="connsiteY2" fmla="*/ 18384 h 34044"/>
                <a:gd name="connsiteX3" fmla="*/ 18384 w 34044"/>
                <a:gd name="connsiteY3" fmla="*/ 0 h 34044"/>
                <a:gd name="connsiteX4" fmla="*/ 36768 w 34044"/>
                <a:gd name="connsiteY4" fmla="*/ 18384 h 3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44" h="34044">
                  <a:moveTo>
                    <a:pt x="36768" y="18384"/>
                  </a:moveTo>
                  <a:cubicBezTo>
                    <a:pt x="36768" y="28536"/>
                    <a:pt x="28536" y="36768"/>
                    <a:pt x="18384" y="36768"/>
                  </a:cubicBezTo>
                  <a:cubicBezTo>
                    <a:pt x="8232" y="36768"/>
                    <a:pt x="0" y="28536"/>
                    <a:pt x="0" y="18384"/>
                  </a:cubicBezTo>
                  <a:cubicBezTo>
                    <a:pt x="0" y="8232"/>
                    <a:pt x="8232" y="0"/>
                    <a:pt x="18384" y="0"/>
                  </a:cubicBezTo>
                  <a:cubicBezTo>
                    <a:pt x="28536" y="0"/>
                    <a:pt x="36768" y="8232"/>
                    <a:pt x="36768" y="18384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5" name="Vrije vorm: vorm 23">
              <a:extLst>
                <a:ext uri="{FF2B5EF4-FFF2-40B4-BE49-F238E27FC236}">
                  <a16:creationId xmlns:a16="http://schemas.microsoft.com/office/drawing/2014/main" id="{777C2E88-427E-4D13-BFF4-860162107E59}"/>
                </a:ext>
              </a:extLst>
            </p:cNvPr>
            <p:cNvSpPr/>
            <p:nvPr/>
          </p:nvSpPr>
          <p:spPr>
            <a:xfrm>
              <a:off x="15885136" y="8389047"/>
              <a:ext cx="136178" cy="204267"/>
            </a:xfrm>
            <a:custGeom>
              <a:avLst/>
              <a:gdLst>
                <a:gd name="connsiteX0" fmla="*/ 94984 w 136178"/>
                <a:gd name="connsiteY0" fmla="*/ 140604 h 204267"/>
                <a:gd name="connsiteX1" fmla="*/ 94984 w 136178"/>
                <a:gd name="connsiteY1" fmla="*/ 227417 h 204267"/>
                <a:gd name="connsiteX2" fmla="*/ 60940 w 136178"/>
                <a:gd name="connsiteY2" fmla="*/ 227417 h 204267"/>
                <a:gd name="connsiteX3" fmla="*/ 60940 w 136178"/>
                <a:gd name="connsiteY3" fmla="*/ 140604 h 204267"/>
                <a:gd name="connsiteX4" fmla="*/ 0 w 136178"/>
                <a:gd name="connsiteY4" fmla="*/ 0 h 204267"/>
                <a:gd name="connsiteX5" fmla="*/ 39151 w 136178"/>
                <a:gd name="connsiteY5" fmla="*/ 0 h 204267"/>
                <a:gd name="connsiteX6" fmla="*/ 80005 w 136178"/>
                <a:gd name="connsiteY6" fmla="*/ 108602 h 204267"/>
                <a:gd name="connsiteX7" fmla="*/ 121539 w 136178"/>
                <a:gd name="connsiteY7" fmla="*/ 0 h 204267"/>
                <a:gd name="connsiteX8" fmla="*/ 157966 w 136178"/>
                <a:gd name="connsiteY8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178" h="204267">
                  <a:moveTo>
                    <a:pt x="94984" y="140604"/>
                  </a:moveTo>
                  <a:lnTo>
                    <a:pt x="94984" y="227417"/>
                  </a:lnTo>
                  <a:lnTo>
                    <a:pt x="60940" y="227417"/>
                  </a:lnTo>
                  <a:lnTo>
                    <a:pt x="60940" y="140604"/>
                  </a:lnTo>
                  <a:lnTo>
                    <a:pt x="0" y="0"/>
                  </a:lnTo>
                  <a:lnTo>
                    <a:pt x="39151" y="0"/>
                  </a:lnTo>
                  <a:lnTo>
                    <a:pt x="80005" y="108602"/>
                  </a:lnTo>
                  <a:lnTo>
                    <a:pt x="121539" y="0"/>
                  </a:lnTo>
                  <a:lnTo>
                    <a:pt x="157966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6" name="Vrije vorm: vorm 24">
              <a:extLst>
                <a:ext uri="{FF2B5EF4-FFF2-40B4-BE49-F238E27FC236}">
                  <a16:creationId xmlns:a16="http://schemas.microsoft.com/office/drawing/2014/main" id="{2C74A4A8-687F-4A58-915B-3295A47924B9}"/>
                </a:ext>
              </a:extLst>
            </p:cNvPr>
            <p:cNvSpPr/>
            <p:nvPr/>
          </p:nvSpPr>
          <p:spPr>
            <a:xfrm>
              <a:off x="14530844" y="8682580"/>
              <a:ext cx="136178" cy="204267"/>
            </a:xfrm>
            <a:custGeom>
              <a:avLst/>
              <a:gdLst>
                <a:gd name="connsiteX0" fmla="*/ 147074 w 136178"/>
                <a:gd name="connsiteY0" fmla="*/ 120449 h 204267"/>
                <a:gd name="connsiteX1" fmla="*/ 136180 w 136178"/>
                <a:gd name="connsiteY1" fmla="*/ 203517 h 204267"/>
                <a:gd name="connsiteX2" fmla="*/ 72857 w 136178"/>
                <a:gd name="connsiteY2" fmla="*/ 235859 h 204267"/>
                <a:gd name="connsiteX3" fmla="*/ 11917 w 136178"/>
                <a:gd name="connsiteY3" fmla="*/ 204879 h 204267"/>
                <a:gd name="connsiteX4" fmla="*/ 3066 w 136178"/>
                <a:gd name="connsiteY4" fmla="*/ 170834 h 204267"/>
                <a:gd name="connsiteX5" fmla="*/ 2 w 136178"/>
                <a:gd name="connsiteY5" fmla="*/ 120789 h 204267"/>
                <a:gd name="connsiteX6" fmla="*/ 4427 w 136178"/>
                <a:gd name="connsiteY6" fmla="*/ 59509 h 204267"/>
                <a:gd name="connsiteX7" fmla="*/ 20428 w 136178"/>
                <a:gd name="connsiteY7" fmla="*/ 20698 h 204267"/>
                <a:gd name="connsiteX8" fmla="*/ 74219 w 136178"/>
                <a:gd name="connsiteY8" fmla="*/ 271 h 204267"/>
                <a:gd name="connsiteX9" fmla="*/ 128009 w 136178"/>
                <a:gd name="connsiteY9" fmla="*/ 18655 h 204267"/>
                <a:gd name="connsiteX10" fmla="*/ 144350 w 136178"/>
                <a:gd name="connsiteY10" fmla="*/ 59509 h 204267"/>
                <a:gd name="connsiteX11" fmla="*/ 147074 w 136178"/>
                <a:gd name="connsiteY11" fmla="*/ 120449 h 204267"/>
                <a:gd name="connsiteX12" fmla="*/ 110646 w 136178"/>
                <a:gd name="connsiteY12" fmla="*/ 116363 h 204267"/>
                <a:gd name="connsiteX13" fmla="*/ 107923 w 136178"/>
                <a:gd name="connsiteY13" fmla="*/ 59509 h 204267"/>
                <a:gd name="connsiteX14" fmla="*/ 73878 w 136178"/>
                <a:gd name="connsiteY14" fmla="*/ 25464 h 204267"/>
                <a:gd name="connsiteX15" fmla="*/ 39834 w 136178"/>
                <a:gd name="connsiteY15" fmla="*/ 59509 h 204267"/>
                <a:gd name="connsiteX16" fmla="*/ 39834 w 136178"/>
                <a:gd name="connsiteY16" fmla="*/ 79595 h 204267"/>
                <a:gd name="connsiteX17" fmla="*/ 39834 w 136178"/>
                <a:gd name="connsiteY17" fmla="*/ 113640 h 204267"/>
                <a:gd name="connsiteX18" fmla="*/ 39834 w 136178"/>
                <a:gd name="connsiteY18" fmla="*/ 147684 h 204267"/>
                <a:gd name="connsiteX19" fmla="*/ 41536 w 136178"/>
                <a:gd name="connsiteY19" fmla="*/ 169132 h 204267"/>
                <a:gd name="connsiteX20" fmla="*/ 51749 w 136178"/>
                <a:gd name="connsiteY20" fmla="*/ 196368 h 204267"/>
                <a:gd name="connsiteX21" fmla="*/ 76261 w 136178"/>
                <a:gd name="connsiteY21" fmla="*/ 206241 h 204267"/>
                <a:gd name="connsiteX22" fmla="*/ 110306 w 136178"/>
                <a:gd name="connsiteY22" fmla="*/ 172196 h 204267"/>
                <a:gd name="connsiteX23" fmla="*/ 112008 w 136178"/>
                <a:gd name="connsiteY23" fmla="*/ 150748 h 204267"/>
                <a:gd name="connsiteX24" fmla="*/ 110646 w 136178"/>
                <a:gd name="connsiteY24" fmla="*/ 116363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6178" h="204267">
                  <a:moveTo>
                    <a:pt x="147074" y="120449"/>
                  </a:moveTo>
                  <a:cubicBezTo>
                    <a:pt x="148939" y="148586"/>
                    <a:pt x="145237" y="176813"/>
                    <a:pt x="136180" y="203517"/>
                  </a:cubicBezTo>
                  <a:cubicBezTo>
                    <a:pt x="123828" y="226395"/>
                    <a:pt x="98631" y="239264"/>
                    <a:pt x="72857" y="235859"/>
                  </a:cubicBezTo>
                  <a:cubicBezTo>
                    <a:pt x="48135" y="238876"/>
                    <a:pt x="24048" y="226630"/>
                    <a:pt x="11917" y="204879"/>
                  </a:cubicBezTo>
                  <a:cubicBezTo>
                    <a:pt x="7071" y="194111"/>
                    <a:pt x="4078" y="182600"/>
                    <a:pt x="3066" y="170834"/>
                  </a:cubicBezTo>
                  <a:cubicBezTo>
                    <a:pt x="1076" y="154227"/>
                    <a:pt x="53" y="137515"/>
                    <a:pt x="2" y="120789"/>
                  </a:cubicBezTo>
                  <a:cubicBezTo>
                    <a:pt x="-57" y="100281"/>
                    <a:pt x="1422" y="79796"/>
                    <a:pt x="4427" y="59509"/>
                  </a:cubicBezTo>
                  <a:cubicBezTo>
                    <a:pt x="6146" y="45360"/>
                    <a:pt x="11677" y="31946"/>
                    <a:pt x="20428" y="20698"/>
                  </a:cubicBezTo>
                  <a:cubicBezTo>
                    <a:pt x="34459" y="6275"/>
                    <a:pt x="54151" y="-1202"/>
                    <a:pt x="74219" y="271"/>
                  </a:cubicBezTo>
                  <a:cubicBezTo>
                    <a:pt x="93940" y="-1468"/>
                    <a:pt x="113477" y="5210"/>
                    <a:pt x="128009" y="18655"/>
                  </a:cubicBezTo>
                  <a:cubicBezTo>
                    <a:pt x="137317" y="30391"/>
                    <a:pt x="142996" y="44590"/>
                    <a:pt x="144350" y="59509"/>
                  </a:cubicBezTo>
                  <a:cubicBezTo>
                    <a:pt x="146479" y="79748"/>
                    <a:pt x="147388" y="100100"/>
                    <a:pt x="147074" y="120449"/>
                  </a:cubicBezTo>
                  <a:close/>
                  <a:moveTo>
                    <a:pt x="110646" y="116363"/>
                  </a:moveTo>
                  <a:cubicBezTo>
                    <a:pt x="111042" y="97373"/>
                    <a:pt x="110132" y="78376"/>
                    <a:pt x="107923" y="59509"/>
                  </a:cubicBezTo>
                  <a:cubicBezTo>
                    <a:pt x="103610" y="36811"/>
                    <a:pt x="92262" y="25464"/>
                    <a:pt x="73878" y="25464"/>
                  </a:cubicBezTo>
                  <a:cubicBezTo>
                    <a:pt x="55835" y="25464"/>
                    <a:pt x="44260" y="37039"/>
                    <a:pt x="39834" y="59509"/>
                  </a:cubicBezTo>
                  <a:cubicBezTo>
                    <a:pt x="39438" y="66199"/>
                    <a:pt x="39438" y="72905"/>
                    <a:pt x="39834" y="79595"/>
                  </a:cubicBezTo>
                  <a:cubicBezTo>
                    <a:pt x="39834" y="88787"/>
                    <a:pt x="39834" y="100703"/>
                    <a:pt x="39834" y="113640"/>
                  </a:cubicBezTo>
                  <a:cubicBezTo>
                    <a:pt x="39834" y="126577"/>
                    <a:pt x="39834" y="138833"/>
                    <a:pt x="39834" y="147684"/>
                  </a:cubicBezTo>
                  <a:cubicBezTo>
                    <a:pt x="39834" y="156536"/>
                    <a:pt x="39834" y="164026"/>
                    <a:pt x="41536" y="169132"/>
                  </a:cubicBezTo>
                  <a:cubicBezTo>
                    <a:pt x="42595" y="178927"/>
                    <a:pt x="46108" y="188292"/>
                    <a:pt x="51749" y="196368"/>
                  </a:cubicBezTo>
                  <a:cubicBezTo>
                    <a:pt x="57886" y="203367"/>
                    <a:pt x="66986" y="207034"/>
                    <a:pt x="76261" y="206241"/>
                  </a:cubicBezTo>
                  <a:cubicBezTo>
                    <a:pt x="94986" y="206241"/>
                    <a:pt x="106221" y="194325"/>
                    <a:pt x="110306" y="172196"/>
                  </a:cubicBezTo>
                  <a:cubicBezTo>
                    <a:pt x="111240" y="165081"/>
                    <a:pt x="111808" y="157921"/>
                    <a:pt x="112008" y="150748"/>
                  </a:cubicBezTo>
                  <a:cubicBezTo>
                    <a:pt x="110306" y="143258"/>
                    <a:pt x="110646" y="131002"/>
                    <a:pt x="110646" y="116363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7" name="Vrije vorm: vorm 25">
              <a:extLst>
                <a:ext uri="{FF2B5EF4-FFF2-40B4-BE49-F238E27FC236}">
                  <a16:creationId xmlns:a16="http://schemas.microsoft.com/office/drawing/2014/main" id="{06394CA3-6712-413C-BF19-5B6ECCBEDBBA}"/>
                </a:ext>
              </a:extLst>
            </p:cNvPr>
            <p:cNvSpPr/>
            <p:nvPr/>
          </p:nvSpPr>
          <p:spPr>
            <a:xfrm>
              <a:off x="14723197" y="8687277"/>
              <a:ext cx="102134" cy="204267"/>
            </a:xfrm>
            <a:custGeom>
              <a:avLst/>
              <a:gdLst>
                <a:gd name="connsiteX0" fmla="*/ 34045 w 102133"/>
                <a:gd name="connsiteY0" fmla="*/ 26895 h 204267"/>
                <a:gd name="connsiteX1" fmla="*/ 34045 w 102133"/>
                <a:gd name="connsiteY1" fmla="*/ 96686 h 204267"/>
                <a:gd name="connsiteX2" fmla="*/ 102133 w 102133"/>
                <a:gd name="connsiteY2" fmla="*/ 96686 h 204267"/>
                <a:gd name="connsiteX3" fmla="*/ 102133 w 102133"/>
                <a:gd name="connsiteY3" fmla="*/ 122901 h 204267"/>
                <a:gd name="connsiteX4" fmla="*/ 34045 w 102133"/>
                <a:gd name="connsiteY4" fmla="*/ 122901 h 204267"/>
                <a:gd name="connsiteX5" fmla="*/ 34045 w 102133"/>
                <a:gd name="connsiteY5" fmla="*/ 225034 h 204267"/>
                <a:gd name="connsiteX6" fmla="*/ 0 w 102133"/>
                <a:gd name="connsiteY6" fmla="*/ 225034 h 204267"/>
                <a:gd name="connsiteX7" fmla="*/ 0 w 102133"/>
                <a:gd name="connsiteY7" fmla="*/ 0 h 204267"/>
                <a:gd name="connsiteX8" fmla="*/ 105197 w 102133"/>
                <a:gd name="connsiteY8" fmla="*/ 0 h 204267"/>
                <a:gd name="connsiteX9" fmla="*/ 105197 w 102133"/>
                <a:gd name="connsiteY9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133" h="204267">
                  <a:moveTo>
                    <a:pt x="34045" y="26895"/>
                  </a:moveTo>
                  <a:lnTo>
                    <a:pt x="34045" y="96686"/>
                  </a:lnTo>
                  <a:lnTo>
                    <a:pt x="102133" y="96686"/>
                  </a:lnTo>
                  <a:lnTo>
                    <a:pt x="102133" y="122901"/>
                  </a:lnTo>
                  <a:lnTo>
                    <a:pt x="34045" y="122901"/>
                  </a:lnTo>
                  <a:lnTo>
                    <a:pt x="34045" y="225034"/>
                  </a:lnTo>
                  <a:lnTo>
                    <a:pt x="0" y="225034"/>
                  </a:lnTo>
                  <a:lnTo>
                    <a:pt x="0" y="0"/>
                  </a:lnTo>
                  <a:lnTo>
                    <a:pt x="105197" y="0"/>
                  </a:lnTo>
                  <a:lnTo>
                    <a:pt x="105197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pic>
        <p:nvPicPr>
          <p:cNvPr id="2" name="Afbeelding 2" descr="Afbeelding met persoon, man, vasthouden, bril&#10;&#10;Beschrijving is gegenereerd met zeer hoge betrouwbaarheid">
            <a:extLst>
              <a:ext uri="{FF2B5EF4-FFF2-40B4-BE49-F238E27FC236}">
                <a16:creationId xmlns:a16="http://schemas.microsoft.com/office/drawing/2014/main" id="{9BEC6498-371A-4A99-BF28-F0F3A3E7C4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22" t="129" r="5729" b="-129"/>
          <a:stretch/>
        </p:blipFill>
        <p:spPr>
          <a:xfrm>
            <a:off x="200" y="1373"/>
            <a:ext cx="6995019" cy="917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39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8">
            <a:extLst>
              <a:ext uri="{FF2B5EF4-FFF2-40B4-BE49-F238E27FC236}">
                <a16:creationId xmlns:a16="http://schemas.microsoft.com/office/drawing/2014/main" id="{48B9FBC2-FC5F-4D0B-AE5D-A43E912DD533}"/>
              </a:ext>
            </a:extLst>
          </p:cNvPr>
          <p:cNvGrpSpPr/>
          <p:nvPr/>
        </p:nvGrpSpPr>
        <p:grpSpPr>
          <a:xfrm>
            <a:off x="14530844" y="8384621"/>
            <a:ext cx="1515323" cy="532117"/>
            <a:chOff x="14530844" y="8384621"/>
            <a:chExt cx="1515323" cy="532117"/>
          </a:xfrm>
          <a:solidFill>
            <a:schemeClr val="bg1"/>
          </a:solidFill>
        </p:grpSpPr>
        <p:sp>
          <p:nvSpPr>
            <p:cNvPr id="9" name="Vrije vorm: vorm 14">
              <a:extLst>
                <a:ext uri="{FF2B5EF4-FFF2-40B4-BE49-F238E27FC236}">
                  <a16:creationId xmlns:a16="http://schemas.microsoft.com/office/drawing/2014/main" id="{B40C2DC7-F909-493A-8301-1589C6A1E201}"/>
                </a:ext>
              </a:extLst>
            </p:cNvPr>
            <p:cNvSpPr/>
            <p:nvPr/>
          </p:nvSpPr>
          <p:spPr>
            <a:xfrm>
              <a:off x="14530846" y="8389047"/>
              <a:ext cx="136178" cy="204267"/>
            </a:xfrm>
            <a:custGeom>
              <a:avLst/>
              <a:gdLst>
                <a:gd name="connsiteX0" fmla="*/ 143327 w 136178"/>
                <a:gd name="connsiteY0" fmla="*/ 152860 h 204267"/>
                <a:gd name="connsiteX1" fmla="*/ 72174 w 136178"/>
                <a:gd name="connsiteY1" fmla="*/ 231503 h 204267"/>
                <a:gd name="connsiteX2" fmla="*/ 0 w 136178"/>
                <a:gd name="connsiteY2" fmla="*/ 148775 h 204267"/>
                <a:gd name="connsiteX3" fmla="*/ 0 w 136178"/>
                <a:gd name="connsiteY3" fmla="*/ 0 h 204267"/>
                <a:gd name="connsiteX4" fmla="*/ 34045 w 136178"/>
                <a:gd name="connsiteY4" fmla="*/ 0 h 204267"/>
                <a:gd name="connsiteX5" fmla="*/ 34045 w 136178"/>
                <a:gd name="connsiteY5" fmla="*/ 148775 h 204267"/>
                <a:gd name="connsiteX6" fmla="*/ 70132 w 136178"/>
                <a:gd name="connsiteY6" fmla="*/ 206650 h 204267"/>
                <a:gd name="connsiteX7" fmla="*/ 108942 w 136178"/>
                <a:gd name="connsiteY7" fmla="*/ 148775 h 204267"/>
                <a:gd name="connsiteX8" fmla="*/ 108942 w 136178"/>
                <a:gd name="connsiteY8" fmla="*/ 0 h 204267"/>
                <a:gd name="connsiteX9" fmla="*/ 142987 w 136178"/>
                <a:gd name="connsiteY9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143327" y="152860"/>
                  </a:moveTo>
                  <a:cubicBezTo>
                    <a:pt x="143327" y="212438"/>
                    <a:pt x="118815" y="231503"/>
                    <a:pt x="72174" y="231503"/>
                  </a:cubicBezTo>
                  <a:cubicBezTo>
                    <a:pt x="19065" y="231503"/>
                    <a:pt x="0" y="204948"/>
                    <a:pt x="0" y="148775"/>
                  </a:cubicBezTo>
                  <a:lnTo>
                    <a:pt x="0" y="0"/>
                  </a:lnTo>
                  <a:lnTo>
                    <a:pt x="34045" y="0"/>
                  </a:lnTo>
                  <a:lnTo>
                    <a:pt x="34045" y="148775"/>
                  </a:lnTo>
                  <a:cubicBezTo>
                    <a:pt x="34045" y="168861"/>
                    <a:pt x="34045" y="206650"/>
                    <a:pt x="70132" y="206650"/>
                  </a:cubicBezTo>
                  <a:cubicBezTo>
                    <a:pt x="102134" y="205289"/>
                    <a:pt x="108942" y="182819"/>
                    <a:pt x="108942" y="148775"/>
                  </a:cubicBezTo>
                  <a:lnTo>
                    <a:pt x="108942" y="0"/>
                  </a:lnTo>
                  <a:lnTo>
                    <a:pt x="14298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" name="Vrije vorm: vorm 15">
              <a:extLst>
                <a:ext uri="{FF2B5EF4-FFF2-40B4-BE49-F238E27FC236}">
                  <a16:creationId xmlns:a16="http://schemas.microsoft.com/office/drawing/2014/main" id="{5AA553A4-33B7-4182-9BC4-DD474C3D76BB}"/>
                </a:ext>
              </a:extLst>
            </p:cNvPr>
            <p:cNvSpPr/>
            <p:nvPr/>
          </p:nvSpPr>
          <p:spPr>
            <a:xfrm>
              <a:off x="15518136" y="8687277"/>
              <a:ext cx="136178" cy="204267"/>
            </a:xfrm>
            <a:custGeom>
              <a:avLst/>
              <a:gdLst>
                <a:gd name="connsiteX0" fmla="*/ 98729 w 136178"/>
                <a:gd name="connsiteY0" fmla="*/ 227077 h 204267"/>
                <a:gd name="connsiteX1" fmla="*/ 30640 w 136178"/>
                <a:gd name="connsiteY1" fmla="*/ 30640 h 204267"/>
                <a:gd name="connsiteX2" fmla="*/ 30640 w 136178"/>
                <a:gd name="connsiteY2" fmla="*/ 227077 h 204267"/>
                <a:gd name="connsiteX3" fmla="*/ 0 w 136178"/>
                <a:gd name="connsiteY3" fmla="*/ 22707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0817 w 136178"/>
                <a:gd name="connsiteY8" fmla="*/ 0 h 204267"/>
                <a:gd name="connsiteX9" fmla="*/ 150817 w 136178"/>
                <a:gd name="connsiteY9" fmla="*/ 22707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8729" y="227077"/>
                  </a:moveTo>
                  <a:lnTo>
                    <a:pt x="30640" y="30640"/>
                  </a:lnTo>
                  <a:lnTo>
                    <a:pt x="30640" y="227077"/>
                  </a:lnTo>
                  <a:lnTo>
                    <a:pt x="0" y="22707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0817" y="0"/>
                  </a:lnTo>
                  <a:lnTo>
                    <a:pt x="150817" y="22707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" name="Vrije vorm: vorm 16">
              <a:extLst>
                <a:ext uri="{FF2B5EF4-FFF2-40B4-BE49-F238E27FC236}">
                  <a16:creationId xmlns:a16="http://schemas.microsoft.com/office/drawing/2014/main" id="{7212BEA1-525B-4115-8253-56ED71B8A152}"/>
                </a:ext>
              </a:extLst>
            </p:cNvPr>
            <p:cNvSpPr/>
            <p:nvPr/>
          </p:nvSpPr>
          <p:spPr>
            <a:xfrm>
              <a:off x="14720133" y="8389047"/>
              <a:ext cx="136178" cy="204267"/>
            </a:xfrm>
            <a:custGeom>
              <a:avLst/>
              <a:gdLst>
                <a:gd name="connsiteX0" fmla="*/ 97708 w 136178"/>
                <a:gd name="connsiteY0" fmla="*/ 227417 h 204267"/>
                <a:gd name="connsiteX1" fmla="*/ 29619 w 136178"/>
                <a:gd name="connsiteY1" fmla="*/ 30981 h 204267"/>
                <a:gd name="connsiteX2" fmla="*/ 29619 w 136178"/>
                <a:gd name="connsiteY2" fmla="*/ 227417 h 204267"/>
                <a:gd name="connsiteX3" fmla="*/ 0 w 136178"/>
                <a:gd name="connsiteY3" fmla="*/ 22741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1158 w 136178"/>
                <a:gd name="connsiteY8" fmla="*/ 0 h 204267"/>
                <a:gd name="connsiteX9" fmla="*/ 151158 w 136178"/>
                <a:gd name="connsiteY9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7708" y="227417"/>
                  </a:moveTo>
                  <a:lnTo>
                    <a:pt x="29619" y="30981"/>
                  </a:lnTo>
                  <a:lnTo>
                    <a:pt x="29619" y="227417"/>
                  </a:lnTo>
                  <a:lnTo>
                    <a:pt x="0" y="22741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1158" y="0"/>
                  </a:lnTo>
                  <a:lnTo>
                    <a:pt x="151158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" name="Vrije vorm: vorm 17">
              <a:extLst>
                <a:ext uri="{FF2B5EF4-FFF2-40B4-BE49-F238E27FC236}">
                  <a16:creationId xmlns:a16="http://schemas.microsoft.com/office/drawing/2014/main" id="{1280EA4D-67F2-4E86-B9B2-47A1574AC0CD}"/>
                </a:ext>
              </a:extLst>
            </p:cNvPr>
            <p:cNvSpPr/>
            <p:nvPr/>
          </p:nvSpPr>
          <p:spPr>
            <a:xfrm>
              <a:off x="1492405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" name="Vrije vorm: vorm 18">
              <a:extLst>
                <a:ext uri="{FF2B5EF4-FFF2-40B4-BE49-F238E27FC236}">
                  <a16:creationId xmlns:a16="http://schemas.microsoft.com/office/drawing/2014/main" id="{DF595332-398F-4C10-B111-08C16C6014D3}"/>
                </a:ext>
              </a:extLst>
            </p:cNvPr>
            <p:cNvSpPr/>
            <p:nvPr/>
          </p:nvSpPr>
          <p:spPr>
            <a:xfrm>
              <a:off x="1567371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" name="Vrije vorm: vorm 19">
              <a:extLst>
                <a:ext uri="{FF2B5EF4-FFF2-40B4-BE49-F238E27FC236}">
                  <a16:creationId xmlns:a16="http://schemas.microsoft.com/office/drawing/2014/main" id="{E1F856A9-95C0-484E-A566-EBA50CC32F51}"/>
                </a:ext>
              </a:extLst>
            </p:cNvPr>
            <p:cNvSpPr/>
            <p:nvPr/>
          </p:nvSpPr>
          <p:spPr>
            <a:xfrm>
              <a:off x="14988063" y="8389047"/>
              <a:ext cx="136178" cy="204267"/>
            </a:xfrm>
            <a:custGeom>
              <a:avLst/>
              <a:gdLst>
                <a:gd name="connsiteX0" fmla="*/ 98729 w 136178"/>
                <a:gd name="connsiteY0" fmla="*/ 227417 h 204267"/>
                <a:gd name="connsiteX1" fmla="*/ 57195 w 136178"/>
                <a:gd name="connsiteY1" fmla="*/ 227417 h 204267"/>
                <a:gd name="connsiteX2" fmla="*/ 0 w 136178"/>
                <a:gd name="connsiteY2" fmla="*/ 0 h 204267"/>
                <a:gd name="connsiteX3" fmla="*/ 36428 w 136178"/>
                <a:gd name="connsiteY3" fmla="*/ 0 h 204267"/>
                <a:gd name="connsiteX4" fmla="*/ 79664 w 136178"/>
                <a:gd name="connsiteY4" fmla="*/ 195075 h 204267"/>
                <a:gd name="connsiteX5" fmla="*/ 124262 w 136178"/>
                <a:gd name="connsiteY5" fmla="*/ 0 h 204267"/>
                <a:gd name="connsiteX6" fmla="*/ 158307 w 136178"/>
                <a:gd name="connsiteY6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178" h="204267">
                  <a:moveTo>
                    <a:pt x="98729" y="227417"/>
                  </a:moveTo>
                  <a:lnTo>
                    <a:pt x="57195" y="227417"/>
                  </a:lnTo>
                  <a:lnTo>
                    <a:pt x="0" y="0"/>
                  </a:lnTo>
                  <a:lnTo>
                    <a:pt x="36428" y="0"/>
                  </a:lnTo>
                  <a:lnTo>
                    <a:pt x="79664" y="195075"/>
                  </a:lnTo>
                  <a:lnTo>
                    <a:pt x="124262" y="0"/>
                  </a:lnTo>
                  <a:lnTo>
                    <a:pt x="15830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" name="Vrije vorm: vorm 20">
              <a:extLst>
                <a:ext uri="{FF2B5EF4-FFF2-40B4-BE49-F238E27FC236}">
                  <a16:creationId xmlns:a16="http://schemas.microsoft.com/office/drawing/2014/main" id="{04708ADD-ED57-412D-B5F1-183734719957}"/>
                </a:ext>
              </a:extLst>
            </p:cNvPr>
            <p:cNvSpPr/>
            <p:nvPr/>
          </p:nvSpPr>
          <p:spPr>
            <a:xfrm>
              <a:off x="15174627" y="8389047"/>
              <a:ext cx="102134" cy="204267"/>
            </a:xfrm>
            <a:custGeom>
              <a:avLst/>
              <a:gdLst>
                <a:gd name="connsiteX0" fmla="*/ 0 w 102133"/>
                <a:gd name="connsiteY0" fmla="*/ 22741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7236 h 204267"/>
                <a:gd name="connsiteX4" fmla="*/ 34725 w 102133"/>
                <a:gd name="connsiteY4" fmla="*/ 27236 h 204267"/>
                <a:gd name="connsiteX5" fmla="*/ 34725 w 102133"/>
                <a:gd name="connsiteY5" fmla="*/ 95325 h 204267"/>
                <a:gd name="connsiteX6" fmla="*/ 107581 w 102133"/>
                <a:gd name="connsiteY6" fmla="*/ 95325 h 204267"/>
                <a:gd name="connsiteX7" fmla="*/ 107581 w 102133"/>
                <a:gd name="connsiteY7" fmla="*/ 121539 h 204267"/>
                <a:gd name="connsiteX8" fmla="*/ 34725 w 102133"/>
                <a:gd name="connsiteY8" fmla="*/ 121539 h 204267"/>
                <a:gd name="connsiteX9" fmla="*/ 34725 w 102133"/>
                <a:gd name="connsiteY9" fmla="*/ 200182 h 204267"/>
                <a:gd name="connsiteX10" fmla="*/ 114730 w 102133"/>
                <a:gd name="connsiteY10" fmla="*/ 20018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41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7236"/>
                  </a:lnTo>
                  <a:lnTo>
                    <a:pt x="34725" y="27236"/>
                  </a:lnTo>
                  <a:lnTo>
                    <a:pt x="34725" y="95325"/>
                  </a:lnTo>
                  <a:lnTo>
                    <a:pt x="107581" y="95325"/>
                  </a:lnTo>
                  <a:lnTo>
                    <a:pt x="107581" y="121539"/>
                  </a:lnTo>
                  <a:lnTo>
                    <a:pt x="34725" y="121539"/>
                  </a:lnTo>
                  <a:lnTo>
                    <a:pt x="34725" y="200182"/>
                  </a:lnTo>
                  <a:lnTo>
                    <a:pt x="114730" y="20018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" name="Vrije vorm: vorm 21">
              <a:extLst>
                <a:ext uri="{FF2B5EF4-FFF2-40B4-BE49-F238E27FC236}">
                  <a16:creationId xmlns:a16="http://schemas.microsoft.com/office/drawing/2014/main" id="{66042F92-5D30-45C0-8C05-52AAC6C6CDBC}"/>
                </a:ext>
              </a:extLst>
            </p:cNvPr>
            <p:cNvSpPr/>
            <p:nvPr/>
          </p:nvSpPr>
          <p:spPr>
            <a:xfrm>
              <a:off x="15363574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" name="Vrije vorm: vorm 22">
              <a:extLst>
                <a:ext uri="{FF2B5EF4-FFF2-40B4-BE49-F238E27FC236}">
                  <a16:creationId xmlns:a16="http://schemas.microsoft.com/office/drawing/2014/main" id="{4AEA6859-0BC6-4DD3-B0B7-58231A7C7BF9}"/>
                </a:ext>
              </a:extLst>
            </p:cNvPr>
            <p:cNvSpPr/>
            <p:nvPr/>
          </p:nvSpPr>
          <p:spPr>
            <a:xfrm>
              <a:off x="15867092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" name="Vrije vorm: vorm 23">
              <a:extLst>
                <a:ext uri="{FF2B5EF4-FFF2-40B4-BE49-F238E27FC236}">
                  <a16:creationId xmlns:a16="http://schemas.microsoft.com/office/drawing/2014/main" id="{984BC1B4-E0E4-4894-B270-CB658974A226}"/>
                </a:ext>
              </a:extLst>
            </p:cNvPr>
            <p:cNvSpPr/>
            <p:nvPr/>
          </p:nvSpPr>
          <p:spPr>
            <a:xfrm>
              <a:off x="15330210" y="8389047"/>
              <a:ext cx="102134" cy="204267"/>
            </a:xfrm>
            <a:custGeom>
              <a:avLst/>
              <a:gdLst>
                <a:gd name="connsiteX0" fmla="*/ 93963 w 102133"/>
                <a:gd name="connsiteY0" fmla="*/ 227417 h 204267"/>
                <a:gd name="connsiteX1" fmla="*/ 90558 w 102133"/>
                <a:gd name="connsiteY1" fmla="*/ 167840 h 204267"/>
                <a:gd name="connsiteX2" fmla="*/ 84090 w 102133"/>
                <a:gd name="connsiteY2" fmla="*/ 133795 h 204267"/>
                <a:gd name="connsiteX3" fmla="*/ 55152 w 102133"/>
                <a:gd name="connsiteY3" fmla="*/ 124603 h 204267"/>
                <a:gd name="connsiteX4" fmla="*/ 34045 w 102133"/>
                <a:gd name="connsiteY4" fmla="*/ 124603 h 204267"/>
                <a:gd name="connsiteX5" fmla="*/ 34045 w 102133"/>
                <a:gd name="connsiteY5" fmla="*/ 226737 h 204267"/>
                <a:gd name="connsiteX6" fmla="*/ 0 w 102133"/>
                <a:gd name="connsiteY6" fmla="*/ 226737 h 204267"/>
                <a:gd name="connsiteX7" fmla="*/ 0 w 102133"/>
                <a:gd name="connsiteY7" fmla="*/ 0 h 204267"/>
                <a:gd name="connsiteX8" fmla="*/ 65365 w 102133"/>
                <a:gd name="connsiteY8" fmla="*/ 0 h 204267"/>
                <a:gd name="connsiteX9" fmla="*/ 130731 w 102133"/>
                <a:gd name="connsiteY9" fmla="*/ 57535 h 204267"/>
                <a:gd name="connsiteX10" fmla="*/ 93282 w 102133"/>
                <a:gd name="connsiteY10" fmla="*/ 112687 h 204267"/>
                <a:gd name="connsiteX11" fmla="*/ 119837 w 102133"/>
                <a:gd name="connsiteY11" fmla="*/ 125965 h 204267"/>
                <a:gd name="connsiteX12" fmla="*/ 126986 w 102133"/>
                <a:gd name="connsiteY12" fmla="*/ 162052 h 204267"/>
                <a:gd name="connsiteX13" fmla="*/ 131752 w 102133"/>
                <a:gd name="connsiteY13" fmla="*/ 227417 h 204267"/>
                <a:gd name="connsiteX14" fmla="*/ 93963 w 102133"/>
                <a:gd name="connsiteY14" fmla="*/ 60259 h 204267"/>
                <a:gd name="connsiteX15" fmla="*/ 57876 w 102133"/>
                <a:gd name="connsiteY15" fmla="*/ 26214 h 204267"/>
                <a:gd name="connsiteX16" fmla="*/ 34385 w 102133"/>
                <a:gd name="connsiteY16" fmla="*/ 26214 h 204267"/>
                <a:gd name="connsiteX17" fmla="*/ 34385 w 102133"/>
                <a:gd name="connsiteY17" fmla="*/ 99410 h 204267"/>
                <a:gd name="connsiteX18" fmla="*/ 51748 w 102133"/>
                <a:gd name="connsiteY18" fmla="*/ 99410 h 204267"/>
                <a:gd name="connsiteX19" fmla="*/ 93622 w 102133"/>
                <a:gd name="connsiteY19" fmla="*/ 60259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2133" h="204267">
                  <a:moveTo>
                    <a:pt x="93963" y="227417"/>
                  </a:moveTo>
                  <a:cubicBezTo>
                    <a:pt x="90899" y="205629"/>
                    <a:pt x="90899" y="171925"/>
                    <a:pt x="90558" y="167840"/>
                  </a:cubicBezTo>
                  <a:cubicBezTo>
                    <a:pt x="91375" y="156123"/>
                    <a:pt x="89146" y="144395"/>
                    <a:pt x="84090" y="133795"/>
                  </a:cubicBezTo>
                  <a:cubicBezTo>
                    <a:pt x="79664" y="127667"/>
                    <a:pt x="70132" y="124603"/>
                    <a:pt x="55152" y="124603"/>
                  </a:cubicBezTo>
                  <a:lnTo>
                    <a:pt x="34045" y="124603"/>
                  </a:lnTo>
                  <a:lnTo>
                    <a:pt x="34045" y="226737"/>
                  </a:lnTo>
                  <a:lnTo>
                    <a:pt x="0" y="226737"/>
                  </a:lnTo>
                  <a:lnTo>
                    <a:pt x="0" y="0"/>
                  </a:lnTo>
                  <a:lnTo>
                    <a:pt x="65365" y="0"/>
                  </a:lnTo>
                  <a:cubicBezTo>
                    <a:pt x="103155" y="0"/>
                    <a:pt x="130731" y="9192"/>
                    <a:pt x="130731" y="57535"/>
                  </a:cubicBezTo>
                  <a:cubicBezTo>
                    <a:pt x="134421" y="82845"/>
                    <a:pt x="118168" y="106781"/>
                    <a:pt x="93282" y="112687"/>
                  </a:cubicBezTo>
                  <a:cubicBezTo>
                    <a:pt x="103788" y="112432"/>
                    <a:pt x="113736" y="117406"/>
                    <a:pt x="119837" y="125965"/>
                  </a:cubicBezTo>
                  <a:cubicBezTo>
                    <a:pt x="125141" y="137226"/>
                    <a:pt x="127599" y="149619"/>
                    <a:pt x="126986" y="162052"/>
                  </a:cubicBezTo>
                  <a:cubicBezTo>
                    <a:pt x="127139" y="183921"/>
                    <a:pt x="128732" y="205757"/>
                    <a:pt x="131752" y="227417"/>
                  </a:cubicBezTo>
                  <a:close/>
                  <a:moveTo>
                    <a:pt x="93963" y="60259"/>
                  </a:moveTo>
                  <a:cubicBezTo>
                    <a:pt x="93963" y="34045"/>
                    <a:pt x="80005" y="26214"/>
                    <a:pt x="57876" y="26214"/>
                  </a:cubicBezTo>
                  <a:lnTo>
                    <a:pt x="34385" y="26214"/>
                  </a:lnTo>
                  <a:lnTo>
                    <a:pt x="34385" y="99410"/>
                  </a:lnTo>
                  <a:lnTo>
                    <a:pt x="51748" y="99410"/>
                  </a:lnTo>
                  <a:cubicBezTo>
                    <a:pt x="82388" y="99410"/>
                    <a:pt x="93622" y="91239"/>
                    <a:pt x="93622" y="60259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" name="Vrije vorm: vorm 24">
              <a:extLst>
                <a:ext uri="{FF2B5EF4-FFF2-40B4-BE49-F238E27FC236}">
                  <a16:creationId xmlns:a16="http://schemas.microsoft.com/office/drawing/2014/main" id="{AC5F38FE-ACD1-4A42-B7DF-2D89CC3B763A}"/>
                </a:ext>
              </a:extLst>
            </p:cNvPr>
            <p:cNvSpPr/>
            <p:nvPr/>
          </p:nvSpPr>
          <p:spPr>
            <a:xfrm>
              <a:off x="15494305" y="8384621"/>
              <a:ext cx="136178" cy="204267"/>
            </a:xfrm>
            <a:custGeom>
              <a:avLst/>
              <a:gdLst>
                <a:gd name="connsiteX0" fmla="*/ 136178 w 136178"/>
                <a:gd name="connsiteY0" fmla="*/ 174648 h 204267"/>
                <a:gd name="connsiteX1" fmla="*/ 68089 w 136178"/>
                <a:gd name="connsiteY1" fmla="*/ 235929 h 204267"/>
                <a:gd name="connsiteX2" fmla="*/ 0 w 136178"/>
                <a:gd name="connsiteY2" fmla="*/ 167840 h 204267"/>
                <a:gd name="connsiteX3" fmla="*/ 0 w 136178"/>
                <a:gd name="connsiteY3" fmla="*/ 165456 h 204267"/>
                <a:gd name="connsiteX4" fmla="*/ 36087 w 136178"/>
                <a:gd name="connsiteY4" fmla="*/ 165456 h 204267"/>
                <a:gd name="connsiteX5" fmla="*/ 36087 w 136178"/>
                <a:gd name="connsiteY5" fmla="*/ 168180 h 204267"/>
                <a:gd name="connsiteX6" fmla="*/ 67068 w 136178"/>
                <a:gd name="connsiteY6" fmla="*/ 209714 h 204267"/>
                <a:gd name="connsiteX7" fmla="*/ 98794 w 136178"/>
                <a:gd name="connsiteY7" fmla="*/ 185418 h 204267"/>
                <a:gd name="connsiteX8" fmla="*/ 98389 w 136178"/>
                <a:gd name="connsiteY8" fmla="*/ 175670 h 204267"/>
                <a:gd name="connsiteX9" fmla="*/ 76600 w 136178"/>
                <a:gd name="connsiteY9" fmla="*/ 141625 h 204267"/>
                <a:gd name="connsiteX10" fmla="*/ 57535 w 136178"/>
                <a:gd name="connsiteY10" fmla="*/ 129710 h 204267"/>
                <a:gd name="connsiteX11" fmla="*/ 3064 w 136178"/>
                <a:gd name="connsiteY11" fmla="*/ 58557 h 204267"/>
                <a:gd name="connsiteX12" fmla="*/ 71493 w 136178"/>
                <a:gd name="connsiteY12" fmla="*/ 0 h 204267"/>
                <a:gd name="connsiteX13" fmla="*/ 133795 w 136178"/>
                <a:gd name="connsiteY13" fmla="*/ 56854 h 204267"/>
                <a:gd name="connsiteX14" fmla="*/ 133795 w 136178"/>
                <a:gd name="connsiteY14" fmla="*/ 65025 h 204267"/>
                <a:gd name="connsiteX15" fmla="*/ 99750 w 136178"/>
                <a:gd name="connsiteY15" fmla="*/ 65025 h 204267"/>
                <a:gd name="connsiteX16" fmla="*/ 99750 w 136178"/>
                <a:gd name="connsiteY16" fmla="*/ 59578 h 204267"/>
                <a:gd name="connsiteX17" fmla="*/ 71153 w 136178"/>
                <a:gd name="connsiteY17" fmla="*/ 25533 h 204267"/>
                <a:gd name="connsiteX18" fmla="*/ 41810 w 136178"/>
                <a:gd name="connsiteY18" fmla="*/ 49733 h 204267"/>
                <a:gd name="connsiteX19" fmla="*/ 41875 w 136178"/>
                <a:gd name="connsiteY19" fmla="*/ 55493 h 204267"/>
                <a:gd name="connsiteX20" fmla="*/ 73196 w 136178"/>
                <a:gd name="connsiteY20" fmla="*/ 95325 h 204267"/>
                <a:gd name="connsiteX21" fmla="*/ 89197 w 136178"/>
                <a:gd name="connsiteY21" fmla="*/ 105538 h 204267"/>
                <a:gd name="connsiteX22" fmla="*/ 136178 w 136178"/>
                <a:gd name="connsiteY22" fmla="*/ 174648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6178" h="204267">
                  <a:moveTo>
                    <a:pt x="136178" y="174648"/>
                  </a:moveTo>
                  <a:cubicBezTo>
                    <a:pt x="136178" y="215502"/>
                    <a:pt x="113709" y="235929"/>
                    <a:pt x="68089" y="235929"/>
                  </a:cubicBezTo>
                  <a:cubicBezTo>
                    <a:pt x="18044" y="235929"/>
                    <a:pt x="0" y="215842"/>
                    <a:pt x="0" y="167840"/>
                  </a:cubicBezTo>
                  <a:lnTo>
                    <a:pt x="0" y="165456"/>
                  </a:lnTo>
                  <a:lnTo>
                    <a:pt x="36087" y="165456"/>
                  </a:lnTo>
                  <a:lnTo>
                    <a:pt x="36087" y="168180"/>
                  </a:lnTo>
                  <a:cubicBezTo>
                    <a:pt x="36087" y="195075"/>
                    <a:pt x="42896" y="209714"/>
                    <a:pt x="67068" y="209714"/>
                  </a:cubicBezTo>
                  <a:cubicBezTo>
                    <a:pt x="82538" y="211766"/>
                    <a:pt x="96744" y="200889"/>
                    <a:pt x="98794" y="185418"/>
                  </a:cubicBezTo>
                  <a:cubicBezTo>
                    <a:pt x="99226" y="182170"/>
                    <a:pt x="99090" y="178871"/>
                    <a:pt x="98389" y="175670"/>
                  </a:cubicBezTo>
                  <a:cubicBezTo>
                    <a:pt x="97851" y="161206"/>
                    <a:pt x="89510" y="148172"/>
                    <a:pt x="76600" y="141625"/>
                  </a:cubicBezTo>
                  <a:lnTo>
                    <a:pt x="57535" y="129710"/>
                  </a:lnTo>
                  <a:cubicBezTo>
                    <a:pt x="23491" y="108942"/>
                    <a:pt x="3064" y="95665"/>
                    <a:pt x="3064" y="58557"/>
                  </a:cubicBezTo>
                  <a:cubicBezTo>
                    <a:pt x="3064" y="21448"/>
                    <a:pt x="28257" y="0"/>
                    <a:pt x="71493" y="0"/>
                  </a:cubicBezTo>
                  <a:cubicBezTo>
                    <a:pt x="114730" y="0"/>
                    <a:pt x="133795" y="19065"/>
                    <a:pt x="133795" y="56854"/>
                  </a:cubicBezTo>
                  <a:lnTo>
                    <a:pt x="133795" y="65025"/>
                  </a:lnTo>
                  <a:lnTo>
                    <a:pt x="99750" y="65025"/>
                  </a:lnTo>
                  <a:lnTo>
                    <a:pt x="99750" y="59578"/>
                  </a:lnTo>
                  <a:cubicBezTo>
                    <a:pt x="99750" y="37449"/>
                    <a:pt x="90218" y="25533"/>
                    <a:pt x="71153" y="25533"/>
                  </a:cubicBezTo>
                  <a:cubicBezTo>
                    <a:pt x="56368" y="24113"/>
                    <a:pt x="43230" y="34947"/>
                    <a:pt x="41810" y="49733"/>
                  </a:cubicBezTo>
                  <a:cubicBezTo>
                    <a:pt x="41623" y="51649"/>
                    <a:pt x="41647" y="53581"/>
                    <a:pt x="41875" y="55493"/>
                  </a:cubicBezTo>
                  <a:cubicBezTo>
                    <a:pt x="41875" y="78302"/>
                    <a:pt x="57876" y="85452"/>
                    <a:pt x="73196" y="95325"/>
                  </a:cubicBezTo>
                  <a:lnTo>
                    <a:pt x="89197" y="105538"/>
                  </a:lnTo>
                  <a:cubicBezTo>
                    <a:pt x="123582" y="129369"/>
                    <a:pt x="136178" y="139583"/>
                    <a:pt x="136178" y="174648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" name="Vrije vorm: vorm 25">
              <a:extLst>
                <a:ext uri="{FF2B5EF4-FFF2-40B4-BE49-F238E27FC236}">
                  <a16:creationId xmlns:a16="http://schemas.microsoft.com/office/drawing/2014/main" id="{E087F90E-FD65-4406-8A84-7F3C721862CE}"/>
                </a:ext>
              </a:extLst>
            </p:cNvPr>
            <p:cNvSpPr/>
            <p:nvPr/>
          </p:nvSpPr>
          <p:spPr>
            <a:xfrm>
              <a:off x="15738063" y="8389047"/>
              <a:ext cx="136178" cy="204267"/>
            </a:xfrm>
            <a:custGeom>
              <a:avLst/>
              <a:gdLst>
                <a:gd name="connsiteX0" fmla="*/ 86473 w 136178"/>
                <a:gd name="connsiteY0" fmla="*/ 27236 h 204267"/>
                <a:gd name="connsiteX1" fmla="*/ 86473 w 136178"/>
                <a:gd name="connsiteY1" fmla="*/ 227417 h 204267"/>
                <a:gd name="connsiteX2" fmla="*/ 52429 w 136178"/>
                <a:gd name="connsiteY2" fmla="*/ 227417 h 204267"/>
                <a:gd name="connsiteX3" fmla="*/ 52429 w 136178"/>
                <a:gd name="connsiteY3" fmla="*/ 27236 h 204267"/>
                <a:gd name="connsiteX4" fmla="*/ 0 w 136178"/>
                <a:gd name="connsiteY4" fmla="*/ 27236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7236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6473" y="27236"/>
                  </a:moveTo>
                  <a:lnTo>
                    <a:pt x="86473" y="227417"/>
                  </a:lnTo>
                  <a:lnTo>
                    <a:pt x="52429" y="227417"/>
                  </a:lnTo>
                  <a:lnTo>
                    <a:pt x="52429" y="27236"/>
                  </a:lnTo>
                  <a:lnTo>
                    <a:pt x="0" y="27236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7236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" name="Vrije vorm: vorm 26">
              <a:extLst>
                <a:ext uri="{FF2B5EF4-FFF2-40B4-BE49-F238E27FC236}">
                  <a16:creationId xmlns:a16="http://schemas.microsoft.com/office/drawing/2014/main" id="{0D18F2ED-4B1B-4ED6-B4AF-8578B55DC6E4}"/>
                </a:ext>
              </a:extLst>
            </p:cNvPr>
            <p:cNvSpPr/>
            <p:nvPr/>
          </p:nvSpPr>
          <p:spPr>
            <a:xfrm>
              <a:off x="14922357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1067 w 136178"/>
                <a:gd name="connsiteY2" fmla="*/ 227077 h 204267"/>
                <a:gd name="connsiteX3" fmla="*/ 51067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1067" y="227077"/>
                  </a:lnTo>
                  <a:lnTo>
                    <a:pt x="51067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" name="Vrije vorm: vorm 27">
              <a:extLst>
                <a:ext uri="{FF2B5EF4-FFF2-40B4-BE49-F238E27FC236}">
                  <a16:creationId xmlns:a16="http://schemas.microsoft.com/office/drawing/2014/main" id="{F8A6F17D-3603-4BB9-B036-FCA3D5F02A36}"/>
                </a:ext>
              </a:extLst>
            </p:cNvPr>
            <p:cNvSpPr/>
            <p:nvPr/>
          </p:nvSpPr>
          <p:spPr>
            <a:xfrm>
              <a:off x="15698231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3790 w 136178"/>
                <a:gd name="connsiteY2" fmla="*/ 227077 h 204267"/>
                <a:gd name="connsiteX3" fmla="*/ 53790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3790" y="227077"/>
                  </a:lnTo>
                  <a:lnTo>
                    <a:pt x="53790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" name="Vrije vorm: vorm 28">
              <a:extLst>
                <a:ext uri="{FF2B5EF4-FFF2-40B4-BE49-F238E27FC236}">
                  <a16:creationId xmlns:a16="http://schemas.microsoft.com/office/drawing/2014/main" id="{8B8F6701-4222-4A16-AEC8-5B0211041ADE}"/>
                </a:ext>
              </a:extLst>
            </p:cNvPr>
            <p:cNvSpPr/>
            <p:nvPr/>
          </p:nvSpPr>
          <p:spPr>
            <a:xfrm>
              <a:off x="15079643" y="8687277"/>
              <a:ext cx="238312" cy="204267"/>
            </a:xfrm>
            <a:custGeom>
              <a:avLst/>
              <a:gdLst>
                <a:gd name="connsiteX0" fmla="*/ 205288 w 238311"/>
                <a:gd name="connsiteY0" fmla="*/ 227077 h 204267"/>
                <a:gd name="connsiteX1" fmla="*/ 164094 w 238311"/>
                <a:gd name="connsiteY1" fmla="*/ 227077 h 204267"/>
                <a:gd name="connsiteX2" fmla="*/ 130050 w 238311"/>
                <a:gd name="connsiteY2" fmla="*/ 36428 h 204267"/>
                <a:gd name="connsiteX3" fmla="*/ 90558 w 238311"/>
                <a:gd name="connsiteY3" fmla="*/ 227077 h 204267"/>
                <a:gd name="connsiteX4" fmla="*/ 49705 w 238311"/>
                <a:gd name="connsiteY4" fmla="*/ 227077 h 204267"/>
                <a:gd name="connsiteX5" fmla="*/ 0 w 238311"/>
                <a:gd name="connsiteY5" fmla="*/ 0 h 204267"/>
                <a:gd name="connsiteX6" fmla="*/ 37108 w 238311"/>
                <a:gd name="connsiteY6" fmla="*/ 0 h 204267"/>
                <a:gd name="connsiteX7" fmla="*/ 71153 w 238311"/>
                <a:gd name="connsiteY7" fmla="*/ 189968 h 204267"/>
                <a:gd name="connsiteX8" fmla="*/ 109964 w 238311"/>
                <a:gd name="connsiteY8" fmla="*/ 0 h 204267"/>
                <a:gd name="connsiteX9" fmla="*/ 151158 w 238311"/>
                <a:gd name="connsiteY9" fmla="*/ 0 h 204267"/>
                <a:gd name="connsiteX10" fmla="*/ 186564 w 238311"/>
                <a:gd name="connsiteY10" fmla="*/ 190990 h 204267"/>
                <a:gd name="connsiteX11" fmla="*/ 222991 w 238311"/>
                <a:gd name="connsiteY11" fmla="*/ 1021 h 204267"/>
                <a:gd name="connsiteX12" fmla="*/ 257036 w 238311"/>
                <a:gd name="connsiteY12" fmla="*/ 1021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8311" h="204267">
                  <a:moveTo>
                    <a:pt x="205288" y="227077"/>
                  </a:moveTo>
                  <a:lnTo>
                    <a:pt x="164094" y="227077"/>
                  </a:lnTo>
                  <a:lnTo>
                    <a:pt x="130050" y="36428"/>
                  </a:lnTo>
                  <a:lnTo>
                    <a:pt x="90558" y="227077"/>
                  </a:lnTo>
                  <a:lnTo>
                    <a:pt x="49705" y="227077"/>
                  </a:lnTo>
                  <a:lnTo>
                    <a:pt x="0" y="0"/>
                  </a:lnTo>
                  <a:lnTo>
                    <a:pt x="37108" y="0"/>
                  </a:lnTo>
                  <a:lnTo>
                    <a:pt x="71153" y="189968"/>
                  </a:lnTo>
                  <a:lnTo>
                    <a:pt x="109964" y="0"/>
                  </a:lnTo>
                  <a:lnTo>
                    <a:pt x="151158" y="0"/>
                  </a:lnTo>
                  <a:lnTo>
                    <a:pt x="186564" y="190990"/>
                  </a:lnTo>
                  <a:lnTo>
                    <a:pt x="222991" y="1021"/>
                  </a:lnTo>
                  <a:lnTo>
                    <a:pt x="257036" y="1021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4" name="Vrije vorm: vorm 29">
              <a:extLst>
                <a:ext uri="{FF2B5EF4-FFF2-40B4-BE49-F238E27FC236}">
                  <a16:creationId xmlns:a16="http://schemas.microsoft.com/office/drawing/2014/main" id="{F0397055-713D-4D9A-AC25-435FF50810C7}"/>
                </a:ext>
              </a:extLst>
            </p:cNvPr>
            <p:cNvSpPr/>
            <p:nvPr/>
          </p:nvSpPr>
          <p:spPr>
            <a:xfrm>
              <a:off x="16012122" y="8882693"/>
              <a:ext cx="34045" cy="34045"/>
            </a:xfrm>
            <a:custGeom>
              <a:avLst/>
              <a:gdLst>
                <a:gd name="connsiteX0" fmla="*/ 36768 w 34044"/>
                <a:gd name="connsiteY0" fmla="*/ 18384 h 34044"/>
                <a:gd name="connsiteX1" fmla="*/ 18384 w 34044"/>
                <a:gd name="connsiteY1" fmla="*/ 36768 h 34044"/>
                <a:gd name="connsiteX2" fmla="*/ 0 w 34044"/>
                <a:gd name="connsiteY2" fmla="*/ 18384 h 34044"/>
                <a:gd name="connsiteX3" fmla="*/ 18384 w 34044"/>
                <a:gd name="connsiteY3" fmla="*/ 0 h 34044"/>
                <a:gd name="connsiteX4" fmla="*/ 36768 w 34044"/>
                <a:gd name="connsiteY4" fmla="*/ 18384 h 3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44" h="34044">
                  <a:moveTo>
                    <a:pt x="36768" y="18384"/>
                  </a:moveTo>
                  <a:cubicBezTo>
                    <a:pt x="36768" y="28536"/>
                    <a:pt x="28536" y="36768"/>
                    <a:pt x="18384" y="36768"/>
                  </a:cubicBezTo>
                  <a:cubicBezTo>
                    <a:pt x="8232" y="36768"/>
                    <a:pt x="0" y="28536"/>
                    <a:pt x="0" y="18384"/>
                  </a:cubicBezTo>
                  <a:cubicBezTo>
                    <a:pt x="0" y="8232"/>
                    <a:pt x="8232" y="0"/>
                    <a:pt x="18384" y="0"/>
                  </a:cubicBezTo>
                  <a:cubicBezTo>
                    <a:pt x="28536" y="0"/>
                    <a:pt x="36768" y="8232"/>
                    <a:pt x="36768" y="18384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" name="Vrije vorm: vorm 30">
              <a:extLst>
                <a:ext uri="{FF2B5EF4-FFF2-40B4-BE49-F238E27FC236}">
                  <a16:creationId xmlns:a16="http://schemas.microsoft.com/office/drawing/2014/main" id="{065CAA43-BD57-40A4-B35D-358A31551C32}"/>
                </a:ext>
              </a:extLst>
            </p:cNvPr>
            <p:cNvSpPr/>
            <p:nvPr/>
          </p:nvSpPr>
          <p:spPr>
            <a:xfrm>
              <a:off x="15885136" y="8389047"/>
              <a:ext cx="136178" cy="204267"/>
            </a:xfrm>
            <a:custGeom>
              <a:avLst/>
              <a:gdLst>
                <a:gd name="connsiteX0" fmla="*/ 94984 w 136178"/>
                <a:gd name="connsiteY0" fmla="*/ 140604 h 204267"/>
                <a:gd name="connsiteX1" fmla="*/ 94984 w 136178"/>
                <a:gd name="connsiteY1" fmla="*/ 227417 h 204267"/>
                <a:gd name="connsiteX2" fmla="*/ 60940 w 136178"/>
                <a:gd name="connsiteY2" fmla="*/ 227417 h 204267"/>
                <a:gd name="connsiteX3" fmla="*/ 60940 w 136178"/>
                <a:gd name="connsiteY3" fmla="*/ 140604 h 204267"/>
                <a:gd name="connsiteX4" fmla="*/ 0 w 136178"/>
                <a:gd name="connsiteY4" fmla="*/ 0 h 204267"/>
                <a:gd name="connsiteX5" fmla="*/ 39151 w 136178"/>
                <a:gd name="connsiteY5" fmla="*/ 0 h 204267"/>
                <a:gd name="connsiteX6" fmla="*/ 80005 w 136178"/>
                <a:gd name="connsiteY6" fmla="*/ 108602 h 204267"/>
                <a:gd name="connsiteX7" fmla="*/ 121539 w 136178"/>
                <a:gd name="connsiteY7" fmla="*/ 0 h 204267"/>
                <a:gd name="connsiteX8" fmla="*/ 157966 w 136178"/>
                <a:gd name="connsiteY8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178" h="204267">
                  <a:moveTo>
                    <a:pt x="94984" y="140604"/>
                  </a:moveTo>
                  <a:lnTo>
                    <a:pt x="94984" y="227417"/>
                  </a:lnTo>
                  <a:lnTo>
                    <a:pt x="60940" y="227417"/>
                  </a:lnTo>
                  <a:lnTo>
                    <a:pt x="60940" y="140604"/>
                  </a:lnTo>
                  <a:lnTo>
                    <a:pt x="0" y="0"/>
                  </a:lnTo>
                  <a:lnTo>
                    <a:pt x="39151" y="0"/>
                  </a:lnTo>
                  <a:lnTo>
                    <a:pt x="80005" y="108602"/>
                  </a:lnTo>
                  <a:lnTo>
                    <a:pt x="121539" y="0"/>
                  </a:lnTo>
                  <a:lnTo>
                    <a:pt x="157966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6" name="Vrije vorm: vorm 31">
              <a:extLst>
                <a:ext uri="{FF2B5EF4-FFF2-40B4-BE49-F238E27FC236}">
                  <a16:creationId xmlns:a16="http://schemas.microsoft.com/office/drawing/2014/main" id="{03A5E744-3DED-4B96-9CCF-B7059B2CC6F0}"/>
                </a:ext>
              </a:extLst>
            </p:cNvPr>
            <p:cNvSpPr/>
            <p:nvPr/>
          </p:nvSpPr>
          <p:spPr>
            <a:xfrm>
              <a:off x="14530844" y="8682580"/>
              <a:ext cx="136178" cy="204267"/>
            </a:xfrm>
            <a:custGeom>
              <a:avLst/>
              <a:gdLst>
                <a:gd name="connsiteX0" fmla="*/ 147074 w 136178"/>
                <a:gd name="connsiteY0" fmla="*/ 120449 h 204267"/>
                <a:gd name="connsiteX1" fmla="*/ 136180 w 136178"/>
                <a:gd name="connsiteY1" fmla="*/ 203517 h 204267"/>
                <a:gd name="connsiteX2" fmla="*/ 72857 w 136178"/>
                <a:gd name="connsiteY2" fmla="*/ 235859 h 204267"/>
                <a:gd name="connsiteX3" fmla="*/ 11917 w 136178"/>
                <a:gd name="connsiteY3" fmla="*/ 204879 h 204267"/>
                <a:gd name="connsiteX4" fmla="*/ 3066 w 136178"/>
                <a:gd name="connsiteY4" fmla="*/ 170834 h 204267"/>
                <a:gd name="connsiteX5" fmla="*/ 2 w 136178"/>
                <a:gd name="connsiteY5" fmla="*/ 120789 h 204267"/>
                <a:gd name="connsiteX6" fmla="*/ 4427 w 136178"/>
                <a:gd name="connsiteY6" fmla="*/ 59509 h 204267"/>
                <a:gd name="connsiteX7" fmla="*/ 20428 w 136178"/>
                <a:gd name="connsiteY7" fmla="*/ 20698 h 204267"/>
                <a:gd name="connsiteX8" fmla="*/ 74219 w 136178"/>
                <a:gd name="connsiteY8" fmla="*/ 271 h 204267"/>
                <a:gd name="connsiteX9" fmla="*/ 128009 w 136178"/>
                <a:gd name="connsiteY9" fmla="*/ 18655 h 204267"/>
                <a:gd name="connsiteX10" fmla="*/ 144350 w 136178"/>
                <a:gd name="connsiteY10" fmla="*/ 59509 h 204267"/>
                <a:gd name="connsiteX11" fmla="*/ 147074 w 136178"/>
                <a:gd name="connsiteY11" fmla="*/ 120449 h 204267"/>
                <a:gd name="connsiteX12" fmla="*/ 110646 w 136178"/>
                <a:gd name="connsiteY12" fmla="*/ 116363 h 204267"/>
                <a:gd name="connsiteX13" fmla="*/ 107923 w 136178"/>
                <a:gd name="connsiteY13" fmla="*/ 59509 h 204267"/>
                <a:gd name="connsiteX14" fmla="*/ 73878 w 136178"/>
                <a:gd name="connsiteY14" fmla="*/ 25464 h 204267"/>
                <a:gd name="connsiteX15" fmla="*/ 39834 w 136178"/>
                <a:gd name="connsiteY15" fmla="*/ 59509 h 204267"/>
                <a:gd name="connsiteX16" fmla="*/ 39834 w 136178"/>
                <a:gd name="connsiteY16" fmla="*/ 79595 h 204267"/>
                <a:gd name="connsiteX17" fmla="*/ 39834 w 136178"/>
                <a:gd name="connsiteY17" fmla="*/ 113640 h 204267"/>
                <a:gd name="connsiteX18" fmla="*/ 39834 w 136178"/>
                <a:gd name="connsiteY18" fmla="*/ 147684 h 204267"/>
                <a:gd name="connsiteX19" fmla="*/ 41536 w 136178"/>
                <a:gd name="connsiteY19" fmla="*/ 169132 h 204267"/>
                <a:gd name="connsiteX20" fmla="*/ 51749 w 136178"/>
                <a:gd name="connsiteY20" fmla="*/ 196368 h 204267"/>
                <a:gd name="connsiteX21" fmla="*/ 76261 w 136178"/>
                <a:gd name="connsiteY21" fmla="*/ 206241 h 204267"/>
                <a:gd name="connsiteX22" fmla="*/ 110306 w 136178"/>
                <a:gd name="connsiteY22" fmla="*/ 172196 h 204267"/>
                <a:gd name="connsiteX23" fmla="*/ 112008 w 136178"/>
                <a:gd name="connsiteY23" fmla="*/ 150748 h 204267"/>
                <a:gd name="connsiteX24" fmla="*/ 110646 w 136178"/>
                <a:gd name="connsiteY24" fmla="*/ 116363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6178" h="204267">
                  <a:moveTo>
                    <a:pt x="147074" y="120449"/>
                  </a:moveTo>
                  <a:cubicBezTo>
                    <a:pt x="148939" y="148586"/>
                    <a:pt x="145237" y="176813"/>
                    <a:pt x="136180" y="203517"/>
                  </a:cubicBezTo>
                  <a:cubicBezTo>
                    <a:pt x="123828" y="226395"/>
                    <a:pt x="98631" y="239264"/>
                    <a:pt x="72857" y="235859"/>
                  </a:cubicBezTo>
                  <a:cubicBezTo>
                    <a:pt x="48135" y="238876"/>
                    <a:pt x="24048" y="226630"/>
                    <a:pt x="11917" y="204879"/>
                  </a:cubicBezTo>
                  <a:cubicBezTo>
                    <a:pt x="7071" y="194111"/>
                    <a:pt x="4078" y="182600"/>
                    <a:pt x="3066" y="170834"/>
                  </a:cubicBezTo>
                  <a:cubicBezTo>
                    <a:pt x="1076" y="154227"/>
                    <a:pt x="53" y="137515"/>
                    <a:pt x="2" y="120789"/>
                  </a:cubicBezTo>
                  <a:cubicBezTo>
                    <a:pt x="-57" y="100281"/>
                    <a:pt x="1422" y="79796"/>
                    <a:pt x="4427" y="59509"/>
                  </a:cubicBezTo>
                  <a:cubicBezTo>
                    <a:pt x="6146" y="45360"/>
                    <a:pt x="11677" y="31946"/>
                    <a:pt x="20428" y="20698"/>
                  </a:cubicBezTo>
                  <a:cubicBezTo>
                    <a:pt x="34459" y="6275"/>
                    <a:pt x="54151" y="-1202"/>
                    <a:pt x="74219" y="271"/>
                  </a:cubicBezTo>
                  <a:cubicBezTo>
                    <a:pt x="93940" y="-1468"/>
                    <a:pt x="113477" y="5210"/>
                    <a:pt x="128009" y="18655"/>
                  </a:cubicBezTo>
                  <a:cubicBezTo>
                    <a:pt x="137317" y="30391"/>
                    <a:pt x="142996" y="44590"/>
                    <a:pt x="144350" y="59509"/>
                  </a:cubicBezTo>
                  <a:cubicBezTo>
                    <a:pt x="146479" y="79748"/>
                    <a:pt x="147388" y="100100"/>
                    <a:pt x="147074" y="120449"/>
                  </a:cubicBezTo>
                  <a:close/>
                  <a:moveTo>
                    <a:pt x="110646" y="116363"/>
                  </a:moveTo>
                  <a:cubicBezTo>
                    <a:pt x="111042" y="97373"/>
                    <a:pt x="110132" y="78376"/>
                    <a:pt x="107923" y="59509"/>
                  </a:cubicBezTo>
                  <a:cubicBezTo>
                    <a:pt x="103610" y="36811"/>
                    <a:pt x="92262" y="25464"/>
                    <a:pt x="73878" y="25464"/>
                  </a:cubicBezTo>
                  <a:cubicBezTo>
                    <a:pt x="55835" y="25464"/>
                    <a:pt x="44260" y="37039"/>
                    <a:pt x="39834" y="59509"/>
                  </a:cubicBezTo>
                  <a:cubicBezTo>
                    <a:pt x="39438" y="66199"/>
                    <a:pt x="39438" y="72905"/>
                    <a:pt x="39834" y="79595"/>
                  </a:cubicBezTo>
                  <a:cubicBezTo>
                    <a:pt x="39834" y="88787"/>
                    <a:pt x="39834" y="100703"/>
                    <a:pt x="39834" y="113640"/>
                  </a:cubicBezTo>
                  <a:cubicBezTo>
                    <a:pt x="39834" y="126577"/>
                    <a:pt x="39834" y="138833"/>
                    <a:pt x="39834" y="147684"/>
                  </a:cubicBezTo>
                  <a:cubicBezTo>
                    <a:pt x="39834" y="156536"/>
                    <a:pt x="39834" y="164026"/>
                    <a:pt x="41536" y="169132"/>
                  </a:cubicBezTo>
                  <a:cubicBezTo>
                    <a:pt x="42595" y="178927"/>
                    <a:pt x="46108" y="188292"/>
                    <a:pt x="51749" y="196368"/>
                  </a:cubicBezTo>
                  <a:cubicBezTo>
                    <a:pt x="57886" y="203367"/>
                    <a:pt x="66986" y="207034"/>
                    <a:pt x="76261" y="206241"/>
                  </a:cubicBezTo>
                  <a:cubicBezTo>
                    <a:pt x="94986" y="206241"/>
                    <a:pt x="106221" y="194325"/>
                    <a:pt x="110306" y="172196"/>
                  </a:cubicBezTo>
                  <a:cubicBezTo>
                    <a:pt x="111240" y="165081"/>
                    <a:pt x="111808" y="157921"/>
                    <a:pt x="112008" y="150748"/>
                  </a:cubicBezTo>
                  <a:cubicBezTo>
                    <a:pt x="110306" y="143258"/>
                    <a:pt x="110646" y="131002"/>
                    <a:pt x="110646" y="116363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" name="Vrije vorm: vorm 32">
              <a:extLst>
                <a:ext uri="{FF2B5EF4-FFF2-40B4-BE49-F238E27FC236}">
                  <a16:creationId xmlns:a16="http://schemas.microsoft.com/office/drawing/2014/main" id="{7543B84E-2290-44CB-A5C8-BEA4EAD4A674}"/>
                </a:ext>
              </a:extLst>
            </p:cNvPr>
            <p:cNvSpPr/>
            <p:nvPr/>
          </p:nvSpPr>
          <p:spPr>
            <a:xfrm>
              <a:off x="14723197" y="8687277"/>
              <a:ext cx="102134" cy="204267"/>
            </a:xfrm>
            <a:custGeom>
              <a:avLst/>
              <a:gdLst>
                <a:gd name="connsiteX0" fmla="*/ 34045 w 102133"/>
                <a:gd name="connsiteY0" fmla="*/ 26895 h 204267"/>
                <a:gd name="connsiteX1" fmla="*/ 34045 w 102133"/>
                <a:gd name="connsiteY1" fmla="*/ 96686 h 204267"/>
                <a:gd name="connsiteX2" fmla="*/ 102133 w 102133"/>
                <a:gd name="connsiteY2" fmla="*/ 96686 h 204267"/>
                <a:gd name="connsiteX3" fmla="*/ 102133 w 102133"/>
                <a:gd name="connsiteY3" fmla="*/ 122901 h 204267"/>
                <a:gd name="connsiteX4" fmla="*/ 34045 w 102133"/>
                <a:gd name="connsiteY4" fmla="*/ 122901 h 204267"/>
                <a:gd name="connsiteX5" fmla="*/ 34045 w 102133"/>
                <a:gd name="connsiteY5" fmla="*/ 225034 h 204267"/>
                <a:gd name="connsiteX6" fmla="*/ 0 w 102133"/>
                <a:gd name="connsiteY6" fmla="*/ 225034 h 204267"/>
                <a:gd name="connsiteX7" fmla="*/ 0 w 102133"/>
                <a:gd name="connsiteY7" fmla="*/ 0 h 204267"/>
                <a:gd name="connsiteX8" fmla="*/ 105197 w 102133"/>
                <a:gd name="connsiteY8" fmla="*/ 0 h 204267"/>
                <a:gd name="connsiteX9" fmla="*/ 105197 w 102133"/>
                <a:gd name="connsiteY9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133" h="204267">
                  <a:moveTo>
                    <a:pt x="34045" y="26895"/>
                  </a:moveTo>
                  <a:lnTo>
                    <a:pt x="34045" y="96686"/>
                  </a:lnTo>
                  <a:lnTo>
                    <a:pt x="102133" y="96686"/>
                  </a:lnTo>
                  <a:lnTo>
                    <a:pt x="102133" y="122901"/>
                  </a:lnTo>
                  <a:lnTo>
                    <a:pt x="34045" y="122901"/>
                  </a:lnTo>
                  <a:lnTo>
                    <a:pt x="34045" y="225034"/>
                  </a:lnTo>
                  <a:lnTo>
                    <a:pt x="0" y="225034"/>
                  </a:lnTo>
                  <a:lnTo>
                    <a:pt x="0" y="0"/>
                  </a:lnTo>
                  <a:lnTo>
                    <a:pt x="105197" y="0"/>
                  </a:lnTo>
                  <a:lnTo>
                    <a:pt x="105197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grpSp>
        <p:nvGrpSpPr>
          <p:cNvPr id="28" name="Graphic 8">
            <a:extLst>
              <a:ext uri="{FF2B5EF4-FFF2-40B4-BE49-F238E27FC236}">
                <a16:creationId xmlns:a16="http://schemas.microsoft.com/office/drawing/2014/main" id="{027F8B3B-D462-4EC3-BF38-A3318590EDF7}"/>
              </a:ext>
            </a:extLst>
          </p:cNvPr>
          <p:cNvGrpSpPr/>
          <p:nvPr/>
        </p:nvGrpSpPr>
        <p:grpSpPr>
          <a:xfrm>
            <a:off x="14530844" y="8384621"/>
            <a:ext cx="1515323" cy="532117"/>
            <a:chOff x="14530844" y="8384621"/>
            <a:chExt cx="1515323" cy="532117"/>
          </a:xfrm>
          <a:solidFill>
            <a:schemeClr val="tx1"/>
          </a:solidFill>
        </p:grpSpPr>
        <p:sp>
          <p:nvSpPr>
            <p:cNvPr id="29" name="Vrije vorm: vorm 7">
              <a:extLst>
                <a:ext uri="{FF2B5EF4-FFF2-40B4-BE49-F238E27FC236}">
                  <a16:creationId xmlns:a16="http://schemas.microsoft.com/office/drawing/2014/main" id="{CACD4F6F-E64F-49E5-A3DE-15E4D371874A}"/>
                </a:ext>
              </a:extLst>
            </p:cNvPr>
            <p:cNvSpPr/>
            <p:nvPr/>
          </p:nvSpPr>
          <p:spPr>
            <a:xfrm>
              <a:off x="14530846" y="8389047"/>
              <a:ext cx="136178" cy="204267"/>
            </a:xfrm>
            <a:custGeom>
              <a:avLst/>
              <a:gdLst>
                <a:gd name="connsiteX0" fmla="*/ 143327 w 136178"/>
                <a:gd name="connsiteY0" fmla="*/ 152860 h 204267"/>
                <a:gd name="connsiteX1" fmla="*/ 72174 w 136178"/>
                <a:gd name="connsiteY1" fmla="*/ 231503 h 204267"/>
                <a:gd name="connsiteX2" fmla="*/ 0 w 136178"/>
                <a:gd name="connsiteY2" fmla="*/ 148775 h 204267"/>
                <a:gd name="connsiteX3" fmla="*/ 0 w 136178"/>
                <a:gd name="connsiteY3" fmla="*/ 0 h 204267"/>
                <a:gd name="connsiteX4" fmla="*/ 34045 w 136178"/>
                <a:gd name="connsiteY4" fmla="*/ 0 h 204267"/>
                <a:gd name="connsiteX5" fmla="*/ 34045 w 136178"/>
                <a:gd name="connsiteY5" fmla="*/ 148775 h 204267"/>
                <a:gd name="connsiteX6" fmla="*/ 70132 w 136178"/>
                <a:gd name="connsiteY6" fmla="*/ 206650 h 204267"/>
                <a:gd name="connsiteX7" fmla="*/ 108942 w 136178"/>
                <a:gd name="connsiteY7" fmla="*/ 148775 h 204267"/>
                <a:gd name="connsiteX8" fmla="*/ 108942 w 136178"/>
                <a:gd name="connsiteY8" fmla="*/ 0 h 204267"/>
                <a:gd name="connsiteX9" fmla="*/ 142987 w 136178"/>
                <a:gd name="connsiteY9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143327" y="152860"/>
                  </a:moveTo>
                  <a:cubicBezTo>
                    <a:pt x="143327" y="212438"/>
                    <a:pt x="118815" y="231503"/>
                    <a:pt x="72174" y="231503"/>
                  </a:cubicBezTo>
                  <a:cubicBezTo>
                    <a:pt x="19065" y="231503"/>
                    <a:pt x="0" y="204948"/>
                    <a:pt x="0" y="148775"/>
                  </a:cubicBezTo>
                  <a:lnTo>
                    <a:pt x="0" y="0"/>
                  </a:lnTo>
                  <a:lnTo>
                    <a:pt x="34045" y="0"/>
                  </a:lnTo>
                  <a:lnTo>
                    <a:pt x="34045" y="148775"/>
                  </a:lnTo>
                  <a:cubicBezTo>
                    <a:pt x="34045" y="168861"/>
                    <a:pt x="34045" y="206650"/>
                    <a:pt x="70132" y="206650"/>
                  </a:cubicBezTo>
                  <a:cubicBezTo>
                    <a:pt x="102134" y="205289"/>
                    <a:pt x="108942" y="182819"/>
                    <a:pt x="108942" y="148775"/>
                  </a:cubicBezTo>
                  <a:lnTo>
                    <a:pt x="108942" y="0"/>
                  </a:lnTo>
                  <a:lnTo>
                    <a:pt x="14298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0" name="Vrije vorm: vorm 8">
              <a:extLst>
                <a:ext uri="{FF2B5EF4-FFF2-40B4-BE49-F238E27FC236}">
                  <a16:creationId xmlns:a16="http://schemas.microsoft.com/office/drawing/2014/main" id="{639310B3-9C8D-4809-A4A6-4FA20E1523A8}"/>
                </a:ext>
              </a:extLst>
            </p:cNvPr>
            <p:cNvSpPr/>
            <p:nvPr/>
          </p:nvSpPr>
          <p:spPr>
            <a:xfrm>
              <a:off x="15518136" y="8687277"/>
              <a:ext cx="136178" cy="204267"/>
            </a:xfrm>
            <a:custGeom>
              <a:avLst/>
              <a:gdLst>
                <a:gd name="connsiteX0" fmla="*/ 98729 w 136178"/>
                <a:gd name="connsiteY0" fmla="*/ 227077 h 204267"/>
                <a:gd name="connsiteX1" fmla="*/ 30640 w 136178"/>
                <a:gd name="connsiteY1" fmla="*/ 30640 h 204267"/>
                <a:gd name="connsiteX2" fmla="*/ 30640 w 136178"/>
                <a:gd name="connsiteY2" fmla="*/ 227077 h 204267"/>
                <a:gd name="connsiteX3" fmla="*/ 0 w 136178"/>
                <a:gd name="connsiteY3" fmla="*/ 22707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0817 w 136178"/>
                <a:gd name="connsiteY8" fmla="*/ 0 h 204267"/>
                <a:gd name="connsiteX9" fmla="*/ 150817 w 136178"/>
                <a:gd name="connsiteY9" fmla="*/ 22707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8729" y="227077"/>
                  </a:moveTo>
                  <a:lnTo>
                    <a:pt x="30640" y="30640"/>
                  </a:lnTo>
                  <a:lnTo>
                    <a:pt x="30640" y="227077"/>
                  </a:lnTo>
                  <a:lnTo>
                    <a:pt x="0" y="22707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0817" y="0"/>
                  </a:lnTo>
                  <a:lnTo>
                    <a:pt x="150817" y="22707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1" name="Vrije vorm: vorm 9">
              <a:extLst>
                <a:ext uri="{FF2B5EF4-FFF2-40B4-BE49-F238E27FC236}">
                  <a16:creationId xmlns:a16="http://schemas.microsoft.com/office/drawing/2014/main" id="{22813D0A-0CBF-443E-9AD1-0FB974D99D9B}"/>
                </a:ext>
              </a:extLst>
            </p:cNvPr>
            <p:cNvSpPr/>
            <p:nvPr/>
          </p:nvSpPr>
          <p:spPr>
            <a:xfrm>
              <a:off x="14720133" y="8389047"/>
              <a:ext cx="136178" cy="204267"/>
            </a:xfrm>
            <a:custGeom>
              <a:avLst/>
              <a:gdLst>
                <a:gd name="connsiteX0" fmla="*/ 97708 w 136178"/>
                <a:gd name="connsiteY0" fmla="*/ 227417 h 204267"/>
                <a:gd name="connsiteX1" fmla="*/ 29619 w 136178"/>
                <a:gd name="connsiteY1" fmla="*/ 30981 h 204267"/>
                <a:gd name="connsiteX2" fmla="*/ 29619 w 136178"/>
                <a:gd name="connsiteY2" fmla="*/ 227417 h 204267"/>
                <a:gd name="connsiteX3" fmla="*/ 0 w 136178"/>
                <a:gd name="connsiteY3" fmla="*/ 22741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1158 w 136178"/>
                <a:gd name="connsiteY8" fmla="*/ 0 h 204267"/>
                <a:gd name="connsiteX9" fmla="*/ 151158 w 136178"/>
                <a:gd name="connsiteY9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7708" y="227417"/>
                  </a:moveTo>
                  <a:lnTo>
                    <a:pt x="29619" y="30981"/>
                  </a:lnTo>
                  <a:lnTo>
                    <a:pt x="29619" y="227417"/>
                  </a:lnTo>
                  <a:lnTo>
                    <a:pt x="0" y="22741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1158" y="0"/>
                  </a:lnTo>
                  <a:lnTo>
                    <a:pt x="151158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2" name="Vrije vorm: vorm 10">
              <a:extLst>
                <a:ext uri="{FF2B5EF4-FFF2-40B4-BE49-F238E27FC236}">
                  <a16:creationId xmlns:a16="http://schemas.microsoft.com/office/drawing/2014/main" id="{7BB08D22-D4A9-4FF8-8100-369D2CCE730B}"/>
                </a:ext>
              </a:extLst>
            </p:cNvPr>
            <p:cNvSpPr/>
            <p:nvPr/>
          </p:nvSpPr>
          <p:spPr>
            <a:xfrm>
              <a:off x="1492405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3" name="Vrije vorm: vorm 11">
              <a:extLst>
                <a:ext uri="{FF2B5EF4-FFF2-40B4-BE49-F238E27FC236}">
                  <a16:creationId xmlns:a16="http://schemas.microsoft.com/office/drawing/2014/main" id="{B1F77CE9-DD98-4868-BF31-6BACAFCB51DB}"/>
                </a:ext>
              </a:extLst>
            </p:cNvPr>
            <p:cNvSpPr/>
            <p:nvPr/>
          </p:nvSpPr>
          <p:spPr>
            <a:xfrm>
              <a:off x="1567371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4" name="Vrije vorm: vorm 12">
              <a:extLst>
                <a:ext uri="{FF2B5EF4-FFF2-40B4-BE49-F238E27FC236}">
                  <a16:creationId xmlns:a16="http://schemas.microsoft.com/office/drawing/2014/main" id="{E5223536-4B03-436F-9B02-0A51EA245C5F}"/>
                </a:ext>
              </a:extLst>
            </p:cNvPr>
            <p:cNvSpPr/>
            <p:nvPr/>
          </p:nvSpPr>
          <p:spPr>
            <a:xfrm>
              <a:off x="14988063" y="8389047"/>
              <a:ext cx="136178" cy="204267"/>
            </a:xfrm>
            <a:custGeom>
              <a:avLst/>
              <a:gdLst>
                <a:gd name="connsiteX0" fmla="*/ 98729 w 136178"/>
                <a:gd name="connsiteY0" fmla="*/ 227417 h 204267"/>
                <a:gd name="connsiteX1" fmla="*/ 57195 w 136178"/>
                <a:gd name="connsiteY1" fmla="*/ 227417 h 204267"/>
                <a:gd name="connsiteX2" fmla="*/ 0 w 136178"/>
                <a:gd name="connsiteY2" fmla="*/ 0 h 204267"/>
                <a:gd name="connsiteX3" fmla="*/ 36428 w 136178"/>
                <a:gd name="connsiteY3" fmla="*/ 0 h 204267"/>
                <a:gd name="connsiteX4" fmla="*/ 79664 w 136178"/>
                <a:gd name="connsiteY4" fmla="*/ 195075 h 204267"/>
                <a:gd name="connsiteX5" fmla="*/ 124262 w 136178"/>
                <a:gd name="connsiteY5" fmla="*/ 0 h 204267"/>
                <a:gd name="connsiteX6" fmla="*/ 158307 w 136178"/>
                <a:gd name="connsiteY6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178" h="204267">
                  <a:moveTo>
                    <a:pt x="98729" y="227417"/>
                  </a:moveTo>
                  <a:lnTo>
                    <a:pt x="57195" y="227417"/>
                  </a:lnTo>
                  <a:lnTo>
                    <a:pt x="0" y="0"/>
                  </a:lnTo>
                  <a:lnTo>
                    <a:pt x="36428" y="0"/>
                  </a:lnTo>
                  <a:lnTo>
                    <a:pt x="79664" y="195075"/>
                  </a:lnTo>
                  <a:lnTo>
                    <a:pt x="124262" y="0"/>
                  </a:lnTo>
                  <a:lnTo>
                    <a:pt x="15830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5" name="Vrije vorm: vorm 13">
              <a:extLst>
                <a:ext uri="{FF2B5EF4-FFF2-40B4-BE49-F238E27FC236}">
                  <a16:creationId xmlns:a16="http://schemas.microsoft.com/office/drawing/2014/main" id="{24051116-2062-47B2-9660-E7ED89BF9C88}"/>
                </a:ext>
              </a:extLst>
            </p:cNvPr>
            <p:cNvSpPr/>
            <p:nvPr/>
          </p:nvSpPr>
          <p:spPr>
            <a:xfrm>
              <a:off x="15174627" y="8389047"/>
              <a:ext cx="102134" cy="204267"/>
            </a:xfrm>
            <a:custGeom>
              <a:avLst/>
              <a:gdLst>
                <a:gd name="connsiteX0" fmla="*/ 0 w 102133"/>
                <a:gd name="connsiteY0" fmla="*/ 22741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7236 h 204267"/>
                <a:gd name="connsiteX4" fmla="*/ 34725 w 102133"/>
                <a:gd name="connsiteY4" fmla="*/ 27236 h 204267"/>
                <a:gd name="connsiteX5" fmla="*/ 34725 w 102133"/>
                <a:gd name="connsiteY5" fmla="*/ 95325 h 204267"/>
                <a:gd name="connsiteX6" fmla="*/ 107581 w 102133"/>
                <a:gd name="connsiteY6" fmla="*/ 95325 h 204267"/>
                <a:gd name="connsiteX7" fmla="*/ 107581 w 102133"/>
                <a:gd name="connsiteY7" fmla="*/ 121539 h 204267"/>
                <a:gd name="connsiteX8" fmla="*/ 34725 w 102133"/>
                <a:gd name="connsiteY8" fmla="*/ 121539 h 204267"/>
                <a:gd name="connsiteX9" fmla="*/ 34725 w 102133"/>
                <a:gd name="connsiteY9" fmla="*/ 200182 h 204267"/>
                <a:gd name="connsiteX10" fmla="*/ 114730 w 102133"/>
                <a:gd name="connsiteY10" fmla="*/ 20018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41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7236"/>
                  </a:lnTo>
                  <a:lnTo>
                    <a:pt x="34725" y="27236"/>
                  </a:lnTo>
                  <a:lnTo>
                    <a:pt x="34725" y="95325"/>
                  </a:lnTo>
                  <a:lnTo>
                    <a:pt x="107581" y="95325"/>
                  </a:lnTo>
                  <a:lnTo>
                    <a:pt x="107581" y="121539"/>
                  </a:lnTo>
                  <a:lnTo>
                    <a:pt x="34725" y="121539"/>
                  </a:lnTo>
                  <a:lnTo>
                    <a:pt x="34725" y="200182"/>
                  </a:lnTo>
                  <a:lnTo>
                    <a:pt x="114730" y="20018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6" name="Vrije vorm: vorm 14">
              <a:extLst>
                <a:ext uri="{FF2B5EF4-FFF2-40B4-BE49-F238E27FC236}">
                  <a16:creationId xmlns:a16="http://schemas.microsoft.com/office/drawing/2014/main" id="{C5AC3CF9-7488-4B0D-8516-9C6618049A2C}"/>
                </a:ext>
              </a:extLst>
            </p:cNvPr>
            <p:cNvSpPr/>
            <p:nvPr/>
          </p:nvSpPr>
          <p:spPr>
            <a:xfrm>
              <a:off x="15363574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7" name="Vrije vorm: vorm 15">
              <a:extLst>
                <a:ext uri="{FF2B5EF4-FFF2-40B4-BE49-F238E27FC236}">
                  <a16:creationId xmlns:a16="http://schemas.microsoft.com/office/drawing/2014/main" id="{9F9D005A-AE3E-47F1-B396-D71FA0216376}"/>
                </a:ext>
              </a:extLst>
            </p:cNvPr>
            <p:cNvSpPr/>
            <p:nvPr/>
          </p:nvSpPr>
          <p:spPr>
            <a:xfrm>
              <a:off x="15867092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8" name="Vrije vorm: vorm 16">
              <a:extLst>
                <a:ext uri="{FF2B5EF4-FFF2-40B4-BE49-F238E27FC236}">
                  <a16:creationId xmlns:a16="http://schemas.microsoft.com/office/drawing/2014/main" id="{332D904B-1B60-4E96-B50B-DD8C2B687954}"/>
                </a:ext>
              </a:extLst>
            </p:cNvPr>
            <p:cNvSpPr/>
            <p:nvPr/>
          </p:nvSpPr>
          <p:spPr>
            <a:xfrm>
              <a:off x="15330210" y="8389047"/>
              <a:ext cx="102134" cy="204267"/>
            </a:xfrm>
            <a:custGeom>
              <a:avLst/>
              <a:gdLst>
                <a:gd name="connsiteX0" fmla="*/ 93963 w 102133"/>
                <a:gd name="connsiteY0" fmla="*/ 227417 h 204267"/>
                <a:gd name="connsiteX1" fmla="*/ 90558 w 102133"/>
                <a:gd name="connsiteY1" fmla="*/ 167840 h 204267"/>
                <a:gd name="connsiteX2" fmla="*/ 84090 w 102133"/>
                <a:gd name="connsiteY2" fmla="*/ 133795 h 204267"/>
                <a:gd name="connsiteX3" fmla="*/ 55152 w 102133"/>
                <a:gd name="connsiteY3" fmla="*/ 124603 h 204267"/>
                <a:gd name="connsiteX4" fmla="*/ 34045 w 102133"/>
                <a:gd name="connsiteY4" fmla="*/ 124603 h 204267"/>
                <a:gd name="connsiteX5" fmla="*/ 34045 w 102133"/>
                <a:gd name="connsiteY5" fmla="*/ 226737 h 204267"/>
                <a:gd name="connsiteX6" fmla="*/ 0 w 102133"/>
                <a:gd name="connsiteY6" fmla="*/ 226737 h 204267"/>
                <a:gd name="connsiteX7" fmla="*/ 0 w 102133"/>
                <a:gd name="connsiteY7" fmla="*/ 0 h 204267"/>
                <a:gd name="connsiteX8" fmla="*/ 65365 w 102133"/>
                <a:gd name="connsiteY8" fmla="*/ 0 h 204267"/>
                <a:gd name="connsiteX9" fmla="*/ 130731 w 102133"/>
                <a:gd name="connsiteY9" fmla="*/ 57535 h 204267"/>
                <a:gd name="connsiteX10" fmla="*/ 93282 w 102133"/>
                <a:gd name="connsiteY10" fmla="*/ 112687 h 204267"/>
                <a:gd name="connsiteX11" fmla="*/ 119837 w 102133"/>
                <a:gd name="connsiteY11" fmla="*/ 125965 h 204267"/>
                <a:gd name="connsiteX12" fmla="*/ 126986 w 102133"/>
                <a:gd name="connsiteY12" fmla="*/ 162052 h 204267"/>
                <a:gd name="connsiteX13" fmla="*/ 131752 w 102133"/>
                <a:gd name="connsiteY13" fmla="*/ 227417 h 204267"/>
                <a:gd name="connsiteX14" fmla="*/ 93963 w 102133"/>
                <a:gd name="connsiteY14" fmla="*/ 60259 h 204267"/>
                <a:gd name="connsiteX15" fmla="*/ 57876 w 102133"/>
                <a:gd name="connsiteY15" fmla="*/ 26214 h 204267"/>
                <a:gd name="connsiteX16" fmla="*/ 34385 w 102133"/>
                <a:gd name="connsiteY16" fmla="*/ 26214 h 204267"/>
                <a:gd name="connsiteX17" fmla="*/ 34385 w 102133"/>
                <a:gd name="connsiteY17" fmla="*/ 99410 h 204267"/>
                <a:gd name="connsiteX18" fmla="*/ 51748 w 102133"/>
                <a:gd name="connsiteY18" fmla="*/ 99410 h 204267"/>
                <a:gd name="connsiteX19" fmla="*/ 93622 w 102133"/>
                <a:gd name="connsiteY19" fmla="*/ 60259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2133" h="204267">
                  <a:moveTo>
                    <a:pt x="93963" y="227417"/>
                  </a:moveTo>
                  <a:cubicBezTo>
                    <a:pt x="90899" y="205629"/>
                    <a:pt x="90899" y="171925"/>
                    <a:pt x="90558" y="167840"/>
                  </a:cubicBezTo>
                  <a:cubicBezTo>
                    <a:pt x="91375" y="156123"/>
                    <a:pt x="89146" y="144395"/>
                    <a:pt x="84090" y="133795"/>
                  </a:cubicBezTo>
                  <a:cubicBezTo>
                    <a:pt x="79664" y="127667"/>
                    <a:pt x="70132" y="124603"/>
                    <a:pt x="55152" y="124603"/>
                  </a:cubicBezTo>
                  <a:lnTo>
                    <a:pt x="34045" y="124603"/>
                  </a:lnTo>
                  <a:lnTo>
                    <a:pt x="34045" y="226737"/>
                  </a:lnTo>
                  <a:lnTo>
                    <a:pt x="0" y="226737"/>
                  </a:lnTo>
                  <a:lnTo>
                    <a:pt x="0" y="0"/>
                  </a:lnTo>
                  <a:lnTo>
                    <a:pt x="65365" y="0"/>
                  </a:lnTo>
                  <a:cubicBezTo>
                    <a:pt x="103155" y="0"/>
                    <a:pt x="130731" y="9192"/>
                    <a:pt x="130731" y="57535"/>
                  </a:cubicBezTo>
                  <a:cubicBezTo>
                    <a:pt x="134421" y="82845"/>
                    <a:pt x="118168" y="106781"/>
                    <a:pt x="93282" y="112687"/>
                  </a:cubicBezTo>
                  <a:cubicBezTo>
                    <a:pt x="103788" y="112432"/>
                    <a:pt x="113736" y="117406"/>
                    <a:pt x="119837" y="125965"/>
                  </a:cubicBezTo>
                  <a:cubicBezTo>
                    <a:pt x="125141" y="137226"/>
                    <a:pt x="127599" y="149619"/>
                    <a:pt x="126986" y="162052"/>
                  </a:cubicBezTo>
                  <a:cubicBezTo>
                    <a:pt x="127139" y="183921"/>
                    <a:pt x="128732" y="205757"/>
                    <a:pt x="131752" y="227417"/>
                  </a:cubicBezTo>
                  <a:close/>
                  <a:moveTo>
                    <a:pt x="93963" y="60259"/>
                  </a:moveTo>
                  <a:cubicBezTo>
                    <a:pt x="93963" y="34045"/>
                    <a:pt x="80005" y="26214"/>
                    <a:pt x="57876" y="26214"/>
                  </a:cubicBezTo>
                  <a:lnTo>
                    <a:pt x="34385" y="26214"/>
                  </a:lnTo>
                  <a:lnTo>
                    <a:pt x="34385" y="99410"/>
                  </a:lnTo>
                  <a:lnTo>
                    <a:pt x="51748" y="99410"/>
                  </a:lnTo>
                  <a:cubicBezTo>
                    <a:pt x="82388" y="99410"/>
                    <a:pt x="93622" y="91239"/>
                    <a:pt x="93622" y="60259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9" name="Vrije vorm: vorm 17">
              <a:extLst>
                <a:ext uri="{FF2B5EF4-FFF2-40B4-BE49-F238E27FC236}">
                  <a16:creationId xmlns:a16="http://schemas.microsoft.com/office/drawing/2014/main" id="{363081E9-7E04-422D-BBD2-2422F7ED9F07}"/>
                </a:ext>
              </a:extLst>
            </p:cNvPr>
            <p:cNvSpPr/>
            <p:nvPr/>
          </p:nvSpPr>
          <p:spPr>
            <a:xfrm>
              <a:off x="15494305" y="8384621"/>
              <a:ext cx="136178" cy="204267"/>
            </a:xfrm>
            <a:custGeom>
              <a:avLst/>
              <a:gdLst>
                <a:gd name="connsiteX0" fmla="*/ 136178 w 136178"/>
                <a:gd name="connsiteY0" fmla="*/ 174648 h 204267"/>
                <a:gd name="connsiteX1" fmla="*/ 68089 w 136178"/>
                <a:gd name="connsiteY1" fmla="*/ 235929 h 204267"/>
                <a:gd name="connsiteX2" fmla="*/ 0 w 136178"/>
                <a:gd name="connsiteY2" fmla="*/ 167840 h 204267"/>
                <a:gd name="connsiteX3" fmla="*/ 0 w 136178"/>
                <a:gd name="connsiteY3" fmla="*/ 165456 h 204267"/>
                <a:gd name="connsiteX4" fmla="*/ 36087 w 136178"/>
                <a:gd name="connsiteY4" fmla="*/ 165456 h 204267"/>
                <a:gd name="connsiteX5" fmla="*/ 36087 w 136178"/>
                <a:gd name="connsiteY5" fmla="*/ 168180 h 204267"/>
                <a:gd name="connsiteX6" fmla="*/ 67068 w 136178"/>
                <a:gd name="connsiteY6" fmla="*/ 209714 h 204267"/>
                <a:gd name="connsiteX7" fmla="*/ 98794 w 136178"/>
                <a:gd name="connsiteY7" fmla="*/ 185418 h 204267"/>
                <a:gd name="connsiteX8" fmla="*/ 98389 w 136178"/>
                <a:gd name="connsiteY8" fmla="*/ 175670 h 204267"/>
                <a:gd name="connsiteX9" fmla="*/ 76600 w 136178"/>
                <a:gd name="connsiteY9" fmla="*/ 141625 h 204267"/>
                <a:gd name="connsiteX10" fmla="*/ 57535 w 136178"/>
                <a:gd name="connsiteY10" fmla="*/ 129710 h 204267"/>
                <a:gd name="connsiteX11" fmla="*/ 3064 w 136178"/>
                <a:gd name="connsiteY11" fmla="*/ 58557 h 204267"/>
                <a:gd name="connsiteX12" fmla="*/ 71493 w 136178"/>
                <a:gd name="connsiteY12" fmla="*/ 0 h 204267"/>
                <a:gd name="connsiteX13" fmla="*/ 133795 w 136178"/>
                <a:gd name="connsiteY13" fmla="*/ 56854 h 204267"/>
                <a:gd name="connsiteX14" fmla="*/ 133795 w 136178"/>
                <a:gd name="connsiteY14" fmla="*/ 65025 h 204267"/>
                <a:gd name="connsiteX15" fmla="*/ 99750 w 136178"/>
                <a:gd name="connsiteY15" fmla="*/ 65025 h 204267"/>
                <a:gd name="connsiteX16" fmla="*/ 99750 w 136178"/>
                <a:gd name="connsiteY16" fmla="*/ 59578 h 204267"/>
                <a:gd name="connsiteX17" fmla="*/ 71153 w 136178"/>
                <a:gd name="connsiteY17" fmla="*/ 25533 h 204267"/>
                <a:gd name="connsiteX18" fmla="*/ 41810 w 136178"/>
                <a:gd name="connsiteY18" fmla="*/ 49733 h 204267"/>
                <a:gd name="connsiteX19" fmla="*/ 41875 w 136178"/>
                <a:gd name="connsiteY19" fmla="*/ 55493 h 204267"/>
                <a:gd name="connsiteX20" fmla="*/ 73196 w 136178"/>
                <a:gd name="connsiteY20" fmla="*/ 95325 h 204267"/>
                <a:gd name="connsiteX21" fmla="*/ 89197 w 136178"/>
                <a:gd name="connsiteY21" fmla="*/ 105538 h 204267"/>
                <a:gd name="connsiteX22" fmla="*/ 136178 w 136178"/>
                <a:gd name="connsiteY22" fmla="*/ 174648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6178" h="204267">
                  <a:moveTo>
                    <a:pt x="136178" y="174648"/>
                  </a:moveTo>
                  <a:cubicBezTo>
                    <a:pt x="136178" y="215502"/>
                    <a:pt x="113709" y="235929"/>
                    <a:pt x="68089" y="235929"/>
                  </a:cubicBezTo>
                  <a:cubicBezTo>
                    <a:pt x="18044" y="235929"/>
                    <a:pt x="0" y="215842"/>
                    <a:pt x="0" y="167840"/>
                  </a:cubicBezTo>
                  <a:lnTo>
                    <a:pt x="0" y="165456"/>
                  </a:lnTo>
                  <a:lnTo>
                    <a:pt x="36087" y="165456"/>
                  </a:lnTo>
                  <a:lnTo>
                    <a:pt x="36087" y="168180"/>
                  </a:lnTo>
                  <a:cubicBezTo>
                    <a:pt x="36087" y="195075"/>
                    <a:pt x="42896" y="209714"/>
                    <a:pt x="67068" y="209714"/>
                  </a:cubicBezTo>
                  <a:cubicBezTo>
                    <a:pt x="82538" y="211766"/>
                    <a:pt x="96744" y="200889"/>
                    <a:pt x="98794" y="185418"/>
                  </a:cubicBezTo>
                  <a:cubicBezTo>
                    <a:pt x="99226" y="182170"/>
                    <a:pt x="99090" y="178871"/>
                    <a:pt x="98389" y="175670"/>
                  </a:cubicBezTo>
                  <a:cubicBezTo>
                    <a:pt x="97851" y="161206"/>
                    <a:pt x="89510" y="148172"/>
                    <a:pt x="76600" y="141625"/>
                  </a:cubicBezTo>
                  <a:lnTo>
                    <a:pt x="57535" y="129710"/>
                  </a:lnTo>
                  <a:cubicBezTo>
                    <a:pt x="23491" y="108942"/>
                    <a:pt x="3064" y="95665"/>
                    <a:pt x="3064" y="58557"/>
                  </a:cubicBezTo>
                  <a:cubicBezTo>
                    <a:pt x="3064" y="21448"/>
                    <a:pt x="28257" y="0"/>
                    <a:pt x="71493" y="0"/>
                  </a:cubicBezTo>
                  <a:cubicBezTo>
                    <a:pt x="114730" y="0"/>
                    <a:pt x="133795" y="19065"/>
                    <a:pt x="133795" y="56854"/>
                  </a:cubicBezTo>
                  <a:lnTo>
                    <a:pt x="133795" y="65025"/>
                  </a:lnTo>
                  <a:lnTo>
                    <a:pt x="99750" y="65025"/>
                  </a:lnTo>
                  <a:lnTo>
                    <a:pt x="99750" y="59578"/>
                  </a:lnTo>
                  <a:cubicBezTo>
                    <a:pt x="99750" y="37449"/>
                    <a:pt x="90218" y="25533"/>
                    <a:pt x="71153" y="25533"/>
                  </a:cubicBezTo>
                  <a:cubicBezTo>
                    <a:pt x="56368" y="24113"/>
                    <a:pt x="43230" y="34947"/>
                    <a:pt x="41810" y="49733"/>
                  </a:cubicBezTo>
                  <a:cubicBezTo>
                    <a:pt x="41623" y="51649"/>
                    <a:pt x="41647" y="53581"/>
                    <a:pt x="41875" y="55493"/>
                  </a:cubicBezTo>
                  <a:cubicBezTo>
                    <a:pt x="41875" y="78302"/>
                    <a:pt x="57876" y="85452"/>
                    <a:pt x="73196" y="95325"/>
                  </a:cubicBezTo>
                  <a:lnTo>
                    <a:pt x="89197" y="105538"/>
                  </a:lnTo>
                  <a:cubicBezTo>
                    <a:pt x="123582" y="129369"/>
                    <a:pt x="136178" y="139583"/>
                    <a:pt x="136178" y="174648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0" name="Vrije vorm: vorm 18">
              <a:extLst>
                <a:ext uri="{FF2B5EF4-FFF2-40B4-BE49-F238E27FC236}">
                  <a16:creationId xmlns:a16="http://schemas.microsoft.com/office/drawing/2014/main" id="{1971EDF3-58C4-45FB-8BCC-B5E77B172A21}"/>
                </a:ext>
              </a:extLst>
            </p:cNvPr>
            <p:cNvSpPr/>
            <p:nvPr/>
          </p:nvSpPr>
          <p:spPr>
            <a:xfrm>
              <a:off x="15738063" y="8389047"/>
              <a:ext cx="136178" cy="204267"/>
            </a:xfrm>
            <a:custGeom>
              <a:avLst/>
              <a:gdLst>
                <a:gd name="connsiteX0" fmla="*/ 86473 w 136178"/>
                <a:gd name="connsiteY0" fmla="*/ 27236 h 204267"/>
                <a:gd name="connsiteX1" fmla="*/ 86473 w 136178"/>
                <a:gd name="connsiteY1" fmla="*/ 227417 h 204267"/>
                <a:gd name="connsiteX2" fmla="*/ 52429 w 136178"/>
                <a:gd name="connsiteY2" fmla="*/ 227417 h 204267"/>
                <a:gd name="connsiteX3" fmla="*/ 52429 w 136178"/>
                <a:gd name="connsiteY3" fmla="*/ 27236 h 204267"/>
                <a:gd name="connsiteX4" fmla="*/ 0 w 136178"/>
                <a:gd name="connsiteY4" fmla="*/ 27236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7236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6473" y="27236"/>
                  </a:moveTo>
                  <a:lnTo>
                    <a:pt x="86473" y="227417"/>
                  </a:lnTo>
                  <a:lnTo>
                    <a:pt x="52429" y="227417"/>
                  </a:lnTo>
                  <a:lnTo>
                    <a:pt x="52429" y="27236"/>
                  </a:lnTo>
                  <a:lnTo>
                    <a:pt x="0" y="27236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7236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1" name="Vrije vorm: vorm 19">
              <a:extLst>
                <a:ext uri="{FF2B5EF4-FFF2-40B4-BE49-F238E27FC236}">
                  <a16:creationId xmlns:a16="http://schemas.microsoft.com/office/drawing/2014/main" id="{CC9162FE-4E23-4C65-ABBF-E48AC31585B2}"/>
                </a:ext>
              </a:extLst>
            </p:cNvPr>
            <p:cNvSpPr/>
            <p:nvPr/>
          </p:nvSpPr>
          <p:spPr>
            <a:xfrm>
              <a:off x="14922357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1067 w 136178"/>
                <a:gd name="connsiteY2" fmla="*/ 227077 h 204267"/>
                <a:gd name="connsiteX3" fmla="*/ 51067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1067" y="227077"/>
                  </a:lnTo>
                  <a:lnTo>
                    <a:pt x="51067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2" name="Vrije vorm: vorm 20">
              <a:extLst>
                <a:ext uri="{FF2B5EF4-FFF2-40B4-BE49-F238E27FC236}">
                  <a16:creationId xmlns:a16="http://schemas.microsoft.com/office/drawing/2014/main" id="{4D812195-681C-4D36-9094-0A7A03BB9393}"/>
                </a:ext>
              </a:extLst>
            </p:cNvPr>
            <p:cNvSpPr/>
            <p:nvPr/>
          </p:nvSpPr>
          <p:spPr>
            <a:xfrm>
              <a:off x="15698231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3790 w 136178"/>
                <a:gd name="connsiteY2" fmla="*/ 227077 h 204267"/>
                <a:gd name="connsiteX3" fmla="*/ 53790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3790" y="227077"/>
                  </a:lnTo>
                  <a:lnTo>
                    <a:pt x="53790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3" name="Vrije vorm: vorm 21">
              <a:extLst>
                <a:ext uri="{FF2B5EF4-FFF2-40B4-BE49-F238E27FC236}">
                  <a16:creationId xmlns:a16="http://schemas.microsoft.com/office/drawing/2014/main" id="{6BBE4AED-5F0D-4ED7-B6A1-73602F0CC8A4}"/>
                </a:ext>
              </a:extLst>
            </p:cNvPr>
            <p:cNvSpPr/>
            <p:nvPr/>
          </p:nvSpPr>
          <p:spPr>
            <a:xfrm>
              <a:off x="15079643" y="8687277"/>
              <a:ext cx="238312" cy="204267"/>
            </a:xfrm>
            <a:custGeom>
              <a:avLst/>
              <a:gdLst>
                <a:gd name="connsiteX0" fmla="*/ 205288 w 238311"/>
                <a:gd name="connsiteY0" fmla="*/ 227077 h 204267"/>
                <a:gd name="connsiteX1" fmla="*/ 164094 w 238311"/>
                <a:gd name="connsiteY1" fmla="*/ 227077 h 204267"/>
                <a:gd name="connsiteX2" fmla="*/ 130050 w 238311"/>
                <a:gd name="connsiteY2" fmla="*/ 36428 h 204267"/>
                <a:gd name="connsiteX3" fmla="*/ 90558 w 238311"/>
                <a:gd name="connsiteY3" fmla="*/ 227077 h 204267"/>
                <a:gd name="connsiteX4" fmla="*/ 49705 w 238311"/>
                <a:gd name="connsiteY4" fmla="*/ 227077 h 204267"/>
                <a:gd name="connsiteX5" fmla="*/ 0 w 238311"/>
                <a:gd name="connsiteY5" fmla="*/ 0 h 204267"/>
                <a:gd name="connsiteX6" fmla="*/ 37108 w 238311"/>
                <a:gd name="connsiteY6" fmla="*/ 0 h 204267"/>
                <a:gd name="connsiteX7" fmla="*/ 71153 w 238311"/>
                <a:gd name="connsiteY7" fmla="*/ 189968 h 204267"/>
                <a:gd name="connsiteX8" fmla="*/ 109964 w 238311"/>
                <a:gd name="connsiteY8" fmla="*/ 0 h 204267"/>
                <a:gd name="connsiteX9" fmla="*/ 151158 w 238311"/>
                <a:gd name="connsiteY9" fmla="*/ 0 h 204267"/>
                <a:gd name="connsiteX10" fmla="*/ 186564 w 238311"/>
                <a:gd name="connsiteY10" fmla="*/ 190990 h 204267"/>
                <a:gd name="connsiteX11" fmla="*/ 222991 w 238311"/>
                <a:gd name="connsiteY11" fmla="*/ 1021 h 204267"/>
                <a:gd name="connsiteX12" fmla="*/ 257036 w 238311"/>
                <a:gd name="connsiteY12" fmla="*/ 1021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8311" h="204267">
                  <a:moveTo>
                    <a:pt x="205288" y="227077"/>
                  </a:moveTo>
                  <a:lnTo>
                    <a:pt x="164094" y="227077"/>
                  </a:lnTo>
                  <a:lnTo>
                    <a:pt x="130050" y="36428"/>
                  </a:lnTo>
                  <a:lnTo>
                    <a:pt x="90558" y="227077"/>
                  </a:lnTo>
                  <a:lnTo>
                    <a:pt x="49705" y="227077"/>
                  </a:lnTo>
                  <a:lnTo>
                    <a:pt x="0" y="0"/>
                  </a:lnTo>
                  <a:lnTo>
                    <a:pt x="37108" y="0"/>
                  </a:lnTo>
                  <a:lnTo>
                    <a:pt x="71153" y="189968"/>
                  </a:lnTo>
                  <a:lnTo>
                    <a:pt x="109964" y="0"/>
                  </a:lnTo>
                  <a:lnTo>
                    <a:pt x="151158" y="0"/>
                  </a:lnTo>
                  <a:lnTo>
                    <a:pt x="186564" y="190990"/>
                  </a:lnTo>
                  <a:lnTo>
                    <a:pt x="222991" y="1021"/>
                  </a:lnTo>
                  <a:lnTo>
                    <a:pt x="257036" y="1021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4" name="Vrije vorm: vorm 22">
              <a:extLst>
                <a:ext uri="{FF2B5EF4-FFF2-40B4-BE49-F238E27FC236}">
                  <a16:creationId xmlns:a16="http://schemas.microsoft.com/office/drawing/2014/main" id="{C7855C68-C6D3-47F4-91F7-0D91697BEC04}"/>
                </a:ext>
              </a:extLst>
            </p:cNvPr>
            <p:cNvSpPr/>
            <p:nvPr/>
          </p:nvSpPr>
          <p:spPr>
            <a:xfrm>
              <a:off x="16012122" y="8882693"/>
              <a:ext cx="34045" cy="34045"/>
            </a:xfrm>
            <a:custGeom>
              <a:avLst/>
              <a:gdLst>
                <a:gd name="connsiteX0" fmla="*/ 36768 w 34044"/>
                <a:gd name="connsiteY0" fmla="*/ 18384 h 34044"/>
                <a:gd name="connsiteX1" fmla="*/ 18384 w 34044"/>
                <a:gd name="connsiteY1" fmla="*/ 36768 h 34044"/>
                <a:gd name="connsiteX2" fmla="*/ 0 w 34044"/>
                <a:gd name="connsiteY2" fmla="*/ 18384 h 34044"/>
                <a:gd name="connsiteX3" fmla="*/ 18384 w 34044"/>
                <a:gd name="connsiteY3" fmla="*/ 0 h 34044"/>
                <a:gd name="connsiteX4" fmla="*/ 36768 w 34044"/>
                <a:gd name="connsiteY4" fmla="*/ 18384 h 3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44" h="34044">
                  <a:moveTo>
                    <a:pt x="36768" y="18384"/>
                  </a:moveTo>
                  <a:cubicBezTo>
                    <a:pt x="36768" y="28536"/>
                    <a:pt x="28536" y="36768"/>
                    <a:pt x="18384" y="36768"/>
                  </a:cubicBezTo>
                  <a:cubicBezTo>
                    <a:pt x="8232" y="36768"/>
                    <a:pt x="0" y="28536"/>
                    <a:pt x="0" y="18384"/>
                  </a:cubicBezTo>
                  <a:cubicBezTo>
                    <a:pt x="0" y="8232"/>
                    <a:pt x="8232" y="0"/>
                    <a:pt x="18384" y="0"/>
                  </a:cubicBezTo>
                  <a:cubicBezTo>
                    <a:pt x="28536" y="0"/>
                    <a:pt x="36768" y="8232"/>
                    <a:pt x="36768" y="18384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5" name="Vrije vorm: vorm 23">
              <a:extLst>
                <a:ext uri="{FF2B5EF4-FFF2-40B4-BE49-F238E27FC236}">
                  <a16:creationId xmlns:a16="http://schemas.microsoft.com/office/drawing/2014/main" id="{777C2E88-427E-4D13-BFF4-860162107E59}"/>
                </a:ext>
              </a:extLst>
            </p:cNvPr>
            <p:cNvSpPr/>
            <p:nvPr/>
          </p:nvSpPr>
          <p:spPr>
            <a:xfrm>
              <a:off x="15885136" y="8389047"/>
              <a:ext cx="136178" cy="204267"/>
            </a:xfrm>
            <a:custGeom>
              <a:avLst/>
              <a:gdLst>
                <a:gd name="connsiteX0" fmla="*/ 94984 w 136178"/>
                <a:gd name="connsiteY0" fmla="*/ 140604 h 204267"/>
                <a:gd name="connsiteX1" fmla="*/ 94984 w 136178"/>
                <a:gd name="connsiteY1" fmla="*/ 227417 h 204267"/>
                <a:gd name="connsiteX2" fmla="*/ 60940 w 136178"/>
                <a:gd name="connsiteY2" fmla="*/ 227417 h 204267"/>
                <a:gd name="connsiteX3" fmla="*/ 60940 w 136178"/>
                <a:gd name="connsiteY3" fmla="*/ 140604 h 204267"/>
                <a:gd name="connsiteX4" fmla="*/ 0 w 136178"/>
                <a:gd name="connsiteY4" fmla="*/ 0 h 204267"/>
                <a:gd name="connsiteX5" fmla="*/ 39151 w 136178"/>
                <a:gd name="connsiteY5" fmla="*/ 0 h 204267"/>
                <a:gd name="connsiteX6" fmla="*/ 80005 w 136178"/>
                <a:gd name="connsiteY6" fmla="*/ 108602 h 204267"/>
                <a:gd name="connsiteX7" fmla="*/ 121539 w 136178"/>
                <a:gd name="connsiteY7" fmla="*/ 0 h 204267"/>
                <a:gd name="connsiteX8" fmla="*/ 157966 w 136178"/>
                <a:gd name="connsiteY8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178" h="204267">
                  <a:moveTo>
                    <a:pt x="94984" y="140604"/>
                  </a:moveTo>
                  <a:lnTo>
                    <a:pt x="94984" y="227417"/>
                  </a:lnTo>
                  <a:lnTo>
                    <a:pt x="60940" y="227417"/>
                  </a:lnTo>
                  <a:lnTo>
                    <a:pt x="60940" y="140604"/>
                  </a:lnTo>
                  <a:lnTo>
                    <a:pt x="0" y="0"/>
                  </a:lnTo>
                  <a:lnTo>
                    <a:pt x="39151" y="0"/>
                  </a:lnTo>
                  <a:lnTo>
                    <a:pt x="80005" y="108602"/>
                  </a:lnTo>
                  <a:lnTo>
                    <a:pt x="121539" y="0"/>
                  </a:lnTo>
                  <a:lnTo>
                    <a:pt x="157966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6" name="Vrije vorm: vorm 24">
              <a:extLst>
                <a:ext uri="{FF2B5EF4-FFF2-40B4-BE49-F238E27FC236}">
                  <a16:creationId xmlns:a16="http://schemas.microsoft.com/office/drawing/2014/main" id="{2C74A4A8-687F-4A58-915B-3295A47924B9}"/>
                </a:ext>
              </a:extLst>
            </p:cNvPr>
            <p:cNvSpPr/>
            <p:nvPr/>
          </p:nvSpPr>
          <p:spPr>
            <a:xfrm>
              <a:off x="14530844" y="8682580"/>
              <a:ext cx="136178" cy="204267"/>
            </a:xfrm>
            <a:custGeom>
              <a:avLst/>
              <a:gdLst>
                <a:gd name="connsiteX0" fmla="*/ 147074 w 136178"/>
                <a:gd name="connsiteY0" fmla="*/ 120449 h 204267"/>
                <a:gd name="connsiteX1" fmla="*/ 136180 w 136178"/>
                <a:gd name="connsiteY1" fmla="*/ 203517 h 204267"/>
                <a:gd name="connsiteX2" fmla="*/ 72857 w 136178"/>
                <a:gd name="connsiteY2" fmla="*/ 235859 h 204267"/>
                <a:gd name="connsiteX3" fmla="*/ 11917 w 136178"/>
                <a:gd name="connsiteY3" fmla="*/ 204879 h 204267"/>
                <a:gd name="connsiteX4" fmla="*/ 3066 w 136178"/>
                <a:gd name="connsiteY4" fmla="*/ 170834 h 204267"/>
                <a:gd name="connsiteX5" fmla="*/ 2 w 136178"/>
                <a:gd name="connsiteY5" fmla="*/ 120789 h 204267"/>
                <a:gd name="connsiteX6" fmla="*/ 4427 w 136178"/>
                <a:gd name="connsiteY6" fmla="*/ 59509 h 204267"/>
                <a:gd name="connsiteX7" fmla="*/ 20428 w 136178"/>
                <a:gd name="connsiteY7" fmla="*/ 20698 h 204267"/>
                <a:gd name="connsiteX8" fmla="*/ 74219 w 136178"/>
                <a:gd name="connsiteY8" fmla="*/ 271 h 204267"/>
                <a:gd name="connsiteX9" fmla="*/ 128009 w 136178"/>
                <a:gd name="connsiteY9" fmla="*/ 18655 h 204267"/>
                <a:gd name="connsiteX10" fmla="*/ 144350 w 136178"/>
                <a:gd name="connsiteY10" fmla="*/ 59509 h 204267"/>
                <a:gd name="connsiteX11" fmla="*/ 147074 w 136178"/>
                <a:gd name="connsiteY11" fmla="*/ 120449 h 204267"/>
                <a:gd name="connsiteX12" fmla="*/ 110646 w 136178"/>
                <a:gd name="connsiteY12" fmla="*/ 116363 h 204267"/>
                <a:gd name="connsiteX13" fmla="*/ 107923 w 136178"/>
                <a:gd name="connsiteY13" fmla="*/ 59509 h 204267"/>
                <a:gd name="connsiteX14" fmla="*/ 73878 w 136178"/>
                <a:gd name="connsiteY14" fmla="*/ 25464 h 204267"/>
                <a:gd name="connsiteX15" fmla="*/ 39834 w 136178"/>
                <a:gd name="connsiteY15" fmla="*/ 59509 h 204267"/>
                <a:gd name="connsiteX16" fmla="*/ 39834 w 136178"/>
                <a:gd name="connsiteY16" fmla="*/ 79595 h 204267"/>
                <a:gd name="connsiteX17" fmla="*/ 39834 w 136178"/>
                <a:gd name="connsiteY17" fmla="*/ 113640 h 204267"/>
                <a:gd name="connsiteX18" fmla="*/ 39834 w 136178"/>
                <a:gd name="connsiteY18" fmla="*/ 147684 h 204267"/>
                <a:gd name="connsiteX19" fmla="*/ 41536 w 136178"/>
                <a:gd name="connsiteY19" fmla="*/ 169132 h 204267"/>
                <a:gd name="connsiteX20" fmla="*/ 51749 w 136178"/>
                <a:gd name="connsiteY20" fmla="*/ 196368 h 204267"/>
                <a:gd name="connsiteX21" fmla="*/ 76261 w 136178"/>
                <a:gd name="connsiteY21" fmla="*/ 206241 h 204267"/>
                <a:gd name="connsiteX22" fmla="*/ 110306 w 136178"/>
                <a:gd name="connsiteY22" fmla="*/ 172196 h 204267"/>
                <a:gd name="connsiteX23" fmla="*/ 112008 w 136178"/>
                <a:gd name="connsiteY23" fmla="*/ 150748 h 204267"/>
                <a:gd name="connsiteX24" fmla="*/ 110646 w 136178"/>
                <a:gd name="connsiteY24" fmla="*/ 116363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6178" h="204267">
                  <a:moveTo>
                    <a:pt x="147074" y="120449"/>
                  </a:moveTo>
                  <a:cubicBezTo>
                    <a:pt x="148939" y="148586"/>
                    <a:pt x="145237" y="176813"/>
                    <a:pt x="136180" y="203517"/>
                  </a:cubicBezTo>
                  <a:cubicBezTo>
                    <a:pt x="123828" y="226395"/>
                    <a:pt x="98631" y="239264"/>
                    <a:pt x="72857" y="235859"/>
                  </a:cubicBezTo>
                  <a:cubicBezTo>
                    <a:pt x="48135" y="238876"/>
                    <a:pt x="24048" y="226630"/>
                    <a:pt x="11917" y="204879"/>
                  </a:cubicBezTo>
                  <a:cubicBezTo>
                    <a:pt x="7071" y="194111"/>
                    <a:pt x="4078" y="182600"/>
                    <a:pt x="3066" y="170834"/>
                  </a:cubicBezTo>
                  <a:cubicBezTo>
                    <a:pt x="1076" y="154227"/>
                    <a:pt x="53" y="137515"/>
                    <a:pt x="2" y="120789"/>
                  </a:cubicBezTo>
                  <a:cubicBezTo>
                    <a:pt x="-57" y="100281"/>
                    <a:pt x="1422" y="79796"/>
                    <a:pt x="4427" y="59509"/>
                  </a:cubicBezTo>
                  <a:cubicBezTo>
                    <a:pt x="6146" y="45360"/>
                    <a:pt x="11677" y="31946"/>
                    <a:pt x="20428" y="20698"/>
                  </a:cubicBezTo>
                  <a:cubicBezTo>
                    <a:pt x="34459" y="6275"/>
                    <a:pt x="54151" y="-1202"/>
                    <a:pt x="74219" y="271"/>
                  </a:cubicBezTo>
                  <a:cubicBezTo>
                    <a:pt x="93940" y="-1468"/>
                    <a:pt x="113477" y="5210"/>
                    <a:pt x="128009" y="18655"/>
                  </a:cubicBezTo>
                  <a:cubicBezTo>
                    <a:pt x="137317" y="30391"/>
                    <a:pt x="142996" y="44590"/>
                    <a:pt x="144350" y="59509"/>
                  </a:cubicBezTo>
                  <a:cubicBezTo>
                    <a:pt x="146479" y="79748"/>
                    <a:pt x="147388" y="100100"/>
                    <a:pt x="147074" y="120449"/>
                  </a:cubicBezTo>
                  <a:close/>
                  <a:moveTo>
                    <a:pt x="110646" y="116363"/>
                  </a:moveTo>
                  <a:cubicBezTo>
                    <a:pt x="111042" y="97373"/>
                    <a:pt x="110132" y="78376"/>
                    <a:pt x="107923" y="59509"/>
                  </a:cubicBezTo>
                  <a:cubicBezTo>
                    <a:pt x="103610" y="36811"/>
                    <a:pt x="92262" y="25464"/>
                    <a:pt x="73878" y="25464"/>
                  </a:cubicBezTo>
                  <a:cubicBezTo>
                    <a:pt x="55835" y="25464"/>
                    <a:pt x="44260" y="37039"/>
                    <a:pt x="39834" y="59509"/>
                  </a:cubicBezTo>
                  <a:cubicBezTo>
                    <a:pt x="39438" y="66199"/>
                    <a:pt x="39438" y="72905"/>
                    <a:pt x="39834" y="79595"/>
                  </a:cubicBezTo>
                  <a:cubicBezTo>
                    <a:pt x="39834" y="88787"/>
                    <a:pt x="39834" y="100703"/>
                    <a:pt x="39834" y="113640"/>
                  </a:cubicBezTo>
                  <a:cubicBezTo>
                    <a:pt x="39834" y="126577"/>
                    <a:pt x="39834" y="138833"/>
                    <a:pt x="39834" y="147684"/>
                  </a:cubicBezTo>
                  <a:cubicBezTo>
                    <a:pt x="39834" y="156536"/>
                    <a:pt x="39834" y="164026"/>
                    <a:pt x="41536" y="169132"/>
                  </a:cubicBezTo>
                  <a:cubicBezTo>
                    <a:pt x="42595" y="178927"/>
                    <a:pt x="46108" y="188292"/>
                    <a:pt x="51749" y="196368"/>
                  </a:cubicBezTo>
                  <a:cubicBezTo>
                    <a:pt x="57886" y="203367"/>
                    <a:pt x="66986" y="207034"/>
                    <a:pt x="76261" y="206241"/>
                  </a:cubicBezTo>
                  <a:cubicBezTo>
                    <a:pt x="94986" y="206241"/>
                    <a:pt x="106221" y="194325"/>
                    <a:pt x="110306" y="172196"/>
                  </a:cubicBezTo>
                  <a:cubicBezTo>
                    <a:pt x="111240" y="165081"/>
                    <a:pt x="111808" y="157921"/>
                    <a:pt x="112008" y="150748"/>
                  </a:cubicBezTo>
                  <a:cubicBezTo>
                    <a:pt x="110306" y="143258"/>
                    <a:pt x="110646" y="131002"/>
                    <a:pt x="110646" y="116363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7" name="Vrije vorm: vorm 25">
              <a:extLst>
                <a:ext uri="{FF2B5EF4-FFF2-40B4-BE49-F238E27FC236}">
                  <a16:creationId xmlns:a16="http://schemas.microsoft.com/office/drawing/2014/main" id="{06394CA3-6712-413C-BF19-5B6ECCBEDBBA}"/>
                </a:ext>
              </a:extLst>
            </p:cNvPr>
            <p:cNvSpPr/>
            <p:nvPr/>
          </p:nvSpPr>
          <p:spPr>
            <a:xfrm>
              <a:off x="14723197" y="8687277"/>
              <a:ext cx="102134" cy="204267"/>
            </a:xfrm>
            <a:custGeom>
              <a:avLst/>
              <a:gdLst>
                <a:gd name="connsiteX0" fmla="*/ 34045 w 102133"/>
                <a:gd name="connsiteY0" fmla="*/ 26895 h 204267"/>
                <a:gd name="connsiteX1" fmla="*/ 34045 w 102133"/>
                <a:gd name="connsiteY1" fmla="*/ 96686 h 204267"/>
                <a:gd name="connsiteX2" fmla="*/ 102133 w 102133"/>
                <a:gd name="connsiteY2" fmla="*/ 96686 h 204267"/>
                <a:gd name="connsiteX3" fmla="*/ 102133 w 102133"/>
                <a:gd name="connsiteY3" fmla="*/ 122901 h 204267"/>
                <a:gd name="connsiteX4" fmla="*/ 34045 w 102133"/>
                <a:gd name="connsiteY4" fmla="*/ 122901 h 204267"/>
                <a:gd name="connsiteX5" fmla="*/ 34045 w 102133"/>
                <a:gd name="connsiteY5" fmla="*/ 225034 h 204267"/>
                <a:gd name="connsiteX6" fmla="*/ 0 w 102133"/>
                <a:gd name="connsiteY6" fmla="*/ 225034 h 204267"/>
                <a:gd name="connsiteX7" fmla="*/ 0 w 102133"/>
                <a:gd name="connsiteY7" fmla="*/ 0 h 204267"/>
                <a:gd name="connsiteX8" fmla="*/ 105197 w 102133"/>
                <a:gd name="connsiteY8" fmla="*/ 0 h 204267"/>
                <a:gd name="connsiteX9" fmla="*/ 105197 w 102133"/>
                <a:gd name="connsiteY9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133" h="204267">
                  <a:moveTo>
                    <a:pt x="34045" y="26895"/>
                  </a:moveTo>
                  <a:lnTo>
                    <a:pt x="34045" y="96686"/>
                  </a:lnTo>
                  <a:lnTo>
                    <a:pt x="102133" y="96686"/>
                  </a:lnTo>
                  <a:lnTo>
                    <a:pt x="102133" y="122901"/>
                  </a:lnTo>
                  <a:lnTo>
                    <a:pt x="34045" y="122901"/>
                  </a:lnTo>
                  <a:lnTo>
                    <a:pt x="34045" y="225034"/>
                  </a:lnTo>
                  <a:lnTo>
                    <a:pt x="0" y="225034"/>
                  </a:lnTo>
                  <a:lnTo>
                    <a:pt x="0" y="0"/>
                  </a:lnTo>
                  <a:lnTo>
                    <a:pt x="105197" y="0"/>
                  </a:lnTo>
                  <a:lnTo>
                    <a:pt x="105197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49" name="Titel 5">
            <a:extLst>
              <a:ext uri="{FF2B5EF4-FFF2-40B4-BE49-F238E27FC236}">
                <a16:creationId xmlns:a16="http://schemas.microsoft.com/office/drawing/2014/main" id="{D526BE5C-1FC7-4FE5-AEF4-C71AE406F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9587" y="665851"/>
            <a:ext cx="8122421" cy="1454150"/>
          </a:xfrm>
        </p:spPr>
        <p:txBody>
          <a:bodyPr/>
          <a:lstStyle/>
          <a:p>
            <a:r>
              <a:rPr lang="nl-NL">
                <a:solidFill>
                  <a:srgbClr val="822433"/>
                </a:solidFill>
                <a:latin typeface="Arial Narrow"/>
              </a:rPr>
              <a:t>SHAPING2030: VISION</a:t>
            </a:r>
            <a:br>
              <a:rPr lang="nl-NL" sz="2800">
                <a:latin typeface="Arial Narrow"/>
              </a:rPr>
            </a:br>
            <a:r>
              <a:rPr lang="nl-NL" sz="2800" b="0">
                <a:solidFill>
                  <a:schemeClr val="bg1">
                    <a:lumMod val="75000"/>
                  </a:schemeClr>
                </a:solidFill>
                <a:latin typeface="Arial Narrow"/>
              </a:rPr>
              <a:t>ENTREPRENEURIAL - INCLUSIVE -</a:t>
            </a:r>
            <a:r>
              <a:rPr lang="nl-NL" sz="2800">
                <a:solidFill>
                  <a:schemeClr val="bg1">
                    <a:lumMod val="75000"/>
                  </a:schemeClr>
                </a:solidFill>
                <a:latin typeface="Arial Narrow"/>
              </a:rPr>
              <a:t> </a:t>
            </a:r>
            <a:r>
              <a:rPr lang="nl-NL" sz="2800">
                <a:solidFill>
                  <a:srgbClr val="822433"/>
                </a:solidFill>
                <a:latin typeface="Arial Narrow"/>
              </a:rPr>
              <a:t>OPEN MINDSET </a:t>
            </a:r>
            <a:endParaRPr lang="nl-NL" sz="2800">
              <a:solidFill>
                <a:srgbClr val="822433"/>
              </a:solidFill>
            </a:endParaRPr>
          </a:p>
        </p:txBody>
      </p:sp>
      <p:sp>
        <p:nvSpPr>
          <p:cNvPr id="51" name="Tijdelijke aanduiding voor inhoud 6">
            <a:extLst>
              <a:ext uri="{FF2B5EF4-FFF2-40B4-BE49-F238E27FC236}">
                <a16:creationId xmlns:a16="http://schemas.microsoft.com/office/drawing/2014/main" id="{7F0D2C95-3CA5-4433-A12E-7AA551064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9588" y="2312444"/>
            <a:ext cx="6102145" cy="6144585"/>
          </a:xfrm>
        </p:spPr>
        <p:txBody>
          <a:bodyPr vert="horz" wrap="square" lIns="0" tIns="0" rIns="72000" bIns="360000" rtlCol="0" anchor="t">
            <a:spAutoFit/>
          </a:bodyPr>
          <a:lstStyle/>
          <a:p>
            <a:pPr>
              <a:buClr>
                <a:schemeClr val="accent1"/>
              </a:buClr>
            </a:pPr>
            <a:r>
              <a:rPr lang="nl-NL" sz="2000" b="1">
                <a:latin typeface="Arial Narrow"/>
              </a:rPr>
              <a:t>OPEN MINDSET:</a:t>
            </a:r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 Narrow"/>
              </a:rPr>
              <a:t>Working together on social challenges</a:t>
            </a:r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 Narrow"/>
              </a:rPr>
              <a:t>Locally or globally, physically or virtually, </a:t>
            </a:r>
            <a:br>
              <a:rPr lang="nl-NL" sz="2000">
                <a:latin typeface="Arial Narrow"/>
              </a:rPr>
            </a:br>
            <a:r>
              <a:rPr lang="nl-NL" sz="2000">
                <a:latin typeface="Arial Narrow"/>
              </a:rPr>
              <a:t>with the campus as a hub</a:t>
            </a:r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 Narrow"/>
              </a:rPr>
              <a:t>Importance of community and networking</a:t>
            </a:r>
            <a:endParaRPr lang="nl-NL"/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 Narrow"/>
              </a:rPr>
              <a:t>Focus on development in the Twente region</a:t>
            </a:r>
            <a:endParaRPr lang="nl-NL"/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 Narrow"/>
              </a:rPr>
              <a:t>Cooperation across the border with Germany</a:t>
            </a:r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 Narrow"/>
              </a:rPr>
              <a:t>Reliability</a:t>
            </a:r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endParaRPr lang="nl-NL" sz="2000"/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nl-NL" sz="2000"/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nl-NL" sz="2000"/>
          </a:p>
          <a:p>
            <a:pPr>
              <a:buClr>
                <a:schemeClr val="accent1"/>
              </a:buClr>
            </a:pPr>
            <a:br>
              <a:rPr lang="nl-NL" sz="2000"/>
            </a:br>
            <a:endParaRPr lang="nl-NL" sz="2000"/>
          </a:p>
          <a:p>
            <a:pPr>
              <a:buClr>
                <a:schemeClr val="accent1"/>
              </a:buClr>
            </a:pPr>
            <a:endParaRPr lang="nl-NL"/>
          </a:p>
        </p:txBody>
      </p:sp>
      <p:pic>
        <p:nvPicPr>
          <p:cNvPr id="2" name="Afbeelding 2" descr="Afbeelding met gebouw, binnen, persoon, man&#10;&#10;Beschrijving is gegenereerd met zeer hoge betrouwbaarheid">
            <a:extLst>
              <a:ext uri="{FF2B5EF4-FFF2-40B4-BE49-F238E27FC236}">
                <a16:creationId xmlns:a16="http://schemas.microsoft.com/office/drawing/2014/main" id="{4E333E2D-7B48-4370-A43C-94D201B84D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00" t="16" r="40079" b="16"/>
          <a:stretch/>
        </p:blipFill>
        <p:spPr>
          <a:xfrm>
            <a:off x="200" y="-1443"/>
            <a:ext cx="6993476" cy="915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62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8224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8">
            <a:extLst>
              <a:ext uri="{FF2B5EF4-FFF2-40B4-BE49-F238E27FC236}">
                <a16:creationId xmlns:a16="http://schemas.microsoft.com/office/drawing/2014/main" id="{5C9E6116-C05E-4454-985A-DA816CD19A22}"/>
              </a:ext>
            </a:extLst>
          </p:cNvPr>
          <p:cNvGrpSpPr/>
          <p:nvPr/>
        </p:nvGrpSpPr>
        <p:grpSpPr>
          <a:xfrm>
            <a:off x="14530844" y="8384621"/>
            <a:ext cx="1515323" cy="532117"/>
            <a:chOff x="14530844" y="8384621"/>
            <a:chExt cx="1515323" cy="532117"/>
          </a:xfrm>
          <a:solidFill>
            <a:schemeClr val="bg1"/>
          </a:solidFill>
        </p:grpSpPr>
        <p:sp>
          <p:nvSpPr>
            <p:cNvPr id="10" name="Vrije vorm: vorm 14">
              <a:extLst>
                <a:ext uri="{FF2B5EF4-FFF2-40B4-BE49-F238E27FC236}">
                  <a16:creationId xmlns:a16="http://schemas.microsoft.com/office/drawing/2014/main" id="{DEDFCA8E-F5E7-4C6D-B8FF-A466AC3CA7D2}"/>
                </a:ext>
              </a:extLst>
            </p:cNvPr>
            <p:cNvSpPr/>
            <p:nvPr/>
          </p:nvSpPr>
          <p:spPr>
            <a:xfrm>
              <a:off x="14530846" y="8389047"/>
              <a:ext cx="136178" cy="204267"/>
            </a:xfrm>
            <a:custGeom>
              <a:avLst/>
              <a:gdLst>
                <a:gd name="connsiteX0" fmla="*/ 143327 w 136178"/>
                <a:gd name="connsiteY0" fmla="*/ 152860 h 204267"/>
                <a:gd name="connsiteX1" fmla="*/ 72174 w 136178"/>
                <a:gd name="connsiteY1" fmla="*/ 231503 h 204267"/>
                <a:gd name="connsiteX2" fmla="*/ 0 w 136178"/>
                <a:gd name="connsiteY2" fmla="*/ 148775 h 204267"/>
                <a:gd name="connsiteX3" fmla="*/ 0 w 136178"/>
                <a:gd name="connsiteY3" fmla="*/ 0 h 204267"/>
                <a:gd name="connsiteX4" fmla="*/ 34045 w 136178"/>
                <a:gd name="connsiteY4" fmla="*/ 0 h 204267"/>
                <a:gd name="connsiteX5" fmla="*/ 34045 w 136178"/>
                <a:gd name="connsiteY5" fmla="*/ 148775 h 204267"/>
                <a:gd name="connsiteX6" fmla="*/ 70132 w 136178"/>
                <a:gd name="connsiteY6" fmla="*/ 206650 h 204267"/>
                <a:gd name="connsiteX7" fmla="*/ 108942 w 136178"/>
                <a:gd name="connsiteY7" fmla="*/ 148775 h 204267"/>
                <a:gd name="connsiteX8" fmla="*/ 108942 w 136178"/>
                <a:gd name="connsiteY8" fmla="*/ 0 h 204267"/>
                <a:gd name="connsiteX9" fmla="*/ 142987 w 136178"/>
                <a:gd name="connsiteY9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143327" y="152860"/>
                  </a:moveTo>
                  <a:cubicBezTo>
                    <a:pt x="143327" y="212438"/>
                    <a:pt x="118815" y="231503"/>
                    <a:pt x="72174" y="231503"/>
                  </a:cubicBezTo>
                  <a:cubicBezTo>
                    <a:pt x="19065" y="231503"/>
                    <a:pt x="0" y="204948"/>
                    <a:pt x="0" y="148775"/>
                  </a:cubicBezTo>
                  <a:lnTo>
                    <a:pt x="0" y="0"/>
                  </a:lnTo>
                  <a:lnTo>
                    <a:pt x="34045" y="0"/>
                  </a:lnTo>
                  <a:lnTo>
                    <a:pt x="34045" y="148775"/>
                  </a:lnTo>
                  <a:cubicBezTo>
                    <a:pt x="34045" y="168861"/>
                    <a:pt x="34045" y="206650"/>
                    <a:pt x="70132" y="206650"/>
                  </a:cubicBezTo>
                  <a:cubicBezTo>
                    <a:pt x="102134" y="205289"/>
                    <a:pt x="108942" y="182819"/>
                    <a:pt x="108942" y="148775"/>
                  </a:cubicBezTo>
                  <a:lnTo>
                    <a:pt x="108942" y="0"/>
                  </a:lnTo>
                  <a:lnTo>
                    <a:pt x="14298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" name="Vrije vorm: vorm 15">
              <a:extLst>
                <a:ext uri="{FF2B5EF4-FFF2-40B4-BE49-F238E27FC236}">
                  <a16:creationId xmlns:a16="http://schemas.microsoft.com/office/drawing/2014/main" id="{FD84EBD0-47CB-40A0-B3AF-5BA61F81C4DA}"/>
                </a:ext>
              </a:extLst>
            </p:cNvPr>
            <p:cNvSpPr/>
            <p:nvPr/>
          </p:nvSpPr>
          <p:spPr>
            <a:xfrm>
              <a:off x="15518136" y="8687277"/>
              <a:ext cx="136178" cy="204267"/>
            </a:xfrm>
            <a:custGeom>
              <a:avLst/>
              <a:gdLst>
                <a:gd name="connsiteX0" fmla="*/ 98729 w 136178"/>
                <a:gd name="connsiteY0" fmla="*/ 227077 h 204267"/>
                <a:gd name="connsiteX1" fmla="*/ 30640 w 136178"/>
                <a:gd name="connsiteY1" fmla="*/ 30640 h 204267"/>
                <a:gd name="connsiteX2" fmla="*/ 30640 w 136178"/>
                <a:gd name="connsiteY2" fmla="*/ 227077 h 204267"/>
                <a:gd name="connsiteX3" fmla="*/ 0 w 136178"/>
                <a:gd name="connsiteY3" fmla="*/ 22707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0817 w 136178"/>
                <a:gd name="connsiteY8" fmla="*/ 0 h 204267"/>
                <a:gd name="connsiteX9" fmla="*/ 150817 w 136178"/>
                <a:gd name="connsiteY9" fmla="*/ 22707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8729" y="227077"/>
                  </a:moveTo>
                  <a:lnTo>
                    <a:pt x="30640" y="30640"/>
                  </a:lnTo>
                  <a:lnTo>
                    <a:pt x="30640" y="227077"/>
                  </a:lnTo>
                  <a:lnTo>
                    <a:pt x="0" y="22707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0817" y="0"/>
                  </a:lnTo>
                  <a:lnTo>
                    <a:pt x="150817" y="22707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" name="Vrije vorm: vorm 16">
              <a:extLst>
                <a:ext uri="{FF2B5EF4-FFF2-40B4-BE49-F238E27FC236}">
                  <a16:creationId xmlns:a16="http://schemas.microsoft.com/office/drawing/2014/main" id="{BD62723C-B7DB-421F-B262-AB63C00D611C}"/>
                </a:ext>
              </a:extLst>
            </p:cNvPr>
            <p:cNvSpPr/>
            <p:nvPr/>
          </p:nvSpPr>
          <p:spPr>
            <a:xfrm>
              <a:off x="14720133" y="8389047"/>
              <a:ext cx="136178" cy="204267"/>
            </a:xfrm>
            <a:custGeom>
              <a:avLst/>
              <a:gdLst>
                <a:gd name="connsiteX0" fmla="*/ 97708 w 136178"/>
                <a:gd name="connsiteY0" fmla="*/ 227417 h 204267"/>
                <a:gd name="connsiteX1" fmla="*/ 29619 w 136178"/>
                <a:gd name="connsiteY1" fmla="*/ 30981 h 204267"/>
                <a:gd name="connsiteX2" fmla="*/ 29619 w 136178"/>
                <a:gd name="connsiteY2" fmla="*/ 227417 h 204267"/>
                <a:gd name="connsiteX3" fmla="*/ 0 w 136178"/>
                <a:gd name="connsiteY3" fmla="*/ 22741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1158 w 136178"/>
                <a:gd name="connsiteY8" fmla="*/ 0 h 204267"/>
                <a:gd name="connsiteX9" fmla="*/ 151158 w 136178"/>
                <a:gd name="connsiteY9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7708" y="227417"/>
                  </a:moveTo>
                  <a:lnTo>
                    <a:pt x="29619" y="30981"/>
                  </a:lnTo>
                  <a:lnTo>
                    <a:pt x="29619" y="227417"/>
                  </a:lnTo>
                  <a:lnTo>
                    <a:pt x="0" y="22741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1158" y="0"/>
                  </a:lnTo>
                  <a:lnTo>
                    <a:pt x="151158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" name="Vrije vorm: vorm 17">
              <a:extLst>
                <a:ext uri="{FF2B5EF4-FFF2-40B4-BE49-F238E27FC236}">
                  <a16:creationId xmlns:a16="http://schemas.microsoft.com/office/drawing/2014/main" id="{30B894B1-CB43-42F0-BE59-E87B0755D1B2}"/>
                </a:ext>
              </a:extLst>
            </p:cNvPr>
            <p:cNvSpPr/>
            <p:nvPr/>
          </p:nvSpPr>
          <p:spPr>
            <a:xfrm>
              <a:off x="1492405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" name="Vrije vorm: vorm 18">
              <a:extLst>
                <a:ext uri="{FF2B5EF4-FFF2-40B4-BE49-F238E27FC236}">
                  <a16:creationId xmlns:a16="http://schemas.microsoft.com/office/drawing/2014/main" id="{611C9EFC-9430-44D9-AA05-78D0FD0AB79A}"/>
                </a:ext>
              </a:extLst>
            </p:cNvPr>
            <p:cNvSpPr/>
            <p:nvPr/>
          </p:nvSpPr>
          <p:spPr>
            <a:xfrm>
              <a:off x="1567371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" name="Vrije vorm: vorm 19">
              <a:extLst>
                <a:ext uri="{FF2B5EF4-FFF2-40B4-BE49-F238E27FC236}">
                  <a16:creationId xmlns:a16="http://schemas.microsoft.com/office/drawing/2014/main" id="{07BBE08B-77D2-4DF6-9CE0-9865897CA2DA}"/>
                </a:ext>
              </a:extLst>
            </p:cNvPr>
            <p:cNvSpPr/>
            <p:nvPr/>
          </p:nvSpPr>
          <p:spPr>
            <a:xfrm>
              <a:off x="14988063" y="8389047"/>
              <a:ext cx="136178" cy="204267"/>
            </a:xfrm>
            <a:custGeom>
              <a:avLst/>
              <a:gdLst>
                <a:gd name="connsiteX0" fmla="*/ 98729 w 136178"/>
                <a:gd name="connsiteY0" fmla="*/ 227417 h 204267"/>
                <a:gd name="connsiteX1" fmla="*/ 57195 w 136178"/>
                <a:gd name="connsiteY1" fmla="*/ 227417 h 204267"/>
                <a:gd name="connsiteX2" fmla="*/ 0 w 136178"/>
                <a:gd name="connsiteY2" fmla="*/ 0 h 204267"/>
                <a:gd name="connsiteX3" fmla="*/ 36428 w 136178"/>
                <a:gd name="connsiteY3" fmla="*/ 0 h 204267"/>
                <a:gd name="connsiteX4" fmla="*/ 79664 w 136178"/>
                <a:gd name="connsiteY4" fmla="*/ 195075 h 204267"/>
                <a:gd name="connsiteX5" fmla="*/ 124262 w 136178"/>
                <a:gd name="connsiteY5" fmla="*/ 0 h 204267"/>
                <a:gd name="connsiteX6" fmla="*/ 158307 w 136178"/>
                <a:gd name="connsiteY6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178" h="204267">
                  <a:moveTo>
                    <a:pt x="98729" y="227417"/>
                  </a:moveTo>
                  <a:lnTo>
                    <a:pt x="57195" y="227417"/>
                  </a:lnTo>
                  <a:lnTo>
                    <a:pt x="0" y="0"/>
                  </a:lnTo>
                  <a:lnTo>
                    <a:pt x="36428" y="0"/>
                  </a:lnTo>
                  <a:lnTo>
                    <a:pt x="79664" y="195075"/>
                  </a:lnTo>
                  <a:lnTo>
                    <a:pt x="124262" y="0"/>
                  </a:lnTo>
                  <a:lnTo>
                    <a:pt x="15830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" name="Vrije vorm: vorm 20">
              <a:extLst>
                <a:ext uri="{FF2B5EF4-FFF2-40B4-BE49-F238E27FC236}">
                  <a16:creationId xmlns:a16="http://schemas.microsoft.com/office/drawing/2014/main" id="{A91C53A0-7612-4462-A69A-1AF5B01AA6C5}"/>
                </a:ext>
              </a:extLst>
            </p:cNvPr>
            <p:cNvSpPr/>
            <p:nvPr/>
          </p:nvSpPr>
          <p:spPr>
            <a:xfrm>
              <a:off x="15174627" y="8389047"/>
              <a:ext cx="102134" cy="204267"/>
            </a:xfrm>
            <a:custGeom>
              <a:avLst/>
              <a:gdLst>
                <a:gd name="connsiteX0" fmla="*/ 0 w 102133"/>
                <a:gd name="connsiteY0" fmla="*/ 22741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7236 h 204267"/>
                <a:gd name="connsiteX4" fmla="*/ 34725 w 102133"/>
                <a:gd name="connsiteY4" fmla="*/ 27236 h 204267"/>
                <a:gd name="connsiteX5" fmla="*/ 34725 w 102133"/>
                <a:gd name="connsiteY5" fmla="*/ 95325 h 204267"/>
                <a:gd name="connsiteX6" fmla="*/ 107581 w 102133"/>
                <a:gd name="connsiteY6" fmla="*/ 95325 h 204267"/>
                <a:gd name="connsiteX7" fmla="*/ 107581 w 102133"/>
                <a:gd name="connsiteY7" fmla="*/ 121539 h 204267"/>
                <a:gd name="connsiteX8" fmla="*/ 34725 w 102133"/>
                <a:gd name="connsiteY8" fmla="*/ 121539 h 204267"/>
                <a:gd name="connsiteX9" fmla="*/ 34725 w 102133"/>
                <a:gd name="connsiteY9" fmla="*/ 200182 h 204267"/>
                <a:gd name="connsiteX10" fmla="*/ 114730 w 102133"/>
                <a:gd name="connsiteY10" fmla="*/ 20018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41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7236"/>
                  </a:lnTo>
                  <a:lnTo>
                    <a:pt x="34725" y="27236"/>
                  </a:lnTo>
                  <a:lnTo>
                    <a:pt x="34725" y="95325"/>
                  </a:lnTo>
                  <a:lnTo>
                    <a:pt x="107581" y="95325"/>
                  </a:lnTo>
                  <a:lnTo>
                    <a:pt x="107581" y="121539"/>
                  </a:lnTo>
                  <a:lnTo>
                    <a:pt x="34725" y="121539"/>
                  </a:lnTo>
                  <a:lnTo>
                    <a:pt x="34725" y="200182"/>
                  </a:lnTo>
                  <a:lnTo>
                    <a:pt x="114730" y="20018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" name="Vrije vorm: vorm 21">
              <a:extLst>
                <a:ext uri="{FF2B5EF4-FFF2-40B4-BE49-F238E27FC236}">
                  <a16:creationId xmlns:a16="http://schemas.microsoft.com/office/drawing/2014/main" id="{15769414-3F93-407F-9D4A-50CDBCC4D273}"/>
                </a:ext>
              </a:extLst>
            </p:cNvPr>
            <p:cNvSpPr/>
            <p:nvPr/>
          </p:nvSpPr>
          <p:spPr>
            <a:xfrm>
              <a:off x="15363574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" name="Vrije vorm: vorm 22">
              <a:extLst>
                <a:ext uri="{FF2B5EF4-FFF2-40B4-BE49-F238E27FC236}">
                  <a16:creationId xmlns:a16="http://schemas.microsoft.com/office/drawing/2014/main" id="{16430A0C-5F96-47DF-9C65-653A3EC19A24}"/>
                </a:ext>
              </a:extLst>
            </p:cNvPr>
            <p:cNvSpPr/>
            <p:nvPr/>
          </p:nvSpPr>
          <p:spPr>
            <a:xfrm>
              <a:off x="15867092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" name="Vrije vorm: vorm 23">
              <a:extLst>
                <a:ext uri="{FF2B5EF4-FFF2-40B4-BE49-F238E27FC236}">
                  <a16:creationId xmlns:a16="http://schemas.microsoft.com/office/drawing/2014/main" id="{49854EBF-EF58-4D65-BF86-4FA099622EA0}"/>
                </a:ext>
              </a:extLst>
            </p:cNvPr>
            <p:cNvSpPr/>
            <p:nvPr/>
          </p:nvSpPr>
          <p:spPr>
            <a:xfrm>
              <a:off x="15330210" y="8389047"/>
              <a:ext cx="102134" cy="204267"/>
            </a:xfrm>
            <a:custGeom>
              <a:avLst/>
              <a:gdLst>
                <a:gd name="connsiteX0" fmla="*/ 93963 w 102133"/>
                <a:gd name="connsiteY0" fmla="*/ 227417 h 204267"/>
                <a:gd name="connsiteX1" fmla="*/ 90558 w 102133"/>
                <a:gd name="connsiteY1" fmla="*/ 167840 h 204267"/>
                <a:gd name="connsiteX2" fmla="*/ 84090 w 102133"/>
                <a:gd name="connsiteY2" fmla="*/ 133795 h 204267"/>
                <a:gd name="connsiteX3" fmla="*/ 55152 w 102133"/>
                <a:gd name="connsiteY3" fmla="*/ 124603 h 204267"/>
                <a:gd name="connsiteX4" fmla="*/ 34045 w 102133"/>
                <a:gd name="connsiteY4" fmla="*/ 124603 h 204267"/>
                <a:gd name="connsiteX5" fmla="*/ 34045 w 102133"/>
                <a:gd name="connsiteY5" fmla="*/ 226737 h 204267"/>
                <a:gd name="connsiteX6" fmla="*/ 0 w 102133"/>
                <a:gd name="connsiteY6" fmla="*/ 226737 h 204267"/>
                <a:gd name="connsiteX7" fmla="*/ 0 w 102133"/>
                <a:gd name="connsiteY7" fmla="*/ 0 h 204267"/>
                <a:gd name="connsiteX8" fmla="*/ 65365 w 102133"/>
                <a:gd name="connsiteY8" fmla="*/ 0 h 204267"/>
                <a:gd name="connsiteX9" fmla="*/ 130731 w 102133"/>
                <a:gd name="connsiteY9" fmla="*/ 57535 h 204267"/>
                <a:gd name="connsiteX10" fmla="*/ 93282 w 102133"/>
                <a:gd name="connsiteY10" fmla="*/ 112687 h 204267"/>
                <a:gd name="connsiteX11" fmla="*/ 119837 w 102133"/>
                <a:gd name="connsiteY11" fmla="*/ 125965 h 204267"/>
                <a:gd name="connsiteX12" fmla="*/ 126986 w 102133"/>
                <a:gd name="connsiteY12" fmla="*/ 162052 h 204267"/>
                <a:gd name="connsiteX13" fmla="*/ 131752 w 102133"/>
                <a:gd name="connsiteY13" fmla="*/ 227417 h 204267"/>
                <a:gd name="connsiteX14" fmla="*/ 93963 w 102133"/>
                <a:gd name="connsiteY14" fmla="*/ 60259 h 204267"/>
                <a:gd name="connsiteX15" fmla="*/ 57876 w 102133"/>
                <a:gd name="connsiteY15" fmla="*/ 26214 h 204267"/>
                <a:gd name="connsiteX16" fmla="*/ 34385 w 102133"/>
                <a:gd name="connsiteY16" fmla="*/ 26214 h 204267"/>
                <a:gd name="connsiteX17" fmla="*/ 34385 w 102133"/>
                <a:gd name="connsiteY17" fmla="*/ 99410 h 204267"/>
                <a:gd name="connsiteX18" fmla="*/ 51748 w 102133"/>
                <a:gd name="connsiteY18" fmla="*/ 99410 h 204267"/>
                <a:gd name="connsiteX19" fmla="*/ 93622 w 102133"/>
                <a:gd name="connsiteY19" fmla="*/ 60259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2133" h="204267">
                  <a:moveTo>
                    <a:pt x="93963" y="227417"/>
                  </a:moveTo>
                  <a:cubicBezTo>
                    <a:pt x="90899" y="205629"/>
                    <a:pt x="90899" y="171925"/>
                    <a:pt x="90558" y="167840"/>
                  </a:cubicBezTo>
                  <a:cubicBezTo>
                    <a:pt x="91375" y="156123"/>
                    <a:pt x="89146" y="144395"/>
                    <a:pt x="84090" y="133795"/>
                  </a:cubicBezTo>
                  <a:cubicBezTo>
                    <a:pt x="79664" y="127667"/>
                    <a:pt x="70132" y="124603"/>
                    <a:pt x="55152" y="124603"/>
                  </a:cubicBezTo>
                  <a:lnTo>
                    <a:pt x="34045" y="124603"/>
                  </a:lnTo>
                  <a:lnTo>
                    <a:pt x="34045" y="226737"/>
                  </a:lnTo>
                  <a:lnTo>
                    <a:pt x="0" y="226737"/>
                  </a:lnTo>
                  <a:lnTo>
                    <a:pt x="0" y="0"/>
                  </a:lnTo>
                  <a:lnTo>
                    <a:pt x="65365" y="0"/>
                  </a:lnTo>
                  <a:cubicBezTo>
                    <a:pt x="103155" y="0"/>
                    <a:pt x="130731" y="9192"/>
                    <a:pt x="130731" y="57535"/>
                  </a:cubicBezTo>
                  <a:cubicBezTo>
                    <a:pt x="134421" y="82845"/>
                    <a:pt x="118168" y="106781"/>
                    <a:pt x="93282" y="112687"/>
                  </a:cubicBezTo>
                  <a:cubicBezTo>
                    <a:pt x="103788" y="112432"/>
                    <a:pt x="113736" y="117406"/>
                    <a:pt x="119837" y="125965"/>
                  </a:cubicBezTo>
                  <a:cubicBezTo>
                    <a:pt x="125141" y="137226"/>
                    <a:pt x="127599" y="149619"/>
                    <a:pt x="126986" y="162052"/>
                  </a:cubicBezTo>
                  <a:cubicBezTo>
                    <a:pt x="127139" y="183921"/>
                    <a:pt x="128732" y="205757"/>
                    <a:pt x="131752" y="227417"/>
                  </a:cubicBezTo>
                  <a:close/>
                  <a:moveTo>
                    <a:pt x="93963" y="60259"/>
                  </a:moveTo>
                  <a:cubicBezTo>
                    <a:pt x="93963" y="34045"/>
                    <a:pt x="80005" y="26214"/>
                    <a:pt x="57876" y="26214"/>
                  </a:cubicBezTo>
                  <a:lnTo>
                    <a:pt x="34385" y="26214"/>
                  </a:lnTo>
                  <a:lnTo>
                    <a:pt x="34385" y="99410"/>
                  </a:lnTo>
                  <a:lnTo>
                    <a:pt x="51748" y="99410"/>
                  </a:lnTo>
                  <a:cubicBezTo>
                    <a:pt x="82388" y="99410"/>
                    <a:pt x="93622" y="91239"/>
                    <a:pt x="93622" y="60259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" name="Vrije vorm: vorm 24">
              <a:extLst>
                <a:ext uri="{FF2B5EF4-FFF2-40B4-BE49-F238E27FC236}">
                  <a16:creationId xmlns:a16="http://schemas.microsoft.com/office/drawing/2014/main" id="{2EFA0FD4-5985-4994-BF22-89717935BB5D}"/>
                </a:ext>
              </a:extLst>
            </p:cNvPr>
            <p:cNvSpPr/>
            <p:nvPr/>
          </p:nvSpPr>
          <p:spPr>
            <a:xfrm>
              <a:off x="15494305" y="8384621"/>
              <a:ext cx="136178" cy="204267"/>
            </a:xfrm>
            <a:custGeom>
              <a:avLst/>
              <a:gdLst>
                <a:gd name="connsiteX0" fmla="*/ 136178 w 136178"/>
                <a:gd name="connsiteY0" fmla="*/ 174648 h 204267"/>
                <a:gd name="connsiteX1" fmla="*/ 68089 w 136178"/>
                <a:gd name="connsiteY1" fmla="*/ 235929 h 204267"/>
                <a:gd name="connsiteX2" fmla="*/ 0 w 136178"/>
                <a:gd name="connsiteY2" fmla="*/ 167840 h 204267"/>
                <a:gd name="connsiteX3" fmla="*/ 0 w 136178"/>
                <a:gd name="connsiteY3" fmla="*/ 165456 h 204267"/>
                <a:gd name="connsiteX4" fmla="*/ 36087 w 136178"/>
                <a:gd name="connsiteY4" fmla="*/ 165456 h 204267"/>
                <a:gd name="connsiteX5" fmla="*/ 36087 w 136178"/>
                <a:gd name="connsiteY5" fmla="*/ 168180 h 204267"/>
                <a:gd name="connsiteX6" fmla="*/ 67068 w 136178"/>
                <a:gd name="connsiteY6" fmla="*/ 209714 h 204267"/>
                <a:gd name="connsiteX7" fmla="*/ 98794 w 136178"/>
                <a:gd name="connsiteY7" fmla="*/ 185418 h 204267"/>
                <a:gd name="connsiteX8" fmla="*/ 98389 w 136178"/>
                <a:gd name="connsiteY8" fmla="*/ 175670 h 204267"/>
                <a:gd name="connsiteX9" fmla="*/ 76600 w 136178"/>
                <a:gd name="connsiteY9" fmla="*/ 141625 h 204267"/>
                <a:gd name="connsiteX10" fmla="*/ 57535 w 136178"/>
                <a:gd name="connsiteY10" fmla="*/ 129710 h 204267"/>
                <a:gd name="connsiteX11" fmla="*/ 3064 w 136178"/>
                <a:gd name="connsiteY11" fmla="*/ 58557 h 204267"/>
                <a:gd name="connsiteX12" fmla="*/ 71493 w 136178"/>
                <a:gd name="connsiteY12" fmla="*/ 0 h 204267"/>
                <a:gd name="connsiteX13" fmla="*/ 133795 w 136178"/>
                <a:gd name="connsiteY13" fmla="*/ 56854 h 204267"/>
                <a:gd name="connsiteX14" fmla="*/ 133795 w 136178"/>
                <a:gd name="connsiteY14" fmla="*/ 65025 h 204267"/>
                <a:gd name="connsiteX15" fmla="*/ 99750 w 136178"/>
                <a:gd name="connsiteY15" fmla="*/ 65025 h 204267"/>
                <a:gd name="connsiteX16" fmla="*/ 99750 w 136178"/>
                <a:gd name="connsiteY16" fmla="*/ 59578 h 204267"/>
                <a:gd name="connsiteX17" fmla="*/ 71153 w 136178"/>
                <a:gd name="connsiteY17" fmla="*/ 25533 h 204267"/>
                <a:gd name="connsiteX18" fmla="*/ 41810 w 136178"/>
                <a:gd name="connsiteY18" fmla="*/ 49733 h 204267"/>
                <a:gd name="connsiteX19" fmla="*/ 41875 w 136178"/>
                <a:gd name="connsiteY19" fmla="*/ 55493 h 204267"/>
                <a:gd name="connsiteX20" fmla="*/ 73196 w 136178"/>
                <a:gd name="connsiteY20" fmla="*/ 95325 h 204267"/>
                <a:gd name="connsiteX21" fmla="*/ 89197 w 136178"/>
                <a:gd name="connsiteY21" fmla="*/ 105538 h 204267"/>
                <a:gd name="connsiteX22" fmla="*/ 136178 w 136178"/>
                <a:gd name="connsiteY22" fmla="*/ 174648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6178" h="204267">
                  <a:moveTo>
                    <a:pt x="136178" y="174648"/>
                  </a:moveTo>
                  <a:cubicBezTo>
                    <a:pt x="136178" y="215502"/>
                    <a:pt x="113709" y="235929"/>
                    <a:pt x="68089" y="235929"/>
                  </a:cubicBezTo>
                  <a:cubicBezTo>
                    <a:pt x="18044" y="235929"/>
                    <a:pt x="0" y="215842"/>
                    <a:pt x="0" y="167840"/>
                  </a:cubicBezTo>
                  <a:lnTo>
                    <a:pt x="0" y="165456"/>
                  </a:lnTo>
                  <a:lnTo>
                    <a:pt x="36087" y="165456"/>
                  </a:lnTo>
                  <a:lnTo>
                    <a:pt x="36087" y="168180"/>
                  </a:lnTo>
                  <a:cubicBezTo>
                    <a:pt x="36087" y="195075"/>
                    <a:pt x="42896" y="209714"/>
                    <a:pt x="67068" y="209714"/>
                  </a:cubicBezTo>
                  <a:cubicBezTo>
                    <a:pt x="82538" y="211766"/>
                    <a:pt x="96744" y="200889"/>
                    <a:pt x="98794" y="185418"/>
                  </a:cubicBezTo>
                  <a:cubicBezTo>
                    <a:pt x="99226" y="182170"/>
                    <a:pt x="99090" y="178871"/>
                    <a:pt x="98389" y="175670"/>
                  </a:cubicBezTo>
                  <a:cubicBezTo>
                    <a:pt x="97851" y="161206"/>
                    <a:pt x="89510" y="148172"/>
                    <a:pt x="76600" y="141625"/>
                  </a:cubicBezTo>
                  <a:lnTo>
                    <a:pt x="57535" y="129710"/>
                  </a:lnTo>
                  <a:cubicBezTo>
                    <a:pt x="23491" y="108942"/>
                    <a:pt x="3064" y="95665"/>
                    <a:pt x="3064" y="58557"/>
                  </a:cubicBezTo>
                  <a:cubicBezTo>
                    <a:pt x="3064" y="21448"/>
                    <a:pt x="28257" y="0"/>
                    <a:pt x="71493" y="0"/>
                  </a:cubicBezTo>
                  <a:cubicBezTo>
                    <a:pt x="114730" y="0"/>
                    <a:pt x="133795" y="19065"/>
                    <a:pt x="133795" y="56854"/>
                  </a:cubicBezTo>
                  <a:lnTo>
                    <a:pt x="133795" y="65025"/>
                  </a:lnTo>
                  <a:lnTo>
                    <a:pt x="99750" y="65025"/>
                  </a:lnTo>
                  <a:lnTo>
                    <a:pt x="99750" y="59578"/>
                  </a:lnTo>
                  <a:cubicBezTo>
                    <a:pt x="99750" y="37449"/>
                    <a:pt x="90218" y="25533"/>
                    <a:pt x="71153" y="25533"/>
                  </a:cubicBezTo>
                  <a:cubicBezTo>
                    <a:pt x="56368" y="24113"/>
                    <a:pt x="43230" y="34947"/>
                    <a:pt x="41810" y="49733"/>
                  </a:cubicBezTo>
                  <a:cubicBezTo>
                    <a:pt x="41623" y="51649"/>
                    <a:pt x="41647" y="53581"/>
                    <a:pt x="41875" y="55493"/>
                  </a:cubicBezTo>
                  <a:cubicBezTo>
                    <a:pt x="41875" y="78302"/>
                    <a:pt x="57876" y="85452"/>
                    <a:pt x="73196" y="95325"/>
                  </a:cubicBezTo>
                  <a:lnTo>
                    <a:pt x="89197" y="105538"/>
                  </a:lnTo>
                  <a:cubicBezTo>
                    <a:pt x="123582" y="129369"/>
                    <a:pt x="136178" y="139583"/>
                    <a:pt x="136178" y="174648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" name="Vrije vorm: vorm 25">
              <a:extLst>
                <a:ext uri="{FF2B5EF4-FFF2-40B4-BE49-F238E27FC236}">
                  <a16:creationId xmlns:a16="http://schemas.microsoft.com/office/drawing/2014/main" id="{07EE1D2B-C259-4CE8-AC11-7084D204BE5A}"/>
                </a:ext>
              </a:extLst>
            </p:cNvPr>
            <p:cNvSpPr/>
            <p:nvPr/>
          </p:nvSpPr>
          <p:spPr>
            <a:xfrm>
              <a:off x="15738063" y="8389047"/>
              <a:ext cx="136178" cy="204267"/>
            </a:xfrm>
            <a:custGeom>
              <a:avLst/>
              <a:gdLst>
                <a:gd name="connsiteX0" fmla="*/ 86473 w 136178"/>
                <a:gd name="connsiteY0" fmla="*/ 27236 h 204267"/>
                <a:gd name="connsiteX1" fmla="*/ 86473 w 136178"/>
                <a:gd name="connsiteY1" fmla="*/ 227417 h 204267"/>
                <a:gd name="connsiteX2" fmla="*/ 52429 w 136178"/>
                <a:gd name="connsiteY2" fmla="*/ 227417 h 204267"/>
                <a:gd name="connsiteX3" fmla="*/ 52429 w 136178"/>
                <a:gd name="connsiteY3" fmla="*/ 27236 h 204267"/>
                <a:gd name="connsiteX4" fmla="*/ 0 w 136178"/>
                <a:gd name="connsiteY4" fmla="*/ 27236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7236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6473" y="27236"/>
                  </a:moveTo>
                  <a:lnTo>
                    <a:pt x="86473" y="227417"/>
                  </a:lnTo>
                  <a:lnTo>
                    <a:pt x="52429" y="227417"/>
                  </a:lnTo>
                  <a:lnTo>
                    <a:pt x="52429" y="27236"/>
                  </a:lnTo>
                  <a:lnTo>
                    <a:pt x="0" y="27236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7236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" name="Vrije vorm: vorm 26">
              <a:extLst>
                <a:ext uri="{FF2B5EF4-FFF2-40B4-BE49-F238E27FC236}">
                  <a16:creationId xmlns:a16="http://schemas.microsoft.com/office/drawing/2014/main" id="{624658BB-D858-4CA3-94DB-B6C7975D28F3}"/>
                </a:ext>
              </a:extLst>
            </p:cNvPr>
            <p:cNvSpPr/>
            <p:nvPr/>
          </p:nvSpPr>
          <p:spPr>
            <a:xfrm>
              <a:off x="14922357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1067 w 136178"/>
                <a:gd name="connsiteY2" fmla="*/ 227077 h 204267"/>
                <a:gd name="connsiteX3" fmla="*/ 51067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1067" y="227077"/>
                  </a:lnTo>
                  <a:lnTo>
                    <a:pt x="51067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" name="Vrije vorm: vorm 27">
              <a:extLst>
                <a:ext uri="{FF2B5EF4-FFF2-40B4-BE49-F238E27FC236}">
                  <a16:creationId xmlns:a16="http://schemas.microsoft.com/office/drawing/2014/main" id="{19915CF8-3339-406A-9E3D-599A66B37F8C}"/>
                </a:ext>
              </a:extLst>
            </p:cNvPr>
            <p:cNvSpPr/>
            <p:nvPr/>
          </p:nvSpPr>
          <p:spPr>
            <a:xfrm>
              <a:off x="15698231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3790 w 136178"/>
                <a:gd name="connsiteY2" fmla="*/ 227077 h 204267"/>
                <a:gd name="connsiteX3" fmla="*/ 53790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3790" y="227077"/>
                  </a:lnTo>
                  <a:lnTo>
                    <a:pt x="53790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4" name="Vrije vorm: vorm 28">
              <a:extLst>
                <a:ext uri="{FF2B5EF4-FFF2-40B4-BE49-F238E27FC236}">
                  <a16:creationId xmlns:a16="http://schemas.microsoft.com/office/drawing/2014/main" id="{338A7E98-46A4-4580-9BA5-2B7BCC03ACC2}"/>
                </a:ext>
              </a:extLst>
            </p:cNvPr>
            <p:cNvSpPr/>
            <p:nvPr/>
          </p:nvSpPr>
          <p:spPr>
            <a:xfrm>
              <a:off x="15079643" y="8687277"/>
              <a:ext cx="238312" cy="204267"/>
            </a:xfrm>
            <a:custGeom>
              <a:avLst/>
              <a:gdLst>
                <a:gd name="connsiteX0" fmla="*/ 205288 w 238311"/>
                <a:gd name="connsiteY0" fmla="*/ 227077 h 204267"/>
                <a:gd name="connsiteX1" fmla="*/ 164094 w 238311"/>
                <a:gd name="connsiteY1" fmla="*/ 227077 h 204267"/>
                <a:gd name="connsiteX2" fmla="*/ 130050 w 238311"/>
                <a:gd name="connsiteY2" fmla="*/ 36428 h 204267"/>
                <a:gd name="connsiteX3" fmla="*/ 90558 w 238311"/>
                <a:gd name="connsiteY3" fmla="*/ 227077 h 204267"/>
                <a:gd name="connsiteX4" fmla="*/ 49705 w 238311"/>
                <a:gd name="connsiteY4" fmla="*/ 227077 h 204267"/>
                <a:gd name="connsiteX5" fmla="*/ 0 w 238311"/>
                <a:gd name="connsiteY5" fmla="*/ 0 h 204267"/>
                <a:gd name="connsiteX6" fmla="*/ 37108 w 238311"/>
                <a:gd name="connsiteY6" fmla="*/ 0 h 204267"/>
                <a:gd name="connsiteX7" fmla="*/ 71153 w 238311"/>
                <a:gd name="connsiteY7" fmla="*/ 189968 h 204267"/>
                <a:gd name="connsiteX8" fmla="*/ 109964 w 238311"/>
                <a:gd name="connsiteY8" fmla="*/ 0 h 204267"/>
                <a:gd name="connsiteX9" fmla="*/ 151158 w 238311"/>
                <a:gd name="connsiteY9" fmla="*/ 0 h 204267"/>
                <a:gd name="connsiteX10" fmla="*/ 186564 w 238311"/>
                <a:gd name="connsiteY10" fmla="*/ 190990 h 204267"/>
                <a:gd name="connsiteX11" fmla="*/ 222991 w 238311"/>
                <a:gd name="connsiteY11" fmla="*/ 1021 h 204267"/>
                <a:gd name="connsiteX12" fmla="*/ 257036 w 238311"/>
                <a:gd name="connsiteY12" fmla="*/ 1021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8311" h="204267">
                  <a:moveTo>
                    <a:pt x="205288" y="227077"/>
                  </a:moveTo>
                  <a:lnTo>
                    <a:pt x="164094" y="227077"/>
                  </a:lnTo>
                  <a:lnTo>
                    <a:pt x="130050" y="36428"/>
                  </a:lnTo>
                  <a:lnTo>
                    <a:pt x="90558" y="227077"/>
                  </a:lnTo>
                  <a:lnTo>
                    <a:pt x="49705" y="227077"/>
                  </a:lnTo>
                  <a:lnTo>
                    <a:pt x="0" y="0"/>
                  </a:lnTo>
                  <a:lnTo>
                    <a:pt x="37108" y="0"/>
                  </a:lnTo>
                  <a:lnTo>
                    <a:pt x="71153" y="189968"/>
                  </a:lnTo>
                  <a:lnTo>
                    <a:pt x="109964" y="0"/>
                  </a:lnTo>
                  <a:lnTo>
                    <a:pt x="151158" y="0"/>
                  </a:lnTo>
                  <a:lnTo>
                    <a:pt x="186564" y="190990"/>
                  </a:lnTo>
                  <a:lnTo>
                    <a:pt x="222991" y="1021"/>
                  </a:lnTo>
                  <a:lnTo>
                    <a:pt x="257036" y="1021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" name="Vrije vorm: vorm 29">
              <a:extLst>
                <a:ext uri="{FF2B5EF4-FFF2-40B4-BE49-F238E27FC236}">
                  <a16:creationId xmlns:a16="http://schemas.microsoft.com/office/drawing/2014/main" id="{DDE531EC-8C4E-4861-876C-DAFFB6968742}"/>
                </a:ext>
              </a:extLst>
            </p:cNvPr>
            <p:cNvSpPr/>
            <p:nvPr/>
          </p:nvSpPr>
          <p:spPr>
            <a:xfrm>
              <a:off x="16012122" y="8882693"/>
              <a:ext cx="34045" cy="34045"/>
            </a:xfrm>
            <a:custGeom>
              <a:avLst/>
              <a:gdLst>
                <a:gd name="connsiteX0" fmla="*/ 36768 w 34044"/>
                <a:gd name="connsiteY0" fmla="*/ 18384 h 34044"/>
                <a:gd name="connsiteX1" fmla="*/ 18384 w 34044"/>
                <a:gd name="connsiteY1" fmla="*/ 36768 h 34044"/>
                <a:gd name="connsiteX2" fmla="*/ 0 w 34044"/>
                <a:gd name="connsiteY2" fmla="*/ 18384 h 34044"/>
                <a:gd name="connsiteX3" fmla="*/ 18384 w 34044"/>
                <a:gd name="connsiteY3" fmla="*/ 0 h 34044"/>
                <a:gd name="connsiteX4" fmla="*/ 36768 w 34044"/>
                <a:gd name="connsiteY4" fmla="*/ 18384 h 3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44" h="34044">
                  <a:moveTo>
                    <a:pt x="36768" y="18384"/>
                  </a:moveTo>
                  <a:cubicBezTo>
                    <a:pt x="36768" y="28536"/>
                    <a:pt x="28536" y="36768"/>
                    <a:pt x="18384" y="36768"/>
                  </a:cubicBezTo>
                  <a:cubicBezTo>
                    <a:pt x="8232" y="36768"/>
                    <a:pt x="0" y="28536"/>
                    <a:pt x="0" y="18384"/>
                  </a:cubicBezTo>
                  <a:cubicBezTo>
                    <a:pt x="0" y="8232"/>
                    <a:pt x="8232" y="0"/>
                    <a:pt x="18384" y="0"/>
                  </a:cubicBezTo>
                  <a:cubicBezTo>
                    <a:pt x="28536" y="0"/>
                    <a:pt x="36768" y="8232"/>
                    <a:pt x="36768" y="18384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6" name="Vrije vorm: vorm 30">
              <a:extLst>
                <a:ext uri="{FF2B5EF4-FFF2-40B4-BE49-F238E27FC236}">
                  <a16:creationId xmlns:a16="http://schemas.microsoft.com/office/drawing/2014/main" id="{70D78C73-0C11-4E9C-8951-92003995AF17}"/>
                </a:ext>
              </a:extLst>
            </p:cNvPr>
            <p:cNvSpPr/>
            <p:nvPr/>
          </p:nvSpPr>
          <p:spPr>
            <a:xfrm>
              <a:off x="15885136" y="8389047"/>
              <a:ext cx="136178" cy="204267"/>
            </a:xfrm>
            <a:custGeom>
              <a:avLst/>
              <a:gdLst>
                <a:gd name="connsiteX0" fmla="*/ 94984 w 136178"/>
                <a:gd name="connsiteY0" fmla="*/ 140604 h 204267"/>
                <a:gd name="connsiteX1" fmla="*/ 94984 w 136178"/>
                <a:gd name="connsiteY1" fmla="*/ 227417 h 204267"/>
                <a:gd name="connsiteX2" fmla="*/ 60940 w 136178"/>
                <a:gd name="connsiteY2" fmla="*/ 227417 h 204267"/>
                <a:gd name="connsiteX3" fmla="*/ 60940 w 136178"/>
                <a:gd name="connsiteY3" fmla="*/ 140604 h 204267"/>
                <a:gd name="connsiteX4" fmla="*/ 0 w 136178"/>
                <a:gd name="connsiteY4" fmla="*/ 0 h 204267"/>
                <a:gd name="connsiteX5" fmla="*/ 39151 w 136178"/>
                <a:gd name="connsiteY5" fmla="*/ 0 h 204267"/>
                <a:gd name="connsiteX6" fmla="*/ 80005 w 136178"/>
                <a:gd name="connsiteY6" fmla="*/ 108602 h 204267"/>
                <a:gd name="connsiteX7" fmla="*/ 121539 w 136178"/>
                <a:gd name="connsiteY7" fmla="*/ 0 h 204267"/>
                <a:gd name="connsiteX8" fmla="*/ 157966 w 136178"/>
                <a:gd name="connsiteY8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178" h="204267">
                  <a:moveTo>
                    <a:pt x="94984" y="140604"/>
                  </a:moveTo>
                  <a:lnTo>
                    <a:pt x="94984" y="227417"/>
                  </a:lnTo>
                  <a:lnTo>
                    <a:pt x="60940" y="227417"/>
                  </a:lnTo>
                  <a:lnTo>
                    <a:pt x="60940" y="140604"/>
                  </a:lnTo>
                  <a:lnTo>
                    <a:pt x="0" y="0"/>
                  </a:lnTo>
                  <a:lnTo>
                    <a:pt x="39151" y="0"/>
                  </a:lnTo>
                  <a:lnTo>
                    <a:pt x="80005" y="108602"/>
                  </a:lnTo>
                  <a:lnTo>
                    <a:pt x="121539" y="0"/>
                  </a:lnTo>
                  <a:lnTo>
                    <a:pt x="157966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" name="Vrije vorm: vorm 31">
              <a:extLst>
                <a:ext uri="{FF2B5EF4-FFF2-40B4-BE49-F238E27FC236}">
                  <a16:creationId xmlns:a16="http://schemas.microsoft.com/office/drawing/2014/main" id="{6A6E013E-4CB3-4C1D-93FA-80BCD6A9A107}"/>
                </a:ext>
              </a:extLst>
            </p:cNvPr>
            <p:cNvSpPr/>
            <p:nvPr/>
          </p:nvSpPr>
          <p:spPr>
            <a:xfrm>
              <a:off x="14530844" y="8682580"/>
              <a:ext cx="136178" cy="204267"/>
            </a:xfrm>
            <a:custGeom>
              <a:avLst/>
              <a:gdLst>
                <a:gd name="connsiteX0" fmla="*/ 147074 w 136178"/>
                <a:gd name="connsiteY0" fmla="*/ 120449 h 204267"/>
                <a:gd name="connsiteX1" fmla="*/ 136180 w 136178"/>
                <a:gd name="connsiteY1" fmla="*/ 203517 h 204267"/>
                <a:gd name="connsiteX2" fmla="*/ 72857 w 136178"/>
                <a:gd name="connsiteY2" fmla="*/ 235859 h 204267"/>
                <a:gd name="connsiteX3" fmla="*/ 11917 w 136178"/>
                <a:gd name="connsiteY3" fmla="*/ 204879 h 204267"/>
                <a:gd name="connsiteX4" fmla="*/ 3066 w 136178"/>
                <a:gd name="connsiteY4" fmla="*/ 170834 h 204267"/>
                <a:gd name="connsiteX5" fmla="*/ 2 w 136178"/>
                <a:gd name="connsiteY5" fmla="*/ 120789 h 204267"/>
                <a:gd name="connsiteX6" fmla="*/ 4427 w 136178"/>
                <a:gd name="connsiteY6" fmla="*/ 59509 h 204267"/>
                <a:gd name="connsiteX7" fmla="*/ 20428 w 136178"/>
                <a:gd name="connsiteY7" fmla="*/ 20698 h 204267"/>
                <a:gd name="connsiteX8" fmla="*/ 74219 w 136178"/>
                <a:gd name="connsiteY8" fmla="*/ 271 h 204267"/>
                <a:gd name="connsiteX9" fmla="*/ 128009 w 136178"/>
                <a:gd name="connsiteY9" fmla="*/ 18655 h 204267"/>
                <a:gd name="connsiteX10" fmla="*/ 144350 w 136178"/>
                <a:gd name="connsiteY10" fmla="*/ 59509 h 204267"/>
                <a:gd name="connsiteX11" fmla="*/ 147074 w 136178"/>
                <a:gd name="connsiteY11" fmla="*/ 120449 h 204267"/>
                <a:gd name="connsiteX12" fmla="*/ 110646 w 136178"/>
                <a:gd name="connsiteY12" fmla="*/ 116363 h 204267"/>
                <a:gd name="connsiteX13" fmla="*/ 107923 w 136178"/>
                <a:gd name="connsiteY13" fmla="*/ 59509 h 204267"/>
                <a:gd name="connsiteX14" fmla="*/ 73878 w 136178"/>
                <a:gd name="connsiteY14" fmla="*/ 25464 h 204267"/>
                <a:gd name="connsiteX15" fmla="*/ 39834 w 136178"/>
                <a:gd name="connsiteY15" fmla="*/ 59509 h 204267"/>
                <a:gd name="connsiteX16" fmla="*/ 39834 w 136178"/>
                <a:gd name="connsiteY16" fmla="*/ 79595 h 204267"/>
                <a:gd name="connsiteX17" fmla="*/ 39834 w 136178"/>
                <a:gd name="connsiteY17" fmla="*/ 113640 h 204267"/>
                <a:gd name="connsiteX18" fmla="*/ 39834 w 136178"/>
                <a:gd name="connsiteY18" fmla="*/ 147684 h 204267"/>
                <a:gd name="connsiteX19" fmla="*/ 41536 w 136178"/>
                <a:gd name="connsiteY19" fmla="*/ 169132 h 204267"/>
                <a:gd name="connsiteX20" fmla="*/ 51749 w 136178"/>
                <a:gd name="connsiteY20" fmla="*/ 196368 h 204267"/>
                <a:gd name="connsiteX21" fmla="*/ 76261 w 136178"/>
                <a:gd name="connsiteY21" fmla="*/ 206241 h 204267"/>
                <a:gd name="connsiteX22" fmla="*/ 110306 w 136178"/>
                <a:gd name="connsiteY22" fmla="*/ 172196 h 204267"/>
                <a:gd name="connsiteX23" fmla="*/ 112008 w 136178"/>
                <a:gd name="connsiteY23" fmla="*/ 150748 h 204267"/>
                <a:gd name="connsiteX24" fmla="*/ 110646 w 136178"/>
                <a:gd name="connsiteY24" fmla="*/ 116363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6178" h="204267">
                  <a:moveTo>
                    <a:pt x="147074" y="120449"/>
                  </a:moveTo>
                  <a:cubicBezTo>
                    <a:pt x="148939" y="148586"/>
                    <a:pt x="145237" y="176813"/>
                    <a:pt x="136180" y="203517"/>
                  </a:cubicBezTo>
                  <a:cubicBezTo>
                    <a:pt x="123828" y="226395"/>
                    <a:pt x="98631" y="239264"/>
                    <a:pt x="72857" y="235859"/>
                  </a:cubicBezTo>
                  <a:cubicBezTo>
                    <a:pt x="48135" y="238876"/>
                    <a:pt x="24048" y="226630"/>
                    <a:pt x="11917" y="204879"/>
                  </a:cubicBezTo>
                  <a:cubicBezTo>
                    <a:pt x="7071" y="194111"/>
                    <a:pt x="4078" y="182600"/>
                    <a:pt x="3066" y="170834"/>
                  </a:cubicBezTo>
                  <a:cubicBezTo>
                    <a:pt x="1076" y="154227"/>
                    <a:pt x="53" y="137515"/>
                    <a:pt x="2" y="120789"/>
                  </a:cubicBezTo>
                  <a:cubicBezTo>
                    <a:pt x="-57" y="100281"/>
                    <a:pt x="1422" y="79796"/>
                    <a:pt x="4427" y="59509"/>
                  </a:cubicBezTo>
                  <a:cubicBezTo>
                    <a:pt x="6146" y="45360"/>
                    <a:pt x="11677" y="31946"/>
                    <a:pt x="20428" y="20698"/>
                  </a:cubicBezTo>
                  <a:cubicBezTo>
                    <a:pt x="34459" y="6275"/>
                    <a:pt x="54151" y="-1202"/>
                    <a:pt x="74219" y="271"/>
                  </a:cubicBezTo>
                  <a:cubicBezTo>
                    <a:pt x="93940" y="-1468"/>
                    <a:pt x="113477" y="5210"/>
                    <a:pt x="128009" y="18655"/>
                  </a:cubicBezTo>
                  <a:cubicBezTo>
                    <a:pt x="137317" y="30391"/>
                    <a:pt x="142996" y="44590"/>
                    <a:pt x="144350" y="59509"/>
                  </a:cubicBezTo>
                  <a:cubicBezTo>
                    <a:pt x="146479" y="79748"/>
                    <a:pt x="147388" y="100100"/>
                    <a:pt x="147074" y="120449"/>
                  </a:cubicBezTo>
                  <a:close/>
                  <a:moveTo>
                    <a:pt x="110646" y="116363"/>
                  </a:moveTo>
                  <a:cubicBezTo>
                    <a:pt x="111042" y="97373"/>
                    <a:pt x="110132" y="78376"/>
                    <a:pt x="107923" y="59509"/>
                  </a:cubicBezTo>
                  <a:cubicBezTo>
                    <a:pt x="103610" y="36811"/>
                    <a:pt x="92262" y="25464"/>
                    <a:pt x="73878" y="25464"/>
                  </a:cubicBezTo>
                  <a:cubicBezTo>
                    <a:pt x="55835" y="25464"/>
                    <a:pt x="44260" y="37039"/>
                    <a:pt x="39834" y="59509"/>
                  </a:cubicBezTo>
                  <a:cubicBezTo>
                    <a:pt x="39438" y="66199"/>
                    <a:pt x="39438" y="72905"/>
                    <a:pt x="39834" y="79595"/>
                  </a:cubicBezTo>
                  <a:cubicBezTo>
                    <a:pt x="39834" y="88787"/>
                    <a:pt x="39834" y="100703"/>
                    <a:pt x="39834" y="113640"/>
                  </a:cubicBezTo>
                  <a:cubicBezTo>
                    <a:pt x="39834" y="126577"/>
                    <a:pt x="39834" y="138833"/>
                    <a:pt x="39834" y="147684"/>
                  </a:cubicBezTo>
                  <a:cubicBezTo>
                    <a:pt x="39834" y="156536"/>
                    <a:pt x="39834" y="164026"/>
                    <a:pt x="41536" y="169132"/>
                  </a:cubicBezTo>
                  <a:cubicBezTo>
                    <a:pt x="42595" y="178927"/>
                    <a:pt x="46108" y="188292"/>
                    <a:pt x="51749" y="196368"/>
                  </a:cubicBezTo>
                  <a:cubicBezTo>
                    <a:pt x="57886" y="203367"/>
                    <a:pt x="66986" y="207034"/>
                    <a:pt x="76261" y="206241"/>
                  </a:cubicBezTo>
                  <a:cubicBezTo>
                    <a:pt x="94986" y="206241"/>
                    <a:pt x="106221" y="194325"/>
                    <a:pt x="110306" y="172196"/>
                  </a:cubicBezTo>
                  <a:cubicBezTo>
                    <a:pt x="111240" y="165081"/>
                    <a:pt x="111808" y="157921"/>
                    <a:pt x="112008" y="150748"/>
                  </a:cubicBezTo>
                  <a:cubicBezTo>
                    <a:pt x="110306" y="143258"/>
                    <a:pt x="110646" y="131002"/>
                    <a:pt x="110646" y="116363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" name="Vrije vorm: vorm 32">
              <a:extLst>
                <a:ext uri="{FF2B5EF4-FFF2-40B4-BE49-F238E27FC236}">
                  <a16:creationId xmlns:a16="http://schemas.microsoft.com/office/drawing/2014/main" id="{1C7836DA-252F-4598-8BAF-F9ADAFF8C510}"/>
                </a:ext>
              </a:extLst>
            </p:cNvPr>
            <p:cNvSpPr/>
            <p:nvPr/>
          </p:nvSpPr>
          <p:spPr>
            <a:xfrm>
              <a:off x="14723197" y="8687277"/>
              <a:ext cx="102134" cy="204267"/>
            </a:xfrm>
            <a:custGeom>
              <a:avLst/>
              <a:gdLst>
                <a:gd name="connsiteX0" fmla="*/ 34045 w 102133"/>
                <a:gd name="connsiteY0" fmla="*/ 26895 h 204267"/>
                <a:gd name="connsiteX1" fmla="*/ 34045 w 102133"/>
                <a:gd name="connsiteY1" fmla="*/ 96686 h 204267"/>
                <a:gd name="connsiteX2" fmla="*/ 102133 w 102133"/>
                <a:gd name="connsiteY2" fmla="*/ 96686 h 204267"/>
                <a:gd name="connsiteX3" fmla="*/ 102133 w 102133"/>
                <a:gd name="connsiteY3" fmla="*/ 122901 h 204267"/>
                <a:gd name="connsiteX4" fmla="*/ 34045 w 102133"/>
                <a:gd name="connsiteY4" fmla="*/ 122901 h 204267"/>
                <a:gd name="connsiteX5" fmla="*/ 34045 w 102133"/>
                <a:gd name="connsiteY5" fmla="*/ 225034 h 204267"/>
                <a:gd name="connsiteX6" fmla="*/ 0 w 102133"/>
                <a:gd name="connsiteY6" fmla="*/ 225034 h 204267"/>
                <a:gd name="connsiteX7" fmla="*/ 0 w 102133"/>
                <a:gd name="connsiteY7" fmla="*/ 0 h 204267"/>
                <a:gd name="connsiteX8" fmla="*/ 105197 w 102133"/>
                <a:gd name="connsiteY8" fmla="*/ 0 h 204267"/>
                <a:gd name="connsiteX9" fmla="*/ 105197 w 102133"/>
                <a:gd name="connsiteY9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133" h="204267">
                  <a:moveTo>
                    <a:pt x="34045" y="26895"/>
                  </a:moveTo>
                  <a:lnTo>
                    <a:pt x="34045" y="96686"/>
                  </a:lnTo>
                  <a:lnTo>
                    <a:pt x="102133" y="96686"/>
                  </a:lnTo>
                  <a:lnTo>
                    <a:pt x="102133" y="122901"/>
                  </a:lnTo>
                  <a:lnTo>
                    <a:pt x="34045" y="122901"/>
                  </a:lnTo>
                  <a:lnTo>
                    <a:pt x="34045" y="225034"/>
                  </a:lnTo>
                  <a:lnTo>
                    <a:pt x="0" y="225034"/>
                  </a:lnTo>
                  <a:lnTo>
                    <a:pt x="0" y="0"/>
                  </a:lnTo>
                  <a:lnTo>
                    <a:pt x="105197" y="0"/>
                  </a:lnTo>
                  <a:lnTo>
                    <a:pt x="105197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30" name="Tijdelijke aanduiding voor SmartArt 7">
            <a:extLst>
              <a:ext uri="{FF2B5EF4-FFF2-40B4-BE49-F238E27FC236}">
                <a16:creationId xmlns:a16="http://schemas.microsoft.com/office/drawing/2014/main" id="{939AD76F-05D2-4D63-8A17-6762B9547C39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0" y="1161009"/>
            <a:ext cx="6477000" cy="2947031"/>
          </a:xfrm>
        </p:spPr>
      </p:sp>
      <p:sp>
        <p:nvSpPr>
          <p:cNvPr id="31" name="Titel 3">
            <a:extLst>
              <a:ext uri="{FF2B5EF4-FFF2-40B4-BE49-F238E27FC236}">
                <a16:creationId xmlns:a16="http://schemas.microsoft.com/office/drawing/2014/main" id="{71CC306D-9C64-47C9-988E-120837BDB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944" y="1148206"/>
            <a:ext cx="6176962" cy="973697"/>
          </a:xfrm>
        </p:spPr>
        <p:txBody>
          <a:bodyPr/>
          <a:lstStyle/>
          <a:p>
            <a:r>
              <a:rPr lang="da-DK">
                <a:solidFill>
                  <a:srgbClr val="822433"/>
                </a:solidFill>
                <a:latin typeface="Arial Narrow"/>
              </a:rPr>
              <a:t>STRATEGIC GOALS</a:t>
            </a:r>
            <a:endParaRPr lang="nl-NL" sz="3200">
              <a:solidFill>
                <a:srgbClr val="822433"/>
              </a:solidFill>
              <a:latin typeface="Arial Narrow"/>
            </a:endParaRPr>
          </a:p>
        </p:txBody>
      </p:sp>
      <p:sp>
        <p:nvSpPr>
          <p:cNvPr id="32" name="Tijdelijke aanduiding voor inhoud 6">
            <a:extLst>
              <a:ext uri="{FF2B5EF4-FFF2-40B4-BE49-F238E27FC236}">
                <a16:creationId xmlns:a16="http://schemas.microsoft.com/office/drawing/2014/main" id="{26ABE9F0-CE77-4FD0-8988-4DE782B8C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738" y="2121903"/>
            <a:ext cx="7308056" cy="2097324"/>
          </a:xfrm>
        </p:spPr>
        <p:txBody>
          <a:bodyPr/>
          <a:lstStyle/>
          <a:p>
            <a:pPr marL="514350" indent="-514350">
              <a:buClr>
                <a:srgbClr val="822433"/>
              </a:buClr>
              <a:buAutoNum type="arabicPeriod"/>
            </a:pPr>
            <a:r>
              <a:rPr lang="en-US" sz="3200"/>
              <a:t>SHAPING SOCIETY</a:t>
            </a:r>
          </a:p>
          <a:p>
            <a:pPr marL="514350" indent="-514350">
              <a:buClr>
                <a:srgbClr val="822433"/>
              </a:buClr>
              <a:buAutoNum type="arabicPeriod"/>
            </a:pPr>
            <a:r>
              <a:rPr lang="en-US" sz="3200"/>
              <a:t>SHAPING CONNECTIONS</a:t>
            </a:r>
          </a:p>
          <a:p>
            <a:pPr marL="514350" indent="-514350">
              <a:buClr>
                <a:srgbClr val="822433"/>
              </a:buClr>
              <a:buAutoNum type="arabicPeriod"/>
            </a:pPr>
            <a:r>
              <a:rPr lang="en-US" sz="3200"/>
              <a:t>SHAPING INDIVIDUALS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A0991AF-459C-4C11-8B42-FDAF8D05A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41464" y="640053"/>
            <a:ext cx="655195" cy="199000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1E64EE4-55D4-4C08-B0D7-6F7B184297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18732" y="3809337"/>
            <a:ext cx="606991" cy="199000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26AD7DA-8B9C-4666-8DCD-AD4918FC79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39982" y="6066191"/>
            <a:ext cx="662886" cy="199000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69F6C44-6B54-42EE-AC82-33ABC1A365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24498" y="688929"/>
            <a:ext cx="595919" cy="199000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37F08E1-4C00-4D7A-BE4C-F41826427C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2085" y="1022427"/>
            <a:ext cx="639926" cy="199000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5F8202A-5630-471D-B77F-A8CE8DC686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29526" y="3251094"/>
            <a:ext cx="624136" cy="199000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FDEA941-F199-47E1-8FA7-23748D40DD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39163" y="6205497"/>
            <a:ext cx="615437" cy="199000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0A746B1-C260-4BA6-B4C7-5278A106D77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84460" y="1762186"/>
            <a:ext cx="658446" cy="199000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159ACAA-7D82-470E-A796-C30A86B03DD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22120" y="4303244"/>
            <a:ext cx="639715" cy="199000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F57A8C9-36E0-4692-98D5-5E68AA3891E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08966" y="5071191"/>
            <a:ext cx="633455" cy="1990001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0E35995-3F35-4844-8929-38944971FAA8}"/>
              </a:ext>
            </a:extLst>
          </p:cNvPr>
          <p:cNvCxnSpPr>
            <a:cxnSpLocks/>
          </p:cNvCxnSpPr>
          <p:nvPr/>
        </p:nvCxnSpPr>
        <p:spPr>
          <a:xfrm flipH="1" flipV="1">
            <a:off x="10044752" y="1705970"/>
            <a:ext cx="947099" cy="415933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18430B7-9075-4230-AACC-993D9FCF669B}"/>
              </a:ext>
            </a:extLst>
          </p:cNvPr>
          <p:cNvCxnSpPr>
            <a:cxnSpLocks/>
          </p:cNvCxnSpPr>
          <p:nvPr/>
        </p:nvCxnSpPr>
        <p:spPr>
          <a:xfrm flipH="1" flipV="1">
            <a:off x="9743854" y="2890188"/>
            <a:ext cx="423728" cy="753764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65376E8-61D9-43DA-9979-D5486DBE46D2}"/>
              </a:ext>
            </a:extLst>
          </p:cNvPr>
          <p:cNvCxnSpPr>
            <a:cxnSpLocks/>
          </p:cNvCxnSpPr>
          <p:nvPr/>
        </p:nvCxnSpPr>
        <p:spPr>
          <a:xfrm flipV="1">
            <a:off x="10855383" y="3251094"/>
            <a:ext cx="428519" cy="501093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5E7A723-710B-4FC9-83BD-81F6DC157F35}"/>
              </a:ext>
            </a:extLst>
          </p:cNvPr>
          <p:cNvCxnSpPr>
            <a:cxnSpLocks/>
          </p:cNvCxnSpPr>
          <p:nvPr/>
        </p:nvCxnSpPr>
        <p:spPr>
          <a:xfrm flipV="1">
            <a:off x="12894171" y="2757186"/>
            <a:ext cx="527949" cy="1154317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8E6B247-3621-4A82-A5D8-106D3F2A903E}"/>
              </a:ext>
            </a:extLst>
          </p:cNvPr>
          <p:cNvCxnSpPr>
            <a:cxnSpLocks/>
          </p:cNvCxnSpPr>
          <p:nvPr/>
        </p:nvCxnSpPr>
        <p:spPr>
          <a:xfrm flipV="1">
            <a:off x="11900848" y="1683930"/>
            <a:ext cx="1270025" cy="581598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109CCB2-5351-43E7-8DCF-0F0EC4EE4930}"/>
              </a:ext>
            </a:extLst>
          </p:cNvPr>
          <p:cNvCxnSpPr>
            <a:cxnSpLocks/>
          </p:cNvCxnSpPr>
          <p:nvPr/>
        </p:nvCxnSpPr>
        <p:spPr>
          <a:xfrm flipV="1">
            <a:off x="11452048" y="-410132"/>
            <a:ext cx="0" cy="1193893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D523C39-88BA-4E6D-A159-C358AA37D4E2}"/>
              </a:ext>
            </a:extLst>
          </p:cNvPr>
          <p:cNvCxnSpPr>
            <a:cxnSpLocks/>
          </p:cNvCxnSpPr>
          <p:nvPr/>
        </p:nvCxnSpPr>
        <p:spPr>
          <a:xfrm flipV="1">
            <a:off x="15342906" y="592438"/>
            <a:ext cx="1553022" cy="1091491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A1755B1-856F-49DC-922C-4B929A30072D}"/>
              </a:ext>
            </a:extLst>
          </p:cNvPr>
          <p:cNvCxnSpPr>
            <a:cxnSpLocks/>
          </p:cNvCxnSpPr>
          <p:nvPr/>
        </p:nvCxnSpPr>
        <p:spPr>
          <a:xfrm>
            <a:off x="14061835" y="2121903"/>
            <a:ext cx="469009" cy="508151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4FB93D3-968B-4FA9-B981-D44C57AD92B4}"/>
              </a:ext>
            </a:extLst>
          </p:cNvPr>
          <p:cNvCxnSpPr>
            <a:cxnSpLocks/>
          </p:cNvCxnSpPr>
          <p:nvPr/>
        </p:nvCxnSpPr>
        <p:spPr>
          <a:xfrm>
            <a:off x="15381277" y="3593383"/>
            <a:ext cx="1449841" cy="479426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507DA04-89FF-4F6D-978F-E8CC59B522FD}"/>
              </a:ext>
            </a:extLst>
          </p:cNvPr>
          <p:cNvCxnSpPr>
            <a:cxnSpLocks/>
          </p:cNvCxnSpPr>
          <p:nvPr/>
        </p:nvCxnSpPr>
        <p:spPr>
          <a:xfrm flipH="1">
            <a:off x="14263931" y="3849158"/>
            <a:ext cx="561400" cy="901411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90793BC-3EA1-41F0-BA06-4FB516DC5DD2}"/>
              </a:ext>
            </a:extLst>
          </p:cNvPr>
          <p:cNvCxnSpPr>
            <a:cxnSpLocks/>
          </p:cNvCxnSpPr>
          <p:nvPr/>
        </p:nvCxnSpPr>
        <p:spPr>
          <a:xfrm flipH="1" flipV="1">
            <a:off x="12719712" y="4940490"/>
            <a:ext cx="567161" cy="357754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750FF7B-6507-48C2-A76A-383DECC18F5F}"/>
              </a:ext>
            </a:extLst>
          </p:cNvPr>
          <p:cNvCxnSpPr>
            <a:cxnSpLocks/>
          </p:cNvCxnSpPr>
          <p:nvPr/>
        </p:nvCxnSpPr>
        <p:spPr>
          <a:xfrm flipH="1">
            <a:off x="10970389" y="4572000"/>
            <a:ext cx="930459" cy="547368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BCCF5CAF-A30A-485D-AA2A-0C90A865C086}"/>
              </a:ext>
            </a:extLst>
          </p:cNvPr>
          <p:cNvCxnSpPr>
            <a:cxnSpLocks/>
          </p:cNvCxnSpPr>
          <p:nvPr/>
        </p:nvCxnSpPr>
        <p:spPr>
          <a:xfrm>
            <a:off x="10855383" y="5924246"/>
            <a:ext cx="758862" cy="609894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48CFE4AD-17F3-48E6-9375-3A5727FD1F81}"/>
              </a:ext>
            </a:extLst>
          </p:cNvPr>
          <p:cNvCxnSpPr>
            <a:cxnSpLocks/>
          </p:cNvCxnSpPr>
          <p:nvPr/>
        </p:nvCxnSpPr>
        <p:spPr>
          <a:xfrm>
            <a:off x="10044752" y="7291427"/>
            <a:ext cx="1569493" cy="223230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5D58AED2-FD51-400C-B51F-F2FA3CACD2B6}"/>
              </a:ext>
            </a:extLst>
          </p:cNvPr>
          <p:cNvCxnSpPr>
            <a:cxnSpLocks/>
          </p:cNvCxnSpPr>
          <p:nvPr/>
        </p:nvCxnSpPr>
        <p:spPr>
          <a:xfrm flipH="1">
            <a:off x="8379725" y="8195498"/>
            <a:ext cx="996287" cy="1185828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6FC66318-F567-4B28-9A6C-6E29569DFA27}"/>
              </a:ext>
            </a:extLst>
          </p:cNvPr>
          <p:cNvCxnSpPr>
            <a:cxnSpLocks/>
          </p:cNvCxnSpPr>
          <p:nvPr/>
        </p:nvCxnSpPr>
        <p:spPr>
          <a:xfrm flipH="1">
            <a:off x="12894171" y="7200497"/>
            <a:ext cx="1962140" cy="2720904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BA42374D-0725-4449-AE2C-10CB92B5C5BE}"/>
              </a:ext>
            </a:extLst>
          </p:cNvPr>
          <p:cNvCxnSpPr>
            <a:cxnSpLocks/>
          </p:cNvCxnSpPr>
          <p:nvPr/>
        </p:nvCxnSpPr>
        <p:spPr>
          <a:xfrm flipH="1" flipV="1">
            <a:off x="15766321" y="7061191"/>
            <a:ext cx="1259725" cy="864586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015E4CBB-10EC-459B-B3EC-395DDA7CD5F2}"/>
              </a:ext>
            </a:extLst>
          </p:cNvPr>
          <p:cNvCxnSpPr>
            <a:cxnSpLocks/>
          </p:cNvCxnSpPr>
          <p:nvPr/>
        </p:nvCxnSpPr>
        <p:spPr>
          <a:xfrm flipH="1" flipV="1">
            <a:off x="14167155" y="6205497"/>
            <a:ext cx="621067" cy="392424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ECD66269-FDBD-461B-9A97-649FA47DD1B8}"/>
              </a:ext>
            </a:extLst>
          </p:cNvPr>
          <p:cNvCxnSpPr>
            <a:cxnSpLocks/>
          </p:cNvCxnSpPr>
          <p:nvPr/>
        </p:nvCxnSpPr>
        <p:spPr>
          <a:xfrm flipH="1">
            <a:off x="12499265" y="6401709"/>
            <a:ext cx="880825" cy="889718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273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37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37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37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37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37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37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37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37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37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37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37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37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37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37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37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37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37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37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inhoud 6">
            <a:extLst>
              <a:ext uri="{FF2B5EF4-FFF2-40B4-BE49-F238E27FC236}">
                <a16:creationId xmlns:a16="http://schemas.microsoft.com/office/drawing/2014/main" id="{1AE25D0B-520F-40FA-9C63-08D05A3C83D6}"/>
              </a:ext>
            </a:extLst>
          </p:cNvPr>
          <p:cNvSpPr txBox="1">
            <a:spLocks/>
          </p:cNvSpPr>
          <p:nvPr/>
        </p:nvSpPr>
        <p:spPr>
          <a:xfrm>
            <a:off x="718855" y="1637263"/>
            <a:ext cx="7788782" cy="6144585"/>
          </a:xfrm>
          <a:prstGeom prst="rect">
            <a:avLst/>
          </a:prstGeom>
        </p:spPr>
        <p:txBody>
          <a:bodyPr anchor="t"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None/>
              <a:defRPr sz="2400" b="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347663" indent="-342900" algn="l" defTabSz="914377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552443" indent="-285750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730239" indent="-285750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nl-NL" sz="2000" b="1" dirty="0" err="1">
                <a:latin typeface="Arial Narrow"/>
              </a:rPr>
              <a:t>Focused</a:t>
            </a:r>
            <a:r>
              <a:rPr lang="nl-NL" sz="2000" b="1" dirty="0">
                <a:latin typeface="Arial Narrow"/>
              </a:rPr>
              <a:t> on:</a:t>
            </a:r>
            <a:br>
              <a:rPr lang="nl-NL" sz="2000" b="1" dirty="0"/>
            </a:br>
            <a:br>
              <a:rPr lang="nl-NL" sz="2000" b="1" dirty="0"/>
            </a:br>
            <a:r>
              <a:rPr lang="nl-NL" sz="2000" b="1" dirty="0">
                <a:latin typeface="Arial Narrow"/>
              </a:rPr>
              <a:t>Challenge-</a:t>
            </a:r>
            <a:r>
              <a:rPr lang="nl-NL" sz="2000" b="1" dirty="0" err="1">
                <a:latin typeface="Arial Narrow"/>
              </a:rPr>
              <a:t>based</a:t>
            </a:r>
            <a:r>
              <a:rPr lang="nl-NL" sz="2000" b="1" dirty="0">
                <a:latin typeface="Arial Narrow"/>
              </a:rPr>
              <a:t> </a:t>
            </a:r>
            <a:r>
              <a:rPr lang="nl-NL" sz="2000" b="1" dirty="0" err="1">
                <a:latin typeface="Arial Narrow"/>
              </a:rPr>
              <a:t>education</a:t>
            </a:r>
            <a:r>
              <a:rPr lang="nl-NL" sz="2000" b="1" dirty="0">
                <a:latin typeface="Arial Narrow"/>
              </a:rPr>
              <a:t> </a:t>
            </a:r>
            <a:r>
              <a:rPr lang="nl-NL" sz="2000" b="1" dirty="0" err="1">
                <a:latin typeface="Arial Narrow"/>
              </a:rPr>
              <a:t>and</a:t>
            </a:r>
            <a:r>
              <a:rPr lang="nl-NL" sz="2000" b="1" dirty="0">
                <a:latin typeface="Arial Narrow"/>
              </a:rPr>
              <a:t> research: in 2023</a:t>
            </a:r>
            <a:endParaRPr lang="nl-NL" dirty="0">
              <a:latin typeface="Arial Narrow"/>
            </a:endParaRPr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nl-NL" sz="2000" dirty="0">
                <a:latin typeface="Arial Narrow"/>
              </a:rPr>
              <a:t>R&amp;D is </a:t>
            </a:r>
            <a:r>
              <a:rPr lang="nl-NL" sz="2000" dirty="0" err="1">
                <a:latin typeface="Arial Narrow"/>
              </a:rPr>
              <a:t>mainly</a:t>
            </a:r>
            <a:r>
              <a:rPr lang="nl-NL" sz="2000" dirty="0">
                <a:latin typeface="Arial Narrow"/>
              </a:rPr>
              <a:t> </a:t>
            </a:r>
            <a:r>
              <a:rPr lang="nl-NL" sz="2000" dirty="0" err="1">
                <a:latin typeface="Arial Narrow"/>
              </a:rPr>
              <a:t>focused</a:t>
            </a:r>
            <a:r>
              <a:rPr lang="nl-NL" sz="2000" dirty="0">
                <a:latin typeface="Arial Narrow"/>
              </a:rPr>
              <a:t> on </a:t>
            </a:r>
            <a:r>
              <a:rPr lang="nl-NL" sz="2000" dirty="0" err="1">
                <a:latin typeface="Arial Narrow"/>
              </a:rPr>
              <a:t>sustainability</a:t>
            </a:r>
            <a:r>
              <a:rPr lang="nl-NL" sz="2000" dirty="0">
                <a:latin typeface="Arial Narrow"/>
              </a:rPr>
              <a:t> issues </a:t>
            </a:r>
            <a:br>
              <a:rPr lang="nl-NL" sz="2000" dirty="0">
                <a:latin typeface="Arial Narrow"/>
              </a:rPr>
            </a:br>
            <a:r>
              <a:rPr lang="nl-NL" sz="2000" dirty="0">
                <a:latin typeface="Arial Narrow"/>
              </a:rPr>
              <a:t>(Masters </a:t>
            </a:r>
            <a:r>
              <a:rPr lang="nl-NL" sz="2000" dirty="0" err="1">
                <a:latin typeface="Arial Narrow"/>
              </a:rPr>
              <a:t>programmes</a:t>
            </a:r>
            <a:r>
              <a:rPr lang="nl-NL" sz="2000" dirty="0">
                <a:latin typeface="Arial Narrow"/>
              </a:rPr>
              <a:t> + </a:t>
            </a:r>
            <a:r>
              <a:rPr lang="nl-NL" sz="2000" dirty="0" err="1">
                <a:latin typeface="Arial Narrow"/>
              </a:rPr>
              <a:t>Innovation</a:t>
            </a:r>
            <a:r>
              <a:rPr lang="nl-NL" sz="2000" dirty="0">
                <a:latin typeface="Arial Narrow"/>
              </a:rPr>
              <a:t> </a:t>
            </a:r>
            <a:r>
              <a:rPr lang="nl-NL" sz="2000" dirty="0" err="1">
                <a:latin typeface="Arial Narrow"/>
              </a:rPr>
              <a:t>and</a:t>
            </a:r>
            <a:r>
              <a:rPr lang="nl-NL" sz="2000" dirty="0">
                <a:latin typeface="Arial Narrow"/>
              </a:rPr>
              <a:t> </a:t>
            </a:r>
            <a:r>
              <a:rPr lang="nl-NL" sz="2000" dirty="0" err="1">
                <a:latin typeface="Arial Narrow"/>
              </a:rPr>
              <a:t>Education</a:t>
            </a:r>
            <a:r>
              <a:rPr lang="nl-NL" sz="2000" dirty="0">
                <a:latin typeface="Arial Narrow"/>
              </a:rPr>
              <a:t> Lab).</a:t>
            </a:r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nl-NL" sz="2000" dirty="0" err="1">
                <a:latin typeface="Arial Narrow"/>
              </a:rPr>
              <a:t>Programme</a:t>
            </a:r>
            <a:r>
              <a:rPr lang="nl-NL" sz="2000" dirty="0">
                <a:latin typeface="Arial Narrow"/>
              </a:rPr>
              <a:t> </a:t>
            </a:r>
            <a:r>
              <a:rPr lang="nl-NL" sz="2000" dirty="0" err="1">
                <a:latin typeface="Arial Narrow"/>
              </a:rPr>
              <a:t>for</a:t>
            </a:r>
            <a:r>
              <a:rPr lang="nl-NL" sz="2000" dirty="0">
                <a:latin typeface="Arial Narrow"/>
              </a:rPr>
              <a:t> </a:t>
            </a:r>
            <a:r>
              <a:rPr lang="nl-NL" sz="2000" dirty="0" err="1">
                <a:latin typeface="Arial Narrow"/>
              </a:rPr>
              <a:t>the</a:t>
            </a:r>
            <a:r>
              <a:rPr lang="nl-NL" sz="2000" dirty="0">
                <a:latin typeface="Arial Narrow"/>
              </a:rPr>
              <a:t> 33,000 </a:t>
            </a:r>
            <a:r>
              <a:rPr lang="nl-NL" sz="2000" dirty="0" err="1">
                <a:latin typeface="Arial Narrow"/>
              </a:rPr>
              <a:t>regional</a:t>
            </a:r>
            <a:r>
              <a:rPr lang="nl-NL" sz="2000" dirty="0">
                <a:latin typeface="Arial Narrow"/>
              </a:rPr>
              <a:t> </a:t>
            </a:r>
            <a:r>
              <a:rPr lang="nl-NL" sz="2000" dirty="0" err="1">
                <a:latin typeface="Arial Narrow"/>
              </a:rPr>
              <a:t>residents</a:t>
            </a:r>
            <a:r>
              <a:rPr lang="nl-NL" sz="2000" dirty="0">
                <a:latin typeface="Arial Narrow"/>
              </a:rPr>
              <a:t> </a:t>
            </a:r>
            <a:r>
              <a:rPr lang="nl-NL" sz="2000" dirty="0" err="1">
                <a:latin typeface="Arial Narrow"/>
              </a:rPr>
              <a:t>with</a:t>
            </a:r>
            <a:r>
              <a:rPr lang="nl-NL" sz="2000" dirty="0">
                <a:latin typeface="Arial Narrow"/>
              </a:rPr>
              <a:t> a </a:t>
            </a:r>
            <a:r>
              <a:rPr lang="nl-NL" sz="2000" dirty="0" err="1">
                <a:latin typeface="Arial Narrow"/>
              </a:rPr>
              <a:t>distance</a:t>
            </a:r>
            <a:r>
              <a:rPr lang="nl-NL" sz="2000" dirty="0">
                <a:latin typeface="Arial Narrow"/>
              </a:rPr>
              <a:t> </a:t>
            </a:r>
            <a:r>
              <a:rPr lang="nl-NL" sz="2000" dirty="0" err="1">
                <a:latin typeface="Arial Narrow"/>
              </a:rPr>
              <a:t>to</a:t>
            </a:r>
            <a:r>
              <a:rPr lang="nl-NL" sz="2000" dirty="0">
                <a:latin typeface="Arial Narrow"/>
              </a:rPr>
              <a:t> </a:t>
            </a:r>
            <a:r>
              <a:rPr lang="nl-NL" sz="2000" dirty="0" err="1">
                <a:latin typeface="Arial Narrow"/>
              </a:rPr>
              <a:t>the</a:t>
            </a:r>
            <a:r>
              <a:rPr lang="nl-NL" sz="2000" dirty="0">
                <a:latin typeface="Arial Narrow"/>
              </a:rPr>
              <a:t> job market (</a:t>
            </a:r>
            <a:r>
              <a:rPr lang="nl-NL" sz="2000" dirty="0" err="1">
                <a:latin typeface="Arial Narrow"/>
              </a:rPr>
              <a:t>Lifelong</a:t>
            </a:r>
            <a:r>
              <a:rPr lang="nl-NL" sz="2000" dirty="0">
                <a:latin typeface="Arial Narrow"/>
              </a:rPr>
              <a:t> Learning </a:t>
            </a:r>
            <a:r>
              <a:rPr lang="nl-NL" sz="2000" dirty="0" err="1">
                <a:latin typeface="Arial Narrow"/>
              </a:rPr>
              <a:t>programmes</a:t>
            </a:r>
            <a:r>
              <a:rPr lang="nl-NL" sz="2000" dirty="0">
                <a:latin typeface="Arial Narrow"/>
              </a:rPr>
              <a:t> </a:t>
            </a:r>
            <a:r>
              <a:rPr lang="nl-NL" sz="2000" dirty="0" err="1">
                <a:latin typeface="Arial Narrow"/>
              </a:rPr>
              <a:t>with</a:t>
            </a:r>
            <a:r>
              <a:rPr lang="nl-NL" sz="2000" dirty="0">
                <a:latin typeface="Arial Narrow"/>
              </a:rPr>
              <a:t> PPP </a:t>
            </a:r>
            <a:r>
              <a:rPr lang="nl-NL" sz="2000" dirty="0" err="1">
                <a:latin typeface="Arial Narrow"/>
              </a:rPr>
              <a:t>construction</a:t>
            </a:r>
            <a:r>
              <a:rPr lang="nl-NL" sz="2000" dirty="0">
                <a:latin typeface="Arial Narrow"/>
              </a:rPr>
              <a:t>.)</a:t>
            </a:r>
            <a:br>
              <a:rPr lang="nl-NL" sz="2000" dirty="0"/>
            </a:br>
            <a:endParaRPr lang="nl-NL" sz="2000">
              <a:latin typeface="Arial Narrow"/>
            </a:endParaRPr>
          </a:p>
          <a:p>
            <a:pPr>
              <a:buClr>
                <a:srgbClr val="822433"/>
              </a:buClr>
            </a:pPr>
            <a:r>
              <a:rPr lang="nl-NL" sz="2000" b="1" dirty="0" err="1">
                <a:latin typeface="Arial Narrow"/>
              </a:rPr>
              <a:t>Sustainable</a:t>
            </a:r>
            <a:r>
              <a:rPr lang="nl-NL" sz="2000" b="1" dirty="0">
                <a:latin typeface="Arial Narrow"/>
              </a:rPr>
              <a:t> </a:t>
            </a:r>
            <a:r>
              <a:rPr lang="nl-NL" sz="2000" b="1" dirty="0" err="1">
                <a:latin typeface="Arial Narrow"/>
              </a:rPr>
              <a:t>organization</a:t>
            </a:r>
            <a:r>
              <a:rPr lang="nl-NL" sz="2000" b="1" dirty="0">
                <a:latin typeface="Arial Narrow"/>
              </a:rPr>
              <a:t>:</a:t>
            </a:r>
            <a:endParaRPr lang="nl-NL" dirty="0"/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nl-NL" sz="2000" dirty="0" err="1">
                <a:latin typeface="Arial Narrow"/>
              </a:rPr>
              <a:t>Sustainable</a:t>
            </a:r>
            <a:r>
              <a:rPr lang="nl-NL" sz="2000" dirty="0">
                <a:latin typeface="Arial Narrow"/>
              </a:rPr>
              <a:t> campus </a:t>
            </a:r>
            <a:r>
              <a:rPr lang="nl-NL" sz="2000" dirty="0" err="1">
                <a:latin typeface="Arial Narrow"/>
              </a:rPr>
              <a:t>solutions</a:t>
            </a:r>
            <a:r>
              <a:rPr lang="nl-NL" sz="2000" dirty="0">
                <a:latin typeface="Arial Narrow"/>
              </a:rPr>
              <a:t>: food, water, waste, </a:t>
            </a:r>
            <a:r>
              <a:rPr lang="nl-NL" sz="2000" dirty="0" err="1">
                <a:latin typeface="Arial Narrow"/>
              </a:rPr>
              <a:t>travel</a:t>
            </a:r>
            <a:r>
              <a:rPr lang="nl-NL" sz="2000" dirty="0">
                <a:latin typeface="Arial Narrow"/>
              </a:rPr>
              <a:t> </a:t>
            </a:r>
            <a:r>
              <a:rPr lang="nl-NL" sz="2000" dirty="0" err="1">
                <a:latin typeface="Arial Narrow"/>
              </a:rPr>
              <a:t>and</a:t>
            </a:r>
            <a:r>
              <a:rPr lang="nl-NL" sz="2000" dirty="0">
                <a:latin typeface="Arial Narrow"/>
              </a:rPr>
              <a:t> energy </a:t>
            </a:r>
            <a:r>
              <a:rPr lang="nl-NL" sz="2000" dirty="0" err="1">
                <a:latin typeface="Arial Narrow"/>
              </a:rPr>
              <a:t>use</a:t>
            </a:r>
            <a:r>
              <a:rPr lang="nl-NL" sz="2000" dirty="0">
                <a:latin typeface="Arial Narrow"/>
              </a:rPr>
              <a:t> </a:t>
            </a:r>
            <a:br>
              <a:rPr lang="nl-NL" sz="2000" dirty="0">
                <a:latin typeface="Arial Narrow"/>
              </a:rPr>
            </a:br>
            <a:r>
              <a:rPr lang="nl-NL" sz="2000" dirty="0">
                <a:latin typeface="Arial Narrow"/>
              </a:rPr>
              <a:t>(15% carbon footprint </a:t>
            </a:r>
            <a:r>
              <a:rPr lang="nl-NL" sz="2000" dirty="0" err="1">
                <a:latin typeface="Arial Narrow"/>
              </a:rPr>
              <a:t>reduction</a:t>
            </a:r>
            <a:r>
              <a:rPr lang="nl-NL" sz="2000" dirty="0">
                <a:latin typeface="Arial Narrow"/>
              </a:rPr>
              <a:t>, </a:t>
            </a:r>
            <a:r>
              <a:rPr lang="nl-NL" sz="2000" dirty="0" err="1">
                <a:latin typeface="Arial Narrow"/>
              </a:rPr>
              <a:t>experimental</a:t>
            </a:r>
            <a:r>
              <a:rPr lang="nl-NL" sz="2000" dirty="0">
                <a:latin typeface="Arial Narrow"/>
              </a:rPr>
              <a:t> </a:t>
            </a:r>
            <a:r>
              <a:rPr lang="nl-NL" sz="2000" dirty="0" err="1">
                <a:latin typeface="Arial Narrow"/>
              </a:rPr>
              <a:t>tiny</a:t>
            </a:r>
            <a:r>
              <a:rPr lang="nl-NL" sz="2000" dirty="0">
                <a:latin typeface="Arial Narrow"/>
              </a:rPr>
              <a:t> </a:t>
            </a:r>
            <a:r>
              <a:rPr lang="nl-NL" sz="2000" dirty="0" err="1">
                <a:latin typeface="Arial Narrow"/>
              </a:rPr>
              <a:t>houses</a:t>
            </a:r>
            <a:r>
              <a:rPr lang="nl-NL" sz="2000" dirty="0">
                <a:latin typeface="Arial Narrow"/>
              </a:rPr>
              <a:t>, no </a:t>
            </a:r>
            <a:r>
              <a:rPr lang="nl-NL" sz="2000" dirty="0" err="1">
                <a:latin typeface="Arial Narrow"/>
              </a:rPr>
              <a:t>flights</a:t>
            </a:r>
            <a:r>
              <a:rPr lang="nl-NL" sz="2000" dirty="0">
                <a:latin typeface="Arial Narrow"/>
              </a:rPr>
              <a:t> &lt;800 km).</a:t>
            </a:r>
            <a:endParaRPr lang="nl-NL" sz="2000" dirty="0"/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nl-NL" sz="2000" dirty="0">
                <a:latin typeface="Arial Narrow"/>
              </a:rPr>
              <a:t>Team-</a:t>
            </a:r>
            <a:r>
              <a:rPr lang="nl-NL" sz="2000" dirty="0" err="1">
                <a:latin typeface="Arial Narrow"/>
              </a:rPr>
              <a:t>based</a:t>
            </a:r>
            <a:r>
              <a:rPr lang="nl-NL" sz="2000" dirty="0">
                <a:latin typeface="Arial Narrow"/>
              </a:rPr>
              <a:t> way of </a:t>
            </a:r>
            <a:r>
              <a:rPr lang="nl-NL" sz="2000" dirty="0" err="1">
                <a:latin typeface="Arial Narrow"/>
              </a:rPr>
              <a:t>working</a:t>
            </a:r>
            <a:r>
              <a:rPr lang="nl-NL" sz="2000" dirty="0">
                <a:latin typeface="Arial Narrow"/>
              </a:rPr>
              <a:t>, </a:t>
            </a:r>
            <a:r>
              <a:rPr lang="nl-NL" sz="2000" dirty="0" err="1">
                <a:latin typeface="Arial Narrow"/>
              </a:rPr>
              <a:t>with</a:t>
            </a:r>
            <a:r>
              <a:rPr lang="nl-NL" sz="2000" dirty="0">
                <a:latin typeface="Arial Narrow"/>
              </a:rPr>
              <a:t> </a:t>
            </a:r>
            <a:r>
              <a:rPr lang="nl-NL" sz="2000" dirty="0" err="1">
                <a:latin typeface="Arial Narrow"/>
              </a:rPr>
              <a:t>participants</a:t>
            </a:r>
            <a:r>
              <a:rPr lang="nl-NL" sz="2000" dirty="0">
                <a:latin typeface="Arial Narrow"/>
              </a:rPr>
              <a:t> </a:t>
            </a:r>
            <a:r>
              <a:rPr lang="nl-NL" sz="2000" dirty="0" err="1">
                <a:latin typeface="Arial Narrow"/>
              </a:rPr>
              <a:t>from</a:t>
            </a:r>
            <a:r>
              <a:rPr lang="nl-NL" sz="2000" dirty="0">
                <a:latin typeface="Arial Narrow"/>
              </a:rPr>
              <a:t> </a:t>
            </a:r>
            <a:r>
              <a:rPr lang="nl-NL" sz="2000" dirty="0" err="1">
                <a:latin typeface="Arial Narrow"/>
              </a:rPr>
              <a:t>inside</a:t>
            </a:r>
            <a:r>
              <a:rPr lang="nl-NL" sz="2000" dirty="0">
                <a:latin typeface="Arial Narrow"/>
              </a:rPr>
              <a:t> </a:t>
            </a:r>
            <a:r>
              <a:rPr lang="nl-NL" sz="2000" dirty="0" err="1">
                <a:latin typeface="Arial Narrow"/>
              </a:rPr>
              <a:t>and</a:t>
            </a:r>
            <a:r>
              <a:rPr lang="nl-NL" sz="2000" dirty="0">
                <a:latin typeface="Arial Narrow"/>
              </a:rPr>
              <a:t> </a:t>
            </a:r>
            <a:r>
              <a:rPr lang="nl-NL" sz="2000" dirty="0" err="1">
                <a:latin typeface="Arial Narrow"/>
              </a:rPr>
              <a:t>outside</a:t>
            </a:r>
            <a:r>
              <a:rPr lang="nl-NL" sz="2000" dirty="0">
                <a:latin typeface="Arial Narrow"/>
              </a:rPr>
              <a:t> </a:t>
            </a:r>
            <a:br>
              <a:rPr lang="nl-NL" sz="2000" dirty="0">
                <a:latin typeface="Arial Narrow"/>
              </a:rPr>
            </a:br>
            <a:r>
              <a:rPr lang="nl-NL" sz="2000" dirty="0" err="1">
                <a:latin typeface="Arial Narrow"/>
              </a:rPr>
              <a:t>the</a:t>
            </a:r>
            <a:r>
              <a:rPr lang="nl-NL" sz="2000" dirty="0">
                <a:latin typeface="Arial Narrow"/>
              </a:rPr>
              <a:t> </a:t>
            </a:r>
            <a:r>
              <a:rPr lang="nl-NL" sz="2000" dirty="0" err="1">
                <a:latin typeface="Arial Narrow"/>
              </a:rPr>
              <a:t>university</a:t>
            </a:r>
            <a:r>
              <a:rPr lang="nl-NL" sz="2000" dirty="0">
                <a:latin typeface="Arial Narrow"/>
              </a:rPr>
              <a:t>.</a:t>
            </a:r>
          </a:p>
          <a:p>
            <a:pPr>
              <a:buClr>
                <a:srgbClr val="822433"/>
              </a:buClr>
            </a:pPr>
            <a:endParaRPr lang="nl-NL" sz="2000">
              <a:latin typeface="Arial Narrow"/>
            </a:endParaRP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nl-NL" sz="2000"/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nl-NL" sz="2000"/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nl-NL" sz="2000"/>
          </a:p>
          <a:p>
            <a:pPr>
              <a:buClr>
                <a:schemeClr val="accent1"/>
              </a:buClr>
            </a:pPr>
            <a:br>
              <a:rPr lang="nl-NL" sz="2000" dirty="0"/>
            </a:br>
            <a:endParaRPr lang="nl-NL" sz="2000"/>
          </a:p>
          <a:p>
            <a:pPr>
              <a:buClr>
                <a:schemeClr val="accent1"/>
              </a:buClr>
            </a:pPr>
            <a:endParaRPr lang="nl-NL"/>
          </a:p>
        </p:txBody>
      </p:sp>
      <p:sp>
        <p:nvSpPr>
          <p:cNvPr id="13" name="Titel 8">
            <a:extLst>
              <a:ext uri="{FF2B5EF4-FFF2-40B4-BE49-F238E27FC236}">
                <a16:creationId xmlns:a16="http://schemas.microsoft.com/office/drawing/2014/main" id="{42A1C011-6546-4F26-A2DC-7C201EA4C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32" y="646361"/>
            <a:ext cx="4610277" cy="1398863"/>
          </a:xfrm>
        </p:spPr>
        <p:txBody>
          <a:bodyPr/>
          <a:lstStyle/>
          <a:p>
            <a:r>
              <a:rPr lang="nl-NL" sz="2800">
                <a:solidFill>
                  <a:srgbClr val="822433"/>
                </a:solidFill>
              </a:rPr>
              <a:t>1. SHAPING SOCIETY</a:t>
            </a:r>
            <a:br>
              <a:rPr lang="nl-NL" sz="2800">
                <a:solidFill>
                  <a:srgbClr val="822433"/>
                </a:solidFill>
              </a:rPr>
            </a:br>
            <a:endParaRPr lang="nl-NL" sz="2800" b="0">
              <a:solidFill>
                <a:srgbClr val="822433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188E3A-321D-4584-8ACF-79B592D9E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1464" y="640053"/>
            <a:ext cx="655195" cy="1990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60DE01-FB19-49BE-9F22-EEC45838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8732" y="3809337"/>
            <a:ext cx="606991" cy="1990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34714C-06D9-463E-9460-947020BC9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9982" y="6066191"/>
            <a:ext cx="662886" cy="1990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F9C43D-8CB6-4CCD-B6D8-B448A1BA08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4498" y="688929"/>
            <a:ext cx="595919" cy="1990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1CB24B-869B-46C7-BA91-CDF9CF0E63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2085" y="1022427"/>
            <a:ext cx="639926" cy="1990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37563F-1254-4037-81B7-F19BC99834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29526" y="3251094"/>
            <a:ext cx="624136" cy="19900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D4B70F-50DD-4B3A-98FE-06DEE6FA10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39163" y="6205497"/>
            <a:ext cx="615437" cy="1990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1BCFBC-D253-4ABE-BFCD-CA2B3EFB68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84460" y="1762186"/>
            <a:ext cx="658446" cy="1990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124C72-F52E-42CF-B53B-31111B1CD6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22120" y="4303244"/>
            <a:ext cx="639715" cy="1990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3DEA14C-B768-482B-BBDB-FDAAD4B6C8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908966" y="5071191"/>
            <a:ext cx="633455" cy="199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8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Tijdelijke aanduiding voor afbeelding 10" descr="Afbeelding met tekst, groep, bos&#10;&#10;Beschrijving is gegenereerd met zeer hoge betrouwbaarheid">
            <a:extLst>
              <a:ext uri="{FF2B5EF4-FFF2-40B4-BE49-F238E27FC236}">
                <a16:creationId xmlns:a16="http://schemas.microsoft.com/office/drawing/2014/main" id="{D57B6BB5-36E6-4018-85D5-0D70FD6E981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794" y="0"/>
            <a:ext cx="16256000" cy="9143999"/>
          </a:xfr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51C0FCED-1F49-49A5-B707-FEAB20D8C3C1}"/>
              </a:ext>
            </a:extLst>
          </p:cNvPr>
          <p:cNvSpPr/>
          <p:nvPr/>
        </p:nvSpPr>
        <p:spPr>
          <a:xfrm>
            <a:off x="0" y="8096251"/>
            <a:ext cx="16257588" cy="1047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4" name="Graphic 8">
            <a:extLst>
              <a:ext uri="{FF2B5EF4-FFF2-40B4-BE49-F238E27FC236}">
                <a16:creationId xmlns:a16="http://schemas.microsoft.com/office/drawing/2014/main" id="{C2DCD10F-7567-40DE-B31C-A028E233B292}"/>
              </a:ext>
            </a:extLst>
          </p:cNvPr>
          <p:cNvGrpSpPr/>
          <p:nvPr/>
        </p:nvGrpSpPr>
        <p:grpSpPr>
          <a:xfrm>
            <a:off x="14530844" y="8384621"/>
            <a:ext cx="1515323" cy="532117"/>
            <a:chOff x="14530844" y="8384621"/>
            <a:chExt cx="1515323" cy="532117"/>
          </a:xfrm>
          <a:solidFill>
            <a:schemeClr val="bg1"/>
          </a:solidFill>
        </p:grpSpPr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A01E78CC-E23F-4354-9234-9A0F0FA8B045}"/>
                </a:ext>
              </a:extLst>
            </p:cNvPr>
            <p:cNvSpPr/>
            <p:nvPr/>
          </p:nvSpPr>
          <p:spPr>
            <a:xfrm>
              <a:off x="14530846" y="8389047"/>
              <a:ext cx="136178" cy="204267"/>
            </a:xfrm>
            <a:custGeom>
              <a:avLst/>
              <a:gdLst>
                <a:gd name="connsiteX0" fmla="*/ 143327 w 136178"/>
                <a:gd name="connsiteY0" fmla="*/ 152860 h 204267"/>
                <a:gd name="connsiteX1" fmla="*/ 72174 w 136178"/>
                <a:gd name="connsiteY1" fmla="*/ 231503 h 204267"/>
                <a:gd name="connsiteX2" fmla="*/ 0 w 136178"/>
                <a:gd name="connsiteY2" fmla="*/ 148775 h 204267"/>
                <a:gd name="connsiteX3" fmla="*/ 0 w 136178"/>
                <a:gd name="connsiteY3" fmla="*/ 0 h 204267"/>
                <a:gd name="connsiteX4" fmla="*/ 34045 w 136178"/>
                <a:gd name="connsiteY4" fmla="*/ 0 h 204267"/>
                <a:gd name="connsiteX5" fmla="*/ 34045 w 136178"/>
                <a:gd name="connsiteY5" fmla="*/ 148775 h 204267"/>
                <a:gd name="connsiteX6" fmla="*/ 70132 w 136178"/>
                <a:gd name="connsiteY6" fmla="*/ 206650 h 204267"/>
                <a:gd name="connsiteX7" fmla="*/ 108942 w 136178"/>
                <a:gd name="connsiteY7" fmla="*/ 148775 h 204267"/>
                <a:gd name="connsiteX8" fmla="*/ 108942 w 136178"/>
                <a:gd name="connsiteY8" fmla="*/ 0 h 204267"/>
                <a:gd name="connsiteX9" fmla="*/ 142987 w 136178"/>
                <a:gd name="connsiteY9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143327" y="152860"/>
                  </a:moveTo>
                  <a:cubicBezTo>
                    <a:pt x="143327" y="212438"/>
                    <a:pt x="118815" y="231503"/>
                    <a:pt x="72174" y="231503"/>
                  </a:cubicBezTo>
                  <a:cubicBezTo>
                    <a:pt x="19065" y="231503"/>
                    <a:pt x="0" y="204948"/>
                    <a:pt x="0" y="148775"/>
                  </a:cubicBezTo>
                  <a:lnTo>
                    <a:pt x="0" y="0"/>
                  </a:lnTo>
                  <a:lnTo>
                    <a:pt x="34045" y="0"/>
                  </a:lnTo>
                  <a:lnTo>
                    <a:pt x="34045" y="148775"/>
                  </a:lnTo>
                  <a:cubicBezTo>
                    <a:pt x="34045" y="168861"/>
                    <a:pt x="34045" y="206650"/>
                    <a:pt x="70132" y="206650"/>
                  </a:cubicBezTo>
                  <a:cubicBezTo>
                    <a:pt x="102134" y="205289"/>
                    <a:pt x="108942" y="182819"/>
                    <a:pt x="108942" y="148775"/>
                  </a:cubicBezTo>
                  <a:lnTo>
                    <a:pt x="108942" y="0"/>
                  </a:lnTo>
                  <a:lnTo>
                    <a:pt x="14298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CDF8BD9D-B201-478E-9AFE-6DA624BB078C}"/>
                </a:ext>
              </a:extLst>
            </p:cNvPr>
            <p:cNvSpPr/>
            <p:nvPr/>
          </p:nvSpPr>
          <p:spPr>
            <a:xfrm>
              <a:off x="15518136" y="8687277"/>
              <a:ext cx="136178" cy="204267"/>
            </a:xfrm>
            <a:custGeom>
              <a:avLst/>
              <a:gdLst>
                <a:gd name="connsiteX0" fmla="*/ 98729 w 136178"/>
                <a:gd name="connsiteY0" fmla="*/ 227077 h 204267"/>
                <a:gd name="connsiteX1" fmla="*/ 30640 w 136178"/>
                <a:gd name="connsiteY1" fmla="*/ 30640 h 204267"/>
                <a:gd name="connsiteX2" fmla="*/ 30640 w 136178"/>
                <a:gd name="connsiteY2" fmla="*/ 227077 h 204267"/>
                <a:gd name="connsiteX3" fmla="*/ 0 w 136178"/>
                <a:gd name="connsiteY3" fmla="*/ 22707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0817 w 136178"/>
                <a:gd name="connsiteY8" fmla="*/ 0 h 204267"/>
                <a:gd name="connsiteX9" fmla="*/ 150817 w 136178"/>
                <a:gd name="connsiteY9" fmla="*/ 22707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8729" y="227077"/>
                  </a:moveTo>
                  <a:lnTo>
                    <a:pt x="30640" y="30640"/>
                  </a:lnTo>
                  <a:lnTo>
                    <a:pt x="30640" y="227077"/>
                  </a:lnTo>
                  <a:lnTo>
                    <a:pt x="0" y="22707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0817" y="0"/>
                  </a:lnTo>
                  <a:lnTo>
                    <a:pt x="150817" y="22707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EB04611A-CB83-4F66-9806-EE82C9F3A857}"/>
                </a:ext>
              </a:extLst>
            </p:cNvPr>
            <p:cNvSpPr/>
            <p:nvPr/>
          </p:nvSpPr>
          <p:spPr>
            <a:xfrm>
              <a:off x="14720133" y="8389047"/>
              <a:ext cx="136178" cy="204267"/>
            </a:xfrm>
            <a:custGeom>
              <a:avLst/>
              <a:gdLst>
                <a:gd name="connsiteX0" fmla="*/ 97708 w 136178"/>
                <a:gd name="connsiteY0" fmla="*/ 227417 h 204267"/>
                <a:gd name="connsiteX1" fmla="*/ 29619 w 136178"/>
                <a:gd name="connsiteY1" fmla="*/ 30981 h 204267"/>
                <a:gd name="connsiteX2" fmla="*/ 29619 w 136178"/>
                <a:gd name="connsiteY2" fmla="*/ 227417 h 204267"/>
                <a:gd name="connsiteX3" fmla="*/ 0 w 136178"/>
                <a:gd name="connsiteY3" fmla="*/ 22741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1158 w 136178"/>
                <a:gd name="connsiteY8" fmla="*/ 0 h 204267"/>
                <a:gd name="connsiteX9" fmla="*/ 151158 w 136178"/>
                <a:gd name="connsiteY9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7708" y="227417"/>
                  </a:moveTo>
                  <a:lnTo>
                    <a:pt x="29619" y="30981"/>
                  </a:lnTo>
                  <a:lnTo>
                    <a:pt x="29619" y="227417"/>
                  </a:lnTo>
                  <a:lnTo>
                    <a:pt x="0" y="22741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1158" y="0"/>
                  </a:lnTo>
                  <a:lnTo>
                    <a:pt x="151158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FDFA3A10-37DD-42EB-99C8-11239C2624FF}"/>
                </a:ext>
              </a:extLst>
            </p:cNvPr>
            <p:cNvSpPr/>
            <p:nvPr/>
          </p:nvSpPr>
          <p:spPr>
            <a:xfrm>
              <a:off x="1492405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5BF42A7F-D8A6-46F6-B269-FBF45B0065CD}"/>
                </a:ext>
              </a:extLst>
            </p:cNvPr>
            <p:cNvSpPr/>
            <p:nvPr/>
          </p:nvSpPr>
          <p:spPr>
            <a:xfrm>
              <a:off x="1567371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DACE2A3A-75AC-42A9-B46F-7C8C9D1F6A0C}"/>
                </a:ext>
              </a:extLst>
            </p:cNvPr>
            <p:cNvSpPr/>
            <p:nvPr/>
          </p:nvSpPr>
          <p:spPr>
            <a:xfrm>
              <a:off x="14988063" y="8389047"/>
              <a:ext cx="136178" cy="204267"/>
            </a:xfrm>
            <a:custGeom>
              <a:avLst/>
              <a:gdLst>
                <a:gd name="connsiteX0" fmla="*/ 98729 w 136178"/>
                <a:gd name="connsiteY0" fmla="*/ 227417 h 204267"/>
                <a:gd name="connsiteX1" fmla="*/ 57195 w 136178"/>
                <a:gd name="connsiteY1" fmla="*/ 227417 h 204267"/>
                <a:gd name="connsiteX2" fmla="*/ 0 w 136178"/>
                <a:gd name="connsiteY2" fmla="*/ 0 h 204267"/>
                <a:gd name="connsiteX3" fmla="*/ 36428 w 136178"/>
                <a:gd name="connsiteY3" fmla="*/ 0 h 204267"/>
                <a:gd name="connsiteX4" fmla="*/ 79664 w 136178"/>
                <a:gd name="connsiteY4" fmla="*/ 195075 h 204267"/>
                <a:gd name="connsiteX5" fmla="*/ 124262 w 136178"/>
                <a:gd name="connsiteY5" fmla="*/ 0 h 204267"/>
                <a:gd name="connsiteX6" fmla="*/ 158307 w 136178"/>
                <a:gd name="connsiteY6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178" h="204267">
                  <a:moveTo>
                    <a:pt x="98729" y="227417"/>
                  </a:moveTo>
                  <a:lnTo>
                    <a:pt x="57195" y="227417"/>
                  </a:lnTo>
                  <a:lnTo>
                    <a:pt x="0" y="0"/>
                  </a:lnTo>
                  <a:lnTo>
                    <a:pt x="36428" y="0"/>
                  </a:lnTo>
                  <a:lnTo>
                    <a:pt x="79664" y="195075"/>
                  </a:lnTo>
                  <a:lnTo>
                    <a:pt x="124262" y="0"/>
                  </a:lnTo>
                  <a:lnTo>
                    <a:pt x="15830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" name="Vrije vorm: vorm 20">
              <a:extLst>
                <a:ext uri="{FF2B5EF4-FFF2-40B4-BE49-F238E27FC236}">
                  <a16:creationId xmlns:a16="http://schemas.microsoft.com/office/drawing/2014/main" id="{D5EF114E-3AC0-461E-9FBE-DF5787DD8ED4}"/>
                </a:ext>
              </a:extLst>
            </p:cNvPr>
            <p:cNvSpPr/>
            <p:nvPr/>
          </p:nvSpPr>
          <p:spPr>
            <a:xfrm>
              <a:off x="15174627" y="8389047"/>
              <a:ext cx="102134" cy="204267"/>
            </a:xfrm>
            <a:custGeom>
              <a:avLst/>
              <a:gdLst>
                <a:gd name="connsiteX0" fmla="*/ 0 w 102133"/>
                <a:gd name="connsiteY0" fmla="*/ 22741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7236 h 204267"/>
                <a:gd name="connsiteX4" fmla="*/ 34725 w 102133"/>
                <a:gd name="connsiteY4" fmla="*/ 27236 h 204267"/>
                <a:gd name="connsiteX5" fmla="*/ 34725 w 102133"/>
                <a:gd name="connsiteY5" fmla="*/ 95325 h 204267"/>
                <a:gd name="connsiteX6" fmla="*/ 107581 w 102133"/>
                <a:gd name="connsiteY6" fmla="*/ 95325 h 204267"/>
                <a:gd name="connsiteX7" fmla="*/ 107581 w 102133"/>
                <a:gd name="connsiteY7" fmla="*/ 121539 h 204267"/>
                <a:gd name="connsiteX8" fmla="*/ 34725 w 102133"/>
                <a:gd name="connsiteY8" fmla="*/ 121539 h 204267"/>
                <a:gd name="connsiteX9" fmla="*/ 34725 w 102133"/>
                <a:gd name="connsiteY9" fmla="*/ 200182 h 204267"/>
                <a:gd name="connsiteX10" fmla="*/ 114730 w 102133"/>
                <a:gd name="connsiteY10" fmla="*/ 20018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41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7236"/>
                  </a:lnTo>
                  <a:lnTo>
                    <a:pt x="34725" y="27236"/>
                  </a:lnTo>
                  <a:lnTo>
                    <a:pt x="34725" y="95325"/>
                  </a:lnTo>
                  <a:lnTo>
                    <a:pt x="107581" y="95325"/>
                  </a:lnTo>
                  <a:lnTo>
                    <a:pt x="107581" y="121539"/>
                  </a:lnTo>
                  <a:lnTo>
                    <a:pt x="34725" y="121539"/>
                  </a:lnTo>
                  <a:lnTo>
                    <a:pt x="34725" y="200182"/>
                  </a:lnTo>
                  <a:lnTo>
                    <a:pt x="114730" y="20018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3B650F63-D955-4826-BA37-FC3334440F82}"/>
                </a:ext>
              </a:extLst>
            </p:cNvPr>
            <p:cNvSpPr/>
            <p:nvPr/>
          </p:nvSpPr>
          <p:spPr>
            <a:xfrm>
              <a:off x="15363574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EAE5AC57-0095-4529-88D6-B8AAA06255C8}"/>
                </a:ext>
              </a:extLst>
            </p:cNvPr>
            <p:cNvSpPr/>
            <p:nvPr/>
          </p:nvSpPr>
          <p:spPr>
            <a:xfrm>
              <a:off x="15867092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9860A861-943C-4276-A8F9-750B06023816}"/>
                </a:ext>
              </a:extLst>
            </p:cNvPr>
            <p:cNvSpPr/>
            <p:nvPr/>
          </p:nvSpPr>
          <p:spPr>
            <a:xfrm>
              <a:off x="15330210" y="8389047"/>
              <a:ext cx="102134" cy="204267"/>
            </a:xfrm>
            <a:custGeom>
              <a:avLst/>
              <a:gdLst>
                <a:gd name="connsiteX0" fmla="*/ 93963 w 102133"/>
                <a:gd name="connsiteY0" fmla="*/ 227417 h 204267"/>
                <a:gd name="connsiteX1" fmla="*/ 90558 w 102133"/>
                <a:gd name="connsiteY1" fmla="*/ 167840 h 204267"/>
                <a:gd name="connsiteX2" fmla="*/ 84090 w 102133"/>
                <a:gd name="connsiteY2" fmla="*/ 133795 h 204267"/>
                <a:gd name="connsiteX3" fmla="*/ 55152 w 102133"/>
                <a:gd name="connsiteY3" fmla="*/ 124603 h 204267"/>
                <a:gd name="connsiteX4" fmla="*/ 34045 w 102133"/>
                <a:gd name="connsiteY4" fmla="*/ 124603 h 204267"/>
                <a:gd name="connsiteX5" fmla="*/ 34045 w 102133"/>
                <a:gd name="connsiteY5" fmla="*/ 226737 h 204267"/>
                <a:gd name="connsiteX6" fmla="*/ 0 w 102133"/>
                <a:gd name="connsiteY6" fmla="*/ 226737 h 204267"/>
                <a:gd name="connsiteX7" fmla="*/ 0 w 102133"/>
                <a:gd name="connsiteY7" fmla="*/ 0 h 204267"/>
                <a:gd name="connsiteX8" fmla="*/ 65365 w 102133"/>
                <a:gd name="connsiteY8" fmla="*/ 0 h 204267"/>
                <a:gd name="connsiteX9" fmla="*/ 130731 w 102133"/>
                <a:gd name="connsiteY9" fmla="*/ 57535 h 204267"/>
                <a:gd name="connsiteX10" fmla="*/ 93282 w 102133"/>
                <a:gd name="connsiteY10" fmla="*/ 112687 h 204267"/>
                <a:gd name="connsiteX11" fmla="*/ 119837 w 102133"/>
                <a:gd name="connsiteY11" fmla="*/ 125965 h 204267"/>
                <a:gd name="connsiteX12" fmla="*/ 126986 w 102133"/>
                <a:gd name="connsiteY12" fmla="*/ 162052 h 204267"/>
                <a:gd name="connsiteX13" fmla="*/ 131752 w 102133"/>
                <a:gd name="connsiteY13" fmla="*/ 227417 h 204267"/>
                <a:gd name="connsiteX14" fmla="*/ 93963 w 102133"/>
                <a:gd name="connsiteY14" fmla="*/ 60259 h 204267"/>
                <a:gd name="connsiteX15" fmla="*/ 57876 w 102133"/>
                <a:gd name="connsiteY15" fmla="*/ 26214 h 204267"/>
                <a:gd name="connsiteX16" fmla="*/ 34385 w 102133"/>
                <a:gd name="connsiteY16" fmla="*/ 26214 h 204267"/>
                <a:gd name="connsiteX17" fmla="*/ 34385 w 102133"/>
                <a:gd name="connsiteY17" fmla="*/ 99410 h 204267"/>
                <a:gd name="connsiteX18" fmla="*/ 51748 w 102133"/>
                <a:gd name="connsiteY18" fmla="*/ 99410 h 204267"/>
                <a:gd name="connsiteX19" fmla="*/ 93622 w 102133"/>
                <a:gd name="connsiteY19" fmla="*/ 60259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2133" h="204267">
                  <a:moveTo>
                    <a:pt x="93963" y="227417"/>
                  </a:moveTo>
                  <a:cubicBezTo>
                    <a:pt x="90899" y="205629"/>
                    <a:pt x="90899" y="171925"/>
                    <a:pt x="90558" y="167840"/>
                  </a:cubicBezTo>
                  <a:cubicBezTo>
                    <a:pt x="91375" y="156123"/>
                    <a:pt x="89146" y="144395"/>
                    <a:pt x="84090" y="133795"/>
                  </a:cubicBezTo>
                  <a:cubicBezTo>
                    <a:pt x="79664" y="127667"/>
                    <a:pt x="70132" y="124603"/>
                    <a:pt x="55152" y="124603"/>
                  </a:cubicBezTo>
                  <a:lnTo>
                    <a:pt x="34045" y="124603"/>
                  </a:lnTo>
                  <a:lnTo>
                    <a:pt x="34045" y="226737"/>
                  </a:lnTo>
                  <a:lnTo>
                    <a:pt x="0" y="226737"/>
                  </a:lnTo>
                  <a:lnTo>
                    <a:pt x="0" y="0"/>
                  </a:lnTo>
                  <a:lnTo>
                    <a:pt x="65365" y="0"/>
                  </a:lnTo>
                  <a:cubicBezTo>
                    <a:pt x="103155" y="0"/>
                    <a:pt x="130731" y="9192"/>
                    <a:pt x="130731" y="57535"/>
                  </a:cubicBezTo>
                  <a:cubicBezTo>
                    <a:pt x="134421" y="82845"/>
                    <a:pt x="118168" y="106781"/>
                    <a:pt x="93282" y="112687"/>
                  </a:cubicBezTo>
                  <a:cubicBezTo>
                    <a:pt x="103788" y="112432"/>
                    <a:pt x="113736" y="117406"/>
                    <a:pt x="119837" y="125965"/>
                  </a:cubicBezTo>
                  <a:cubicBezTo>
                    <a:pt x="125141" y="137226"/>
                    <a:pt x="127599" y="149619"/>
                    <a:pt x="126986" y="162052"/>
                  </a:cubicBezTo>
                  <a:cubicBezTo>
                    <a:pt x="127139" y="183921"/>
                    <a:pt x="128732" y="205757"/>
                    <a:pt x="131752" y="227417"/>
                  </a:cubicBezTo>
                  <a:close/>
                  <a:moveTo>
                    <a:pt x="93963" y="60259"/>
                  </a:moveTo>
                  <a:cubicBezTo>
                    <a:pt x="93963" y="34045"/>
                    <a:pt x="80005" y="26214"/>
                    <a:pt x="57876" y="26214"/>
                  </a:cubicBezTo>
                  <a:lnTo>
                    <a:pt x="34385" y="26214"/>
                  </a:lnTo>
                  <a:lnTo>
                    <a:pt x="34385" y="99410"/>
                  </a:lnTo>
                  <a:lnTo>
                    <a:pt x="51748" y="99410"/>
                  </a:lnTo>
                  <a:cubicBezTo>
                    <a:pt x="82388" y="99410"/>
                    <a:pt x="93622" y="91239"/>
                    <a:pt x="93622" y="60259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" name="Vrije vorm: vorm 24">
              <a:extLst>
                <a:ext uri="{FF2B5EF4-FFF2-40B4-BE49-F238E27FC236}">
                  <a16:creationId xmlns:a16="http://schemas.microsoft.com/office/drawing/2014/main" id="{B2457B0A-1AEB-43D5-8649-A1C07E3B1D63}"/>
                </a:ext>
              </a:extLst>
            </p:cNvPr>
            <p:cNvSpPr/>
            <p:nvPr/>
          </p:nvSpPr>
          <p:spPr>
            <a:xfrm>
              <a:off x="15494305" y="8384621"/>
              <a:ext cx="136178" cy="204267"/>
            </a:xfrm>
            <a:custGeom>
              <a:avLst/>
              <a:gdLst>
                <a:gd name="connsiteX0" fmla="*/ 136178 w 136178"/>
                <a:gd name="connsiteY0" fmla="*/ 174648 h 204267"/>
                <a:gd name="connsiteX1" fmla="*/ 68089 w 136178"/>
                <a:gd name="connsiteY1" fmla="*/ 235929 h 204267"/>
                <a:gd name="connsiteX2" fmla="*/ 0 w 136178"/>
                <a:gd name="connsiteY2" fmla="*/ 167840 h 204267"/>
                <a:gd name="connsiteX3" fmla="*/ 0 w 136178"/>
                <a:gd name="connsiteY3" fmla="*/ 165456 h 204267"/>
                <a:gd name="connsiteX4" fmla="*/ 36087 w 136178"/>
                <a:gd name="connsiteY4" fmla="*/ 165456 h 204267"/>
                <a:gd name="connsiteX5" fmla="*/ 36087 w 136178"/>
                <a:gd name="connsiteY5" fmla="*/ 168180 h 204267"/>
                <a:gd name="connsiteX6" fmla="*/ 67068 w 136178"/>
                <a:gd name="connsiteY6" fmla="*/ 209714 h 204267"/>
                <a:gd name="connsiteX7" fmla="*/ 98794 w 136178"/>
                <a:gd name="connsiteY7" fmla="*/ 185418 h 204267"/>
                <a:gd name="connsiteX8" fmla="*/ 98389 w 136178"/>
                <a:gd name="connsiteY8" fmla="*/ 175670 h 204267"/>
                <a:gd name="connsiteX9" fmla="*/ 76600 w 136178"/>
                <a:gd name="connsiteY9" fmla="*/ 141625 h 204267"/>
                <a:gd name="connsiteX10" fmla="*/ 57535 w 136178"/>
                <a:gd name="connsiteY10" fmla="*/ 129710 h 204267"/>
                <a:gd name="connsiteX11" fmla="*/ 3064 w 136178"/>
                <a:gd name="connsiteY11" fmla="*/ 58557 h 204267"/>
                <a:gd name="connsiteX12" fmla="*/ 71493 w 136178"/>
                <a:gd name="connsiteY12" fmla="*/ 0 h 204267"/>
                <a:gd name="connsiteX13" fmla="*/ 133795 w 136178"/>
                <a:gd name="connsiteY13" fmla="*/ 56854 h 204267"/>
                <a:gd name="connsiteX14" fmla="*/ 133795 w 136178"/>
                <a:gd name="connsiteY14" fmla="*/ 65025 h 204267"/>
                <a:gd name="connsiteX15" fmla="*/ 99750 w 136178"/>
                <a:gd name="connsiteY15" fmla="*/ 65025 h 204267"/>
                <a:gd name="connsiteX16" fmla="*/ 99750 w 136178"/>
                <a:gd name="connsiteY16" fmla="*/ 59578 h 204267"/>
                <a:gd name="connsiteX17" fmla="*/ 71153 w 136178"/>
                <a:gd name="connsiteY17" fmla="*/ 25533 h 204267"/>
                <a:gd name="connsiteX18" fmla="*/ 41810 w 136178"/>
                <a:gd name="connsiteY18" fmla="*/ 49733 h 204267"/>
                <a:gd name="connsiteX19" fmla="*/ 41875 w 136178"/>
                <a:gd name="connsiteY19" fmla="*/ 55493 h 204267"/>
                <a:gd name="connsiteX20" fmla="*/ 73196 w 136178"/>
                <a:gd name="connsiteY20" fmla="*/ 95325 h 204267"/>
                <a:gd name="connsiteX21" fmla="*/ 89197 w 136178"/>
                <a:gd name="connsiteY21" fmla="*/ 105538 h 204267"/>
                <a:gd name="connsiteX22" fmla="*/ 136178 w 136178"/>
                <a:gd name="connsiteY22" fmla="*/ 174648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6178" h="204267">
                  <a:moveTo>
                    <a:pt x="136178" y="174648"/>
                  </a:moveTo>
                  <a:cubicBezTo>
                    <a:pt x="136178" y="215502"/>
                    <a:pt x="113709" y="235929"/>
                    <a:pt x="68089" y="235929"/>
                  </a:cubicBezTo>
                  <a:cubicBezTo>
                    <a:pt x="18044" y="235929"/>
                    <a:pt x="0" y="215842"/>
                    <a:pt x="0" y="167840"/>
                  </a:cubicBezTo>
                  <a:lnTo>
                    <a:pt x="0" y="165456"/>
                  </a:lnTo>
                  <a:lnTo>
                    <a:pt x="36087" y="165456"/>
                  </a:lnTo>
                  <a:lnTo>
                    <a:pt x="36087" y="168180"/>
                  </a:lnTo>
                  <a:cubicBezTo>
                    <a:pt x="36087" y="195075"/>
                    <a:pt x="42896" y="209714"/>
                    <a:pt x="67068" y="209714"/>
                  </a:cubicBezTo>
                  <a:cubicBezTo>
                    <a:pt x="82538" y="211766"/>
                    <a:pt x="96744" y="200889"/>
                    <a:pt x="98794" y="185418"/>
                  </a:cubicBezTo>
                  <a:cubicBezTo>
                    <a:pt x="99226" y="182170"/>
                    <a:pt x="99090" y="178871"/>
                    <a:pt x="98389" y="175670"/>
                  </a:cubicBezTo>
                  <a:cubicBezTo>
                    <a:pt x="97851" y="161206"/>
                    <a:pt x="89510" y="148172"/>
                    <a:pt x="76600" y="141625"/>
                  </a:cubicBezTo>
                  <a:lnTo>
                    <a:pt x="57535" y="129710"/>
                  </a:lnTo>
                  <a:cubicBezTo>
                    <a:pt x="23491" y="108942"/>
                    <a:pt x="3064" y="95665"/>
                    <a:pt x="3064" y="58557"/>
                  </a:cubicBezTo>
                  <a:cubicBezTo>
                    <a:pt x="3064" y="21448"/>
                    <a:pt x="28257" y="0"/>
                    <a:pt x="71493" y="0"/>
                  </a:cubicBezTo>
                  <a:cubicBezTo>
                    <a:pt x="114730" y="0"/>
                    <a:pt x="133795" y="19065"/>
                    <a:pt x="133795" y="56854"/>
                  </a:cubicBezTo>
                  <a:lnTo>
                    <a:pt x="133795" y="65025"/>
                  </a:lnTo>
                  <a:lnTo>
                    <a:pt x="99750" y="65025"/>
                  </a:lnTo>
                  <a:lnTo>
                    <a:pt x="99750" y="59578"/>
                  </a:lnTo>
                  <a:cubicBezTo>
                    <a:pt x="99750" y="37449"/>
                    <a:pt x="90218" y="25533"/>
                    <a:pt x="71153" y="25533"/>
                  </a:cubicBezTo>
                  <a:cubicBezTo>
                    <a:pt x="56368" y="24113"/>
                    <a:pt x="43230" y="34947"/>
                    <a:pt x="41810" y="49733"/>
                  </a:cubicBezTo>
                  <a:cubicBezTo>
                    <a:pt x="41623" y="51649"/>
                    <a:pt x="41647" y="53581"/>
                    <a:pt x="41875" y="55493"/>
                  </a:cubicBezTo>
                  <a:cubicBezTo>
                    <a:pt x="41875" y="78302"/>
                    <a:pt x="57876" y="85452"/>
                    <a:pt x="73196" y="95325"/>
                  </a:cubicBezTo>
                  <a:lnTo>
                    <a:pt x="89197" y="105538"/>
                  </a:lnTo>
                  <a:cubicBezTo>
                    <a:pt x="123582" y="129369"/>
                    <a:pt x="136178" y="139583"/>
                    <a:pt x="136178" y="174648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A8EAE1E4-A32A-4D53-8D93-B1762519ECA5}"/>
                </a:ext>
              </a:extLst>
            </p:cNvPr>
            <p:cNvSpPr/>
            <p:nvPr/>
          </p:nvSpPr>
          <p:spPr>
            <a:xfrm>
              <a:off x="15738063" y="8389047"/>
              <a:ext cx="136178" cy="204267"/>
            </a:xfrm>
            <a:custGeom>
              <a:avLst/>
              <a:gdLst>
                <a:gd name="connsiteX0" fmla="*/ 86473 w 136178"/>
                <a:gd name="connsiteY0" fmla="*/ 27236 h 204267"/>
                <a:gd name="connsiteX1" fmla="*/ 86473 w 136178"/>
                <a:gd name="connsiteY1" fmla="*/ 227417 h 204267"/>
                <a:gd name="connsiteX2" fmla="*/ 52429 w 136178"/>
                <a:gd name="connsiteY2" fmla="*/ 227417 h 204267"/>
                <a:gd name="connsiteX3" fmla="*/ 52429 w 136178"/>
                <a:gd name="connsiteY3" fmla="*/ 27236 h 204267"/>
                <a:gd name="connsiteX4" fmla="*/ 0 w 136178"/>
                <a:gd name="connsiteY4" fmla="*/ 27236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7236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6473" y="27236"/>
                  </a:moveTo>
                  <a:lnTo>
                    <a:pt x="86473" y="227417"/>
                  </a:lnTo>
                  <a:lnTo>
                    <a:pt x="52429" y="227417"/>
                  </a:lnTo>
                  <a:lnTo>
                    <a:pt x="52429" y="27236"/>
                  </a:lnTo>
                  <a:lnTo>
                    <a:pt x="0" y="27236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7236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E6F2F4D4-5676-474E-9B85-E9E11BE09F9D}"/>
                </a:ext>
              </a:extLst>
            </p:cNvPr>
            <p:cNvSpPr/>
            <p:nvPr/>
          </p:nvSpPr>
          <p:spPr>
            <a:xfrm>
              <a:off x="14922357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1067 w 136178"/>
                <a:gd name="connsiteY2" fmla="*/ 227077 h 204267"/>
                <a:gd name="connsiteX3" fmla="*/ 51067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1067" y="227077"/>
                  </a:lnTo>
                  <a:lnTo>
                    <a:pt x="51067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E2C045AB-812B-4360-A5D8-CDD49BFB09C1}"/>
                </a:ext>
              </a:extLst>
            </p:cNvPr>
            <p:cNvSpPr/>
            <p:nvPr/>
          </p:nvSpPr>
          <p:spPr>
            <a:xfrm>
              <a:off x="15698231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3790 w 136178"/>
                <a:gd name="connsiteY2" fmla="*/ 227077 h 204267"/>
                <a:gd name="connsiteX3" fmla="*/ 53790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3790" y="227077"/>
                  </a:lnTo>
                  <a:lnTo>
                    <a:pt x="53790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9" name="Vrije vorm: vorm 28">
              <a:extLst>
                <a:ext uri="{FF2B5EF4-FFF2-40B4-BE49-F238E27FC236}">
                  <a16:creationId xmlns:a16="http://schemas.microsoft.com/office/drawing/2014/main" id="{A52171CB-110A-4E50-B173-B4446B1B280E}"/>
                </a:ext>
              </a:extLst>
            </p:cNvPr>
            <p:cNvSpPr/>
            <p:nvPr/>
          </p:nvSpPr>
          <p:spPr>
            <a:xfrm>
              <a:off x="15079643" y="8687277"/>
              <a:ext cx="238312" cy="204267"/>
            </a:xfrm>
            <a:custGeom>
              <a:avLst/>
              <a:gdLst>
                <a:gd name="connsiteX0" fmla="*/ 205288 w 238311"/>
                <a:gd name="connsiteY0" fmla="*/ 227077 h 204267"/>
                <a:gd name="connsiteX1" fmla="*/ 164094 w 238311"/>
                <a:gd name="connsiteY1" fmla="*/ 227077 h 204267"/>
                <a:gd name="connsiteX2" fmla="*/ 130050 w 238311"/>
                <a:gd name="connsiteY2" fmla="*/ 36428 h 204267"/>
                <a:gd name="connsiteX3" fmla="*/ 90558 w 238311"/>
                <a:gd name="connsiteY3" fmla="*/ 227077 h 204267"/>
                <a:gd name="connsiteX4" fmla="*/ 49705 w 238311"/>
                <a:gd name="connsiteY4" fmla="*/ 227077 h 204267"/>
                <a:gd name="connsiteX5" fmla="*/ 0 w 238311"/>
                <a:gd name="connsiteY5" fmla="*/ 0 h 204267"/>
                <a:gd name="connsiteX6" fmla="*/ 37108 w 238311"/>
                <a:gd name="connsiteY6" fmla="*/ 0 h 204267"/>
                <a:gd name="connsiteX7" fmla="*/ 71153 w 238311"/>
                <a:gd name="connsiteY7" fmla="*/ 189968 h 204267"/>
                <a:gd name="connsiteX8" fmla="*/ 109964 w 238311"/>
                <a:gd name="connsiteY8" fmla="*/ 0 h 204267"/>
                <a:gd name="connsiteX9" fmla="*/ 151158 w 238311"/>
                <a:gd name="connsiteY9" fmla="*/ 0 h 204267"/>
                <a:gd name="connsiteX10" fmla="*/ 186564 w 238311"/>
                <a:gd name="connsiteY10" fmla="*/ 190990 h 204267"/>
                <a:gd name="connsiteX11" fmla="*/ 222991 w 238311"/>
                <a:gd name="connsiteY11" fmla="*/ 1021 h 204267"/>
                <a:gd name="connsiteX12" fmla="*/ 257036 w 238311"/>
                <a:gd name="connsiteY12" fmla="*/ 1021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8311" h="204267">
                  <a:moveTo>
                    <a:pt x="205288" y="227077"/>
                  </a:moveTo>
                  <a:lnTo>
                    <a:pt x="164094" y="227077"/>
                  </a:lnTo>
                  <a:lnTo>
                    <a:pt x="130050" y="36428"/>
                  </a:lnTo>
                  <a:lnTo>
                    <a:pt x="90558" y="227077"/>
                  </a:lnTo>
                  <a:lnTo>
                    <a:pt x="49705" y="227077"/>
                  </a:lnTo>
                  <a:lnTo>
                    <a:pt x="0" y="0"/>
                  </a:lnTo>
                  <a:lnTo>
                    <a:pt x="37108" y="0"/>
                  </a:lnTo>
                  <a:lnTo>
                    <a:pt x="71153" y="189968"/>
                  </a:lnTo>
                  <a:lnTo>
                    <a:pt x="109964" y="0"/>
                  </a:lnTo>
                  <a:lnTo>
                    <a:pt x="151158" y="0"/>
                  </a:lnTo>
                  <a:lnTo>
                    <a:pt x="186564" y="190990"/>
                  </a:lnTo>
                  <a:lnTo>
                    <a:pt x="222991" y="1021"/>
                  </a:lnTo>
                  <a:lnTo>
                    <a:pt x="257036" y="1021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0" name="Vrije vorm: vorm 29">
              <a:extLst>
                <a:ext uri="{FF2B5EF4-FFF2-40B4-BE49-F238E27FC236}">
                  <a16:creationId xmlns:a16="http://schemas.microsoft.com/office/drawing/2014/main" id="{3576C9F1-E968-43BC-A5EE-A1C3EFC5B4A2}"/>
                </a:ext>
              </a:extLst>
            </p:cNvPr>
            <p:cNvSpPr/>
            <p:nvPr/>
          </p:nvSpPr>
          <p:spPr>
            <a:xfrm>
              <a:off x="16012122" y="8882693"/>
              <a:ext cx="34045" cy="34045"/>
            </a:xfrm>
            <a:custGeom>
              <a:avLst/>
              <a:gdLst>
                <a:gd name="connsiteX0" fmla="*/ 36768 w 34044"/>
                <a:gd name="connsiteY0" fmla="*/ 18384 h 34044"/>
                <a:gd name="connsiteX1" fmla="*/ 18384 w 34044"/>
                <a:gd name="connsiteY1" fmla="*/ 36768 h 34044"/>
                <a:gd name="connsiteX2" fmla="*/ 0 w 34044"/>
                <a:gd name="connsiteY2" fmla="*/ 18384 h 34044"/>
                <a:gd name="connsiteX3" fmla="*/ 18384 w 34044"/>
                <a:gd name="connsiteY3" fmla="*/ 0 h 34044"/>
                <a:gd name="connsiteX4" fmla="*/ 36768 w 34044"/>
                <a:gd name="connsiteY4" fmla="*/ 18384 h 3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44" h="34044">
                  <a:moveTo>
                    <a:pt x="36768" y="18384"/>
                  </a:moveTo>
                  <a:cubicBezTo>
                    <a:pt x="36768" y="28536"/>
                    <a:pt x="28536" y="36768"/>
                    <a:pt x="18384" y="36768"/>
                  </a:cubicBezTo>
                  <a:cubicBezTo>
                    <a:pt x="8232" y="36768"/>
                    <a:pt x="0" y="28536"/>
                    <a:pt x="0" y="18384"/>
                  </a:cubicBezTo>
                  <a:cubicBezTo>
                    <a:pt x="0" y="8232"/>
                    <a:pt x="8232" y="0"/>
                    <a:pt x="18384" y="0"/>
                  </a:cubicBezTo>
                  <a:cubicBezTo>
                    <a:pt x="28536" y="0"/>
                    <a:pt x="36768" y="8232"/>
                    <a:pt x="36768" y="18384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1" name="Vrije vorm: vorm 30">
              <a:extLst>
                <a:ext uri="{FF2B5EF4-FFF2-40B4-BE49-F238E27FC236}">
                  <a16:creationId xmlns:a16="http://schemas.microsoft.com/office/drawing/2014/main" id="{892525D1-61E5-4615-9395-93115B8DE56E}"/>
                </a:ext>
              </a:extLst>
            </p:cNvPr>
            <p:cNvSpPr/>
            <p:nvPr/>
          </p:nvSpPr>
          <p:spPr>
            <a:xfrm>
              <a:off x="15885136" y="8389047"/>
              <a:ext cx="136178" cy="204267"/>
            </a:xfrm>
            <a:custGeom>
              <a:avLst/>
              <a:gdLst>
                <a:gd name="connsiteX0" fmla="*/ 94984 w 136178"/>
                <a:gd name="connsiteY0" fmla="*/ 140604 h 204267"/>
                <a:gd name="connsiteX1" fmla="*/ 94984 w 136178"/>
                <a:gd name="connsiteY1" fmla="*/ 227417 h 204267"/>
                <a:gd name="connsiteX2" fmla="*/ 60940 w 136178"/>
                <a:gd name="connsiteY2" fmla="*/ 227417 h 204267"/>
                <a:gd name="connsiteX3" fmla="*/ 60940 w 136178"/>
                <a:gd name="connsiteY3" fmla="*/ 140604 h 204267"/>
                <a:gd name="connsiteX4" fmla="*/ 0 w 136178"/>
                <a:gd name="connsiteY4" fmla="*/ 0 h 204267"/>
                <a:gd name="connsiteX5" fmla="*/ 39151 w 136178"/>
                <a:gd name="connsiteY5" fmla="*/ 0 h 204267"/>
                <a:gd name="connsiteX6" fmla="*/ 80005 w 136178"/>
                <a:gd name="connsiteY6" fmla="*/ 108602 h 204267"/>
                <a:gd name="connsiteX7" fmla="*/ 121539 w 136178"/>
                <a:gd name="connsiteY7" fmla="*/ 0 h 204267"/>
                <a:gd name="connsiteX8" fmla="*/ 157966 w 136178"/>
                <a:gd name="connsiteY8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178" h="204267">
                  <a:moveTo>
                    <a:pt x="94984" y="140604"/>
                  </a:moveTo>
                  <a:lnTo>
                    <a:pt x="94984" y="227417"/>
                  </a:lnTo>
                  <a:lnTo>
                    <a:pt x="60940" y="227417"/>
                  </a:lnTo>
                  <a:lnTo>
                    <a:pt x="60940" y="140604"/>
                  </a:lnTo>
                  <a:lnTo>
                    <a:pt x="0" y="0"/>
                  </a:lnTo>
                  <a:lnTo>
                    <a:pt x="39151" y="0"/>
                  </a:lnTo>
                  <a:lnTo>
                    <a:pt x="80005" y="108602"/>
                  </a:lnTo>
                  <a:lnTo>
                    <a:pt x="121539" y="0"/>
                  </a:lnTo>
                  <a:lnTo>
                    <a:pt x="157966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2" name="Vrije vorm: vorm 31">
              <a:extLst>
                <a:ext uri="{FF2B5EF4-FFF2-40B4-BE49-F238E27FC236}">
                  <a16:creationId xmlns:a16="http://schemas.microsoft.com/office/drawing/2014/main" id="{B54F2A27-9713-4A64-8BA9-63888B71F13D}"/>
                </a:ext>
              </a:extLst>
            </p:cNvPr>
            <p:cNvSpPr/>
            <p:nvPr/>
          </p:nvSpPr>
          <p:spPr>
            <a:xfrm>
              <a:off x="14530844" y="8682580"/>
              <a:ext cx="136178" cy="204267"/>
            </a:xfrm>
            <a:custGeom>
              <a:avLst/>
              <a:gdLst>
                <a:gd name="connsiteX0" fmla="*/ 147074 w 136178"/>
                <a:gd name="connsiteY0" fmla="*/ 120449 h 204267"/>
                <a:gd name="connsiteX1" fmla="*/ 136180 w 136178"/>
                <a:gd name="connsiteY1" fmla="*/ 203517 h 204267"/>
                <a:gd name="connsiteX2" fmla="*/ 72857 w 136178"/>
                <a:gd name="connsiteY2" fmla="*/ 235859 h 204267"/>
                <a:gd name="connsiteX3" fmla="*/ 11917 w 136178"/>
                <a:gd name="connsiteY3" fmla="*/ 204879 h 204267"/>
                <a:gd name="connsiteX4" fmla="*/ 3066 w 136178"/>
                <a:gd name="connsiteY4" fmla="*/ 170834 h 204267"/>
                <a:gd name="connsiteX5" fmla="*/ 2 w 136178"/>
                <a:gd name="connsiteY5" fmla="*/ 120789 h 204267"/>
                <a:gd name="connsiteX6" fmla="*/ 4427 w 136178"/>
                <a:gd name="connsiteY6" fmla="*/ 59509 h 204267"/>
                <a:gd name="connsiteX7" fmla="*/ 20428 w 136178"/>
                <a:gd name="connsiteY7" fmla="*/ 20698 h 204267"/>
                <a:gd name="connsiteX8" fmla="*/ 74219 w 136178"/>
                <a:gd name="connsiteY8" fmla="*/ 271 h 204267"/>
                <a:gd name="connsiteX9" fmla="*/ 128009 w 136178"/>
                <a:gd name="connsiteY9" fmla="*/ 18655 h 204267"/>
                <a:gd name="connsiteX10" fmla="*/ 144350 w 136178"/>
                <a:gd name="connsiteY10" fmla="*/ 59509 h 204267"/>
                <a:gd name="connsiteX11" fmla="*/ 147074 w 136178"/>
                <a:gd name="connsiteY11" fmla="*/ 120449 h 204267"/>
                <a:gd name="connsiteX12" fmla="*/ 110646 w 136178"/>
                <a:gd name="connsiteY12" fmla="*/ 116363 h 204267"/>
                <a:gd name="connsiteX13" fmla="*/ 107923 w 136178"/>
                <a:gd name="connsiteY13" fmla="*/ 59509 h 204267"/>
                <a:gd name="connsiteX14" fmla="*/ 73878 w 136178"/>
                <a:gd name="connsiteY14" fmla="*/ 25464 h 204267"/>
                <a:gd name="connsiteX15" fmla="*/ 39834 w 136178"/>
                <a:gd name="connsiteY15" fmla="*/ 59509 h 204267"/>
                <a:gd name="connsiteX16" fmla="*/ 39834 w 136178"/>
                <a:gd name="connsiteY16" fmla="*/ 79595 h 204267"/>
                <a:gd name="connsiteX17" fmla="*/ 39834 w 136178"/>
                <a:gd name="connsiteY17" fmla="*/ 113640 h 204267"/>
                <a:gd name="connsiteX18" fmla="*/ 39834 w 136178"/>
                <a:gd name="connsiteY18" fmla="*/ 147684 h 204267"/>
                <a:gd name="connsiteX19" fmla="*/ 41536 w 136178"/>
                <a:gd name="connsiteY19" fmla="*/ 169132 h 204267"/>
                <a:gd name="connsiteX20" fmla="*/ 51749 w 136178"/>
                <a:gd name="connsiteY20" fmla="*/ 196368 h 204267"/>
                <a:gd name="connsiteX21" fmla="*/ 76261 w 136178"/>
                <a:gd name="connsiteY21" fmla="*/ 206241 h 204267"/>
                <a:gd name="connsiteX22" fmla="*/ 110306 w 136178"/>
                <a:gd name="connsiteY22" fmla="*/ 172196 h 204267"/>
                <a:gd name="connsiteX23" fmla="*/ 112008 w 136178"/>
                <a:gd name="connsiteY23" fmla="*/ 150748 h 204267"/>
                <a:gd name="connsiteX24" fmla="*/ 110646 w 136178"/>
                <a:gd name="connsiteY24" fmla="*/ 116363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6178" h="204267">
                  <a:moveTo>
                    <a:pt x="147074" y="120449"/>
                  </a:moveTo>
                  <a:cubicBezTo>
                    <a:pt x="148939" y="148586"/>
                    <a:pt x="145237" y="176813"/>
                    <a:pt x="136180" y="203517"/>
                  </a:cubicBezTo>
                  <a:cubicBezTo>
                    <a:pt x="123828" y="226395"/>
                    <a:pt x="98631" y="239264"/>
                    <a:pt x="72857" y="235859"/>
                  </a:cubicBezTo>
                  <a:cubicBezTo>
                    <a:pt x="48135" y="238876"/>
                    <a:pt x="24048" y="226630"/>
                    <a:pt x="11917" y="204879"/>
                  </a:cubicBezTo>
                  <a:cubicBezTo>
                    <a:pt x="7071" y="194111"/>
                    <a:pt x="4078" y="182600"/>
                    <a:pt x="3066" y="170834"/>
                  </a:cubicBezTo>
                  <a:cubicBezTo>
                    <a:pt x="1076" y="154227"/>
                    <a:pt x="53" y="137515"/>
                    <a:pt x="2" y="120789"/>
                  </a:cubicBezTo>
                  <a:cubicBezTo>
                    <a:pt x="-57" y="100281"/>
                    <a:pt x="1422" y="79796"/>
                    <a:pt x="4427" y="59509"/>
                  </a:cubicBezTo>
                  <a:cubicBezTo>
                    <a:pt x="6146" y="45360"/>
                    <a:pt x="11677" y="31946"/>
                    <a:pt x="20428" y="20698"/>
                  </a:cubicBezTo>
                  <a:cubicBezTo>
                    <a:pt x="34459" y="6275"/>
                    <a:pt x="54151" y="-1202"/>
                    <a:pt x="74219" y="271"/>
                  </a:cubicBezTo>
                  <a:cubicBezTo>
                    <a:pt x="93940" y="-1468"/>
                    <a:pt x="113477" y="5210"/>
                    <a:pt x="128009" y="18655"/>
                  </a:cubicBezTo>
                  <a:cubicBezTo>
                    <a:pt x="137317" y="30391"/>
                    <a:pt x="142996" y="44590"/>
                    <a:pt x="144350" y="59509"/>
                  </a:cubicBezTo>
                  <a:cubicBezTo>
                    <a:pt x="146479" y="79748"/>
                    <a:pt x="147388" y="100100"/>
                    <a:pt x="147074" y="120449"/>
                  </a:cubicBezTo>
                  <a:close/>
                  <a:moveTo>
                    <a:pt x="110646" y="116363"/>
                  </a:moveTo>
                  <a:cubicBezTo>
                    <a:pt x="111042" y="97373"/>
                    <a:pt x="110132" y="78376"/>
                    <a:pt x="107923" y="59509"/>
                  </a:cubicBezTo>
                  <a:cubicBezTo>
                    <a:pt x="103610" y="36811"/>
                    <a:pt x="92262" y="25464"/>
                    <a:pt x="73878" y="25464"/>
                  </a:cubicBezTo>
                  <a:cubicBezTo>
                    <a:pt x="55835" y="25464"/>
                    <a:pt x="44260" y="37039"/>
                    <a:pt x="39834" y="59509"/>
                  </a:cubicBezTo>
                  <a:cubicBezTo>
                    <a:pt x="39438" y="66199"/>
                    <a:pt x="39438" y="72905"/>
                    <a:pt x="39834" y="79595"/>
                  </a:cubicBezTo>
                  <a:cubicBezTo>
                    <a:pt x="39834" y="88787"/>
                    <a:pt x="39834" y="100703"/>
                    <a:pt x="39834" y="113640"/>
                  </a:cubicBezTo>
                  <a:cubicBezTo>
                    <a:pt x="39834" y="126577"/>
                    <a:pt x="39834" y="138833"/>
                    <a:pt x="39834" y="147684"/>
                  </a:cubicBezTo>
                  <a:cubicBezTo>
                    <a:pt x="39834" y="156536"/>
                    <a:pt x="39834" y="164026"/>
                    <a:pt x="41536" y="169132"/>
                  </a:cubicBezTo>
                  <a:cubicBezTo>
                    <a:pt x="42595" y="178927"/>
                    <a:pt x="46108" y="188292"/>
                    <a:pt x="51749" y="196368"/>
                  </a:cubicBezTo>
                  <a:cubicBezTo>
                    <a:pt x="57886" y="203367"/>
                    <a:pt x="66986" y="207034"/>
                    <a:pt x="76261" y="206241"/>
                  </a:cubicBezTo>
                  <a:cubicBezTo>
                    <a:pt x="94986" y="206241"/>
                    <a:pt x="106221" y="194325"/>
                    <a:pt x="110306" y="172196"/>
                  </a:cubicBezTo>
                  <a:cubicBezTo>
                    <a:pt x="111240" y="165081"/>
                    <a:pt x="111808" y="157921"/>
                    <a:pt x="112008" y="150748"/>
                  </a:cubicBezTo>
                  <a:cubicBezTo>
                    <a:pt x="110306" y="143258"/>
                    <a:pt x="110646" y="131002"/>
                    <a:pt x="110646" y="116363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3" name="Vrije vorm: vorm 32">
              <a:extLst>
                <a:ext uri="{FF2B5EF4-FFF2-40B4-BE49-F238E27FC236}">
                  <a16:creationId xmlns:a16="http://schemas.microsoft.com/office/drawing/2014/main" id="{3C53F284-5CEB-4081-BBD2-4662373BF79B}"/>
                </a:ext>
              </a:extLst>
            </p:cNvPr>
            <p:cNvSpPr/>
            <p:nvPr/>
          </p:nvSpPr>
          <p:spPr>
            <a:xfrm>
              <a:off x="14723197" y="8687277"/>
              <a:ext cx="102134" cy="204267"/>
            </a:xfrm>
            <a:custGeom>
              <a:avLst/>
              <a:gdLst>
                <a:gd name="connsiteX0" fmla="*/ 34045 w 102133"/>
                <a:gd name="connsiteY0" fmla="*/ 26895 h 204267"/>
                <a:gd name="connsiteX1" fmla="*/ 34045 w 102133"/>
                <a:gd name="connsiteY1" fmla="*/ 96686 h 204267"/>
                <a:gd name="connsiteX2" fmla="*/ 102133 w 102133"/>
                <a:gd name="connsiteY2" fmla="*/ 96686 h 204267"/>
                <a:gd name="connsiteX3" fmla="*/ 102133 w 102133"/>
                <a:gd name="connsiteY3" fmla="*/ 122901 h 204267"/>
                <a:gd name="connsiteX4" fmla="*/ 34045 w 102133"/>
                <a:gd name="connsiteY4" fmla="*/ 122901 h 204267"/>
                <a:gd name="connsiteX5" fmla="*/ 34045 w 102133"/>
                <a:gd name="connsiteY5" fmla="*/ 225034 h 204267"/>
                <a:gd name="connsiteX6" fmla="*/ 0 w 102133"/>
                <a:gd name="connsiteY6" fmla="*/ 225034 h 204267"/>
                <a:gd name="connsiteX7" fmla="*/ 0 w 102133"/>
                <a:gd name="connsiteY7" fmla="*/ 0 h 204267"/>
                <a:gd name="connsiteX8" fmla="*/ 105197 w 102133"/>
                <a:gd name="connsiteY8" fmla="*/ 0 h 204267"/>
                <a:gd name="connsiteX9" fmla="*/ 105197 w 102133"/>
                <a:gd name="connsiteY9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133" h="204267">
                  <a:moveTo>
                    <a:pt x="34045" y="26895"/>
                  </a:moveTo>
                  <a:lnTo>
                    <a:pt x="34045" y="96686"/>
                  </a:lnTo>
                  <a:lnTo>
                    <a:pt x="102133" y="96686"/>
                  </a:lnTo>
                  <a:lnTo>
                    <a:pt x="102133" y="122901"/>
                  </a:lnTo>
                  <a:lnTo>
                    <a:pt x="34045" y="122901"/>
                  </a:lnTo>
                  <a:lnTo>
                    <a:pt x="34045" y="225034"/>
                  </a:lnTo>
                  <a:lnTo>
                    <a:pt x="0" y="225034"/>
                  </a:lnTo>
                  <a:lnTo>
                    <a:pt x="0" y="0"/>
                  </a:lnTo>
                  <a:lnTo>
                    <a:pt x="105197" y="0"/>
                  </a:lnTo>
                  <a:lnTo>
                    <a:pt x="105197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grpSp>
        <p:nvGrpSpPr>
          <p:cNvPr id="35" name="Graphic 8">
            <a:extLst>
              <a:ext uri="{FF2B5EF4-FFF2-40B4-BE49-F238E27FC236}">
                <a16:creationId xmlns:a16="http://schemas.microsoft.com/office/drawing/2014/main" id="{ADBDDF39-BD25-4C8E-9630-BFECC4C01E0D}"/>
              </a:ext>
            </a:extLst>
          </p:cNvPr>
          <p:cNvGrpSpPr/>
          <p:nvPr/>
        </p:nvGrpSpPr>
        <p:grpSpPr>
          <a:xfrm>
            <a:off x="14530844" y="8384621"/>
            <a:ext cx="1515323" cy="532117"/>
            <a:chOff x="14530844" y="8384621"/>
            <a:chExt cx="1515323" cy="532117"/>
          </a:xfrm>
          <a:solidFill>
            <a:schemeClr val="tx1"/>
          </a:solidFill>
        </p:grpSpPr>
        <p:sp>
          <p:nvSpPr>
            <p:cNvPr id="38" name="Vrije vorm: vorm 7">
              <a:extLst>
                <a:ext uri="{FF2B5EF4-FFF2-40B4-BE49-F238E27FC236}">
                  <a16:creationId xmlns:a16="http://schemas.microsoft.com/office/drawing/2014/main" id="{4F5D5A50-634F-4EB0-8921-E5AE71F8268D}"/>
                </a:ext>
              </a:extLst>
            </p:cNvPr>
            <p:cNvSpPr/>
            <p:nvPr/>
          </p:nvSpPr>
          <p:spPr>
            <a:xfrm>
              <a:off x="14530846" y="8389047"/>
              <a:ext cx="136178" cy="204267"/>
            </a:xfrm>
            <a:custGeom>
              <a:avLst/>
              <a:gdLst>
                <a:gd name="connsiteX0" fmla="*/ 143327 w 136178"/>
                <a:gd name="connsiteY0" fmla="*/ 152860 h 204267"/>
                <a:gd name="connsiteX1" fmla="*/ 72174 w 136178"/>
                <a:gd name="connsiteY1" fmla="*/ 231503 h 204267"/>
                <a:gd name="connsiteX2" fmla="*/ 0 w 136178"/>
                <a:gd name="connsiteY2" fmla="*/ 148775 h 204267"/>
                <a:gd name="connsiteX3" fmla="*/ 0 w 136178"/>
                <a:gd name="connsiteY3" fmla="*/ 0 h 204267"/>
                <a:gd name="connsiteX4" fmla="*/ 34045 w 136178"/>
                <a:gd name="connsiteY4" fmla="*/ 0 h 204267"/>
                <a:gd name="connsiteX5" fmla="*/ 34045 w 136178"/>
                <a:gd name="connsiteY5" fmla="*/ 148775 h 204267"/>
                <a:gd name="connsiteX6" fmla="*/ 70132 w 136178"/>
                <a:gd name="connsiteY6" fmla="*/ 206650 h 204267"/>
                <a:gd name="connsiteX7" fmla="*/ 108942 w 136178"/>
                <a:gd name="connsiteY7" fmla="*/ 148775 h 204267"/>
                <a:gd name="connsiteX8" fmla="*/ 108942 w 136178"/>
                <a:gd name="connsiteY8" fmla="*/ 0 h 204267"/>
                <a:gd name="connsiteX9" fmla="*/ 142987 w 136178"/>
                <a:gd name="connsiteY9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143327" y="152860"/>
                  </a:moveTo>
                  <a:cubicBezTo>
                    <a:pt x="143327" y="212438"/>
                    <a:pt x="118815" y="231503"/>
                    <a:pt x="72174" y="231503"/>
                  </a:cubicBezTo>
                  <a:cubicBezTo>
                    <a:pt x="19065" y="231503"/>
                    <a:pt x="0" y="204948"/>
                    <a:pt x="0" y="148775"/>
                  </a:cubicBezTo>
                  <a:lnTo>
                    <a:pt x="0" y="0"/>
                  </a:lnTo>
                  <a:lnTo>
                    <a:pt x="34045" y="0"/>
                  </a:lnTo>
                  <a:lnTo>
                    <a:pt x="34045" y="148775"/>
                  </a:lnTo>
                  <a:cubicBezTo>
                    <a:pt x="34045" y="168861"/>
                    <a:pt x="34045" y="206650"/>
                    <a:pt x="70132" y="206650"/>
                  </a:cubicBezTo>
                  <a:cubicBezTo>
                    <a:pt x="102134" y="205289"/>
                    <a:pt x="108942" y="182819"/>
                    <a:pt x="108942" y="148775"/>
                  </a:cubicBezTo>
                  <a:lnTo>
                    <a:pt x="108942" y="0"/>
                  </a:lnTo>
                  <a:lnTo>
                    <a:pt x="14298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9" name="Vrije vorm: vorm 8">
              <a:extLst>
                <a:ext uri="{FF2B5EF4-FFF2-40B4-BE49-F238E27FC236}">
                  <a16:creationId xmlns:a16="http://schemas.microsoft.com/office/drawing/2014/main" id="{667925EF-3CCB-407B-AFEA-8B3812A25EB5}"/>
                </a:ext>
              </a:extLst>
            </p:cNvPr>
            <p:cNvSpPr/>
            <p:nvPr/>
          </p:nvSpPr>
          <p:spPr>
            <a:xfrm>
              <a:off x="15518136" y="8687277"/>
              <a:ext cx="136178" cy="204267"/>
            </a:xfrm>
            <a:custGeom>
              <a:avLst/>
              <a:gdLst>
                <a:gd name="connsiteX0" fmla="*/ 98729 w 136178"/>
                <a:gd name="connsiteY0" fmla="*/ 227077 h 204267"/>
                <a:gd name="connsiteX1" fmla="*/ 30640 w 136178"/>
                <a:gd name="connsiteY1" fmla="*/ 30640 h 204267"/>
                <a:gd name="connsiteX2" fmla="*/ 30640 w 136178"/>
                <a:gd name="connsiteY2" fmla="*/ 227077 h 204267"/>
                <a:gd name="connsiteX3" fmla="*/ 0 w 136178"/>
                <a:gd name="connsiteY3" fmla="*/ 22707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0817 w 136178"/>
                <a:gd name="connsiteY8" fmla="*/ 0 h 204267"/>
                <a:gd name="connsiteX9" fmla="*/ 150817 w 136178"/>
                <a:gd name="connsiteY9" fmla="*/ 22707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8729" y="227077"/>
                  </a:moveTo>
                  <a:lnTo>
                    <a:pt x="30640" y="30640"/>
                  </a:lnTo>
                  <a:lnTo>
                    <a:pt x="30640" y="227077"/>
                  </a:lnTo>
                  <a:lnTo>
                    <a:pt x="0" y="22707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0817" y="0"/>
                  </a:lnTo>
                  <a:lnTo>
                    <a:pt x="150817" y="22707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0" name="Vrije vorm: vorm 9">
              <a:extLst>
                <a:ext uri="{FF2B5EF4-FFF2-40B4-BE49-F238E27FC236}">
                  <a16:creationId xmlns:a16="http://schemas.microsoft.com/office/drawing/2014/main" id="{53097B9F-9959-43EE-990A-E3D729D5D111}"/>
                </a:ext>
              </a:extLst>
            </p:cNvPr>
            <p:cNvSpPr/>
            <p:nvPr/>
          </p:nvSpPr>
          <p:spPr>
            <a:xfrm>
              <a:off x="14720133" y="8389047"/>
              <a:ext cx="136178" cy="204267"/>
            </a:xfrm>
            <a:custGeom>
              <a:avLst/>
              <a:gdLst>
                <a:gd name="connsiteX0" fmla="*/ 97708 w 136178"/>
                <a:gd name="connsiteY0" fmla="*/ 227417 h 204267"/>
                <a:gd name="connsiteX1" fmla="*/ 29619 w 136178"/>
                <a:gd name="connsiteY1" fmla="*/ 30981 h 204267"/>
                <a:gd name="connsiteX2" fmla="*/ 29619 w 136178"/>
                <a:gd name="connsiteY2" fmla="*/ 227417 h 204267"/>
                <a:gd name="connsiteX3" fmla="*/ 0 w 136178"/>
                <a:gd name="connsiteY3" fmla="*/ 22741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1158 w 136178"/>
                <a:gd name="connsiteY8" fmla="*/ 0 h 204267"/>
                <a:gd name="connsiteX9" fmla="*/ 151158 w 136178"/>
                <a:gd name="connsiteY9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7708" y="227417"/>
                  </a:moveTo>
                  <a:lnTo>
                    <a:pt x="29619" y="30981"/>
                  </a:lnTo>
                  <a:lnTo>
                    <a:pt x="29619" y="227417"/>
                  </a:lnTo>
                  <a:lnTo>
                    <a:pt x="0" y="22741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1158" y="0"/>
                  </a:lnTo>
                  <a:lnTo>
                    <a:pt x="151158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1" name="Vrije vorm: vorm 10">
              <a:extLst>
                <a:ext uri="{FF2B5EF4-FFF2-40B4-BE49-F238E27FC236}">
                  <a16:creationId xmlns:a16="http://schemas.microsoft.com/office/drawing/2014/main" id="{26C64F45-ED52-4C44-8F72-A0B624CFC430}"/>
                </a:ext>
              </a:extLst>
            </p:cNvPr>
            <p:cNvSpPr/>
            <p:nvPr/>
          </p:nvSpPr>
          <p:spPr>
            <a:xfrm>
              <a:off x="1492405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2" name="Vrije vorm: vorm 11">
              <a:extLst>
                <a:ext uri="{FF2B5EF4-FFF2-40B4-BE49-F238E27FC236}">
                  <a16:creationId xmlns:a16="http://schemas.microsoft.com/office/drawing/2014/main" id="{C1274A21-E4BD-4373-9B1D-24CD8974F1A7}"/>
                </a:ext>
              </a:extLst>
            </p:cNvPr>
            <p:cNvSpPr/>
            <p:nvPr/>
          </p:nvSpPr>
          <p:spPr>
            <a:xfrm>
              <a:off x="1567371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3" name="Vrije vorm: vorm 12">
              <a:extLst>
                <a:ext uri="{FF2B5EF4-FFF2-40B4-BE49-F238E27FC236}">
                  <a16:creationId xmlns:a16="http://schemas.microsoft.com/office/drawing/2014/main" id="{A0790F3D-487D-453B-A324-76511EE9CA3D}"/>
                </a:ext>
              </a:extLst>
            </p:cNvPr>
            <p:cNvSpPr/>
            <p:nvPr/>
          </p:nvSpPr>
          <p:spPr>
            <a:xfrm>
              <a:off x="14988063" y="8389047"/>
              <a:ext cx="136178" cy="204267"/>
            </a:xfrm>
            <a:custGeom>
              <a:avLst/>
              <a:gdLst>
                <a:gd name="connsiteX0" fmla="*/ 98729 w 136178"/>
                <a:gd name="connsiteY0" fmla="*/ 227417 h 204267"/>
                <a:gd name="connsiteX1" fmla="*/ 57195 w 136178"/>
                <a:gd name="connsiteY1" fmla="*/ 227417 h 204267"/>
                <a:gd name="connsiteX2" fmla="*/ 0 w 136178"/>
                <a:gd name="connsiteY2" fmla="*/ 0 h 204267"/>
                <a:gd name="connsiteX3" fmla="*/ 36428 w 136178"/>
                <a:gd name="connsiteY3" fmla="*/ 0 h 204267"/>
                <a:gd name="connsiteX4" fmla="*/ 79664 w 136178"/>
                <a:gd name="connsiteY4" fmla="*/ 195075 h 204267"/>
                <a:gd name="connsiteX5" fmla="*/ 124262 w 136178"/>
                <a:gd name="connsiteY5" fmla="*/ 0 h 204267"/>
                <a:gd name="connsiteX6" fmla="*/ 158307 w 136178"/>
                <a:gd name="connsiteY6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178" h="204267">
                  <a:moveTo>
                    <a:pt x="98729" y="227417"/>
                  </a:moveTo>
                  <a:lnTo>
                    <a:pt x="57195" y="227417"/>
                  </a:lnTo>
                  <a:lnTo>
                    <a:pt x="0" y="0"/>
                  </a:lnTo>
                  <a:lnTo>
                    <a:pt x="36428" y="0"/>
                  </a:lnTo>
                  <a:lnTo>
                    <a:pt x="79664" y="195075"/>
                  </a:lnTo>
                  <a:lnTo>
                    <a:pt x="124262" y="0"/>
                  </a:lnTo>
                  <a:lnTo>
                    <a:pt x="15830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4" name="Vrije vorm: vorm 13">
              <a:extLst>
                <a:ext uri="{FF2B5EF4-FFF2-40B4-BE49-F238E27FC236}">
                  <a16:creationId xmlns:a16="http://schemas.microsoft.com/office/drawing/2014/main" id="{005FF350-14F7-4565-A80B-259056298F2A}"/>
                </a:ext>
              </a:extLst>
            </p:cNvPr>
            <p:cNvSpPr/>
            <p:nvPr/>
          </p:nvSpPr>
          <p:spPr>
            <a:xfrm>
              <a:off x="15174627" y="8389047"/>
              <a:ext cx="102134" cy="204267"/>
            </a:xfrm>
            <a:custGeom>
              <a:avLst/>
              <a:gdLst>
                <a:gd name="connsiteX0" fmla="*/ 0 w 102133"/>
                <a:gd name="connsiteY0" fmla="*/ 22741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7236 h 204267"/>
                <a:gd name="connsiteX4" fmla="*/ 34725 w 102133"/>
                <a:gd name="connsiteY4" fmla="*/ 27236 h 204267"/>
                <a:gd name="connsiteX5" fmla="*/ 34725 w 102133"/>
                <a:gd name="connsiteY5" fmla="*/ 95325 h 204267"/>
                <a:gd name="connsiteX6" fmla="*/ 107581 w 102133"/>
                <a:gd name="connsiteY6" fmla="*/ 95325 h 204267"/>
                <a:gd name="connsiteX7" fmla="*/ 107581 w 102133"/>
                <a:gd name="connsiteY7" fmla="*/ 121539 h 204267"/>
                <a:gd name="connsiteX8" fmla="*/ 34725 w 102133"/>
                <a:gd name="connsiteY8" fmla="*/ 121539 h 204267"/>
                <a:gd name="connsiteX9" fmla="*/ 34725 w 102133"/>
                <a:gd name="connsiteY9" fmla="*/ 200182 h 204267"/>
                <a:gd name="connsiteX10" fmla="*/ 114730 w 102133"/>
                <a:gd name="connsiteY10" fmla="*/ 20018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41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7236"/>
                  </a:lnTo>
                  <a:lnTo>
                    <a:pt x="34725" y="27236"/>
                  </a:lnTo>
                  <a:lnTo>
                    <a:pt x="34725" y="95325"/>
                  </a:lnTo>
                  <a:lnTo>
                    <a:pt x="107581" y="95325"/>
                  </a:lnTo>
                  <a:lnTo>
                    <a:pt x="107581" y="121539"/>
                  </a:lnTo>
                  <a:lnTo>
                    <a:pt x="34725" y="121539"/>
                  </a:lnTo>
                  <a:lnTo>
                    <a:pt x="34725" y="200182"/>
                  </a:lnTo>
                  <a:lnTo>
                    <a:pt x="114730" y="20018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5" name="Vrije vorm: vorm 14">
              <a:extLst>
                <a:ext uri="{FF2B5EF4-FFF2-40B4-BE49-F238E27FC236}">
                  <a16:creationId xmlns:a16="http://schemas.microsoft.com/office/drawing/2014/main" id="{0DF3E1EC-3180-45DD-AFC2-521C739ABC30}"/>
                </a:ext>
              </a:extLst>
            </p:cNvPr>
            <p:cNvSpPr/>
            <p:nvPr/>
          </p:nvSpPr>
          <p:spPr>
            <a:xfrm>
              <a:off x="15363574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6" name="Vrije vorm: vorm 15">
              <a:extLst>
                <a:ext uri="{FF2B5EF4-FFF2-40B4-BE49-F238E27FC236}">
                  <a16:creationId xmlns:a16="http://schemas.microsoft.com/office/drawing/2014/main" id="{6B0E6A57-1592-43F5-9BEB-280FA0A1DC84}"/>
                </a:ext>
              </a:extLst>
            </p:cNvPr>
            <p:cNvSpPr/>
            <p:nvPr/>
          </p:nvSpPr>
          <p:spPr>
            <a:xfrm>
              <a:off x="15867092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7" name="Vrije vorm: vorm 16">
              <a:extLst>
                <a:ext uri="{FF2B5EF4-FFF2-40B4-BE49-F238E27FC236}">
                  <a16:creationId xmlns:a16="http://schemas.microsoft.com/office/drawing/2014/main" id="{688A696F-3196-4C99-8DDD-565A45013B8D}"/>
                </a:ext>
              </a:extLst>
            </p:cNvPr>
            <p:cNvSpPr/>
            <p:nvPr/>
          </p:nvSpPr>
          <p:spPr>
            <a:xfrm>
              <a:off x="15330210" y="8389047"/>
              <a:ext cx="102134" cy="204267"/>
            </a:xfrm>
            <a:custGeom>
              <a:avLst/>
              <a:gdLst>
                <a:gd name="connsiteX0" fmla="*/ 93963 w 102133"/>
                <a:gd name="connsiteY0" fmla="*/ 227417 h 204267"/>
                <a:gd name="connsiteX1" fmla="*/ 90558 w 102133"/>
                <a:gd name="connsiteY1" fmla="*/ 167840 h 204267"/>
                <a:gd name="connsiteX2" fmla="*/ 84090 w 102133"/>
                <a:gd name="connsiteY2" fmla="*/ 133795 h 204267"/>
                <a:gd name="connsiteX3" fmla="*/ 55152 w 102133"/>
                <a:gd name="connsiteY3" fmla="*/ 124603 h 204267"/>
                <a:gd name="connsiteX4" fmla="*/ 34045 w 102133"/>
                <a:gd name="connsiteY4" fmla="*/ 124603 h 204267"/>
                <a:gd name="connsiteX5" fmla="*/ 34045 w 102133"/>
                <a:gd name="connsiteY5" fmla="*/ 226737 h 204267"/>
                <a:gd name="connsiteX6" fmla="*/ 0 w 102133"/>
                <a:gd name="connsiteY6" fmla="*/ 226737 h 204267"/>
                <a:gd name="connsiteX7" fmla="*/ 0 w 102133"/>
                <a:gd name="connsiteY7" fmla="*/ 0 h 204267"/>
                <a:gd name="connsiteX8" fmla="*/ 65365 w 102133"/>
                <a:gd name="connsiteY8" fmla="*/ 0 h 204267"/>
                <a:gd name="connsiteX9" fmla="*/ 130731 w 102133"/>
                <a:gd name="connsiteY9" fmla="*/ 57535 h 204267"/>
                <a:gd name="connsiteX10" fmla="*/ 93282 w 102133"/>
                <a:gd name="connsiteY10" fmla="*/ 112687 h 204267"/>
                <a:gd name="connsiteX11" fmla="*/ 119837 w 102133"/>
                <a:gd name="connsiteY11" fmla="*/ 125965 h 204267"/>
                <a:gd name="connsiteX12" fmla="*/ 126986 w 102133"/>
                <a:gd name="connsiteY12" fmla="*/ 162052 h 204267"/>
                <a:gd name="connsiteX13" fmla="*/ 131752 w 102133"/>
                <a:gd name="connsiteY13" fmla="*/ 227417 h 204267"/>
                <a:gd name="connsiteX14" fmla="*/ 93963 w 102133"/>
                <a:gd name="connsiteY14" fmla="*/ 60259 h 204267"/>
                <a:gd name="connsiteX15" fmla="*/ 57876 w 102133"/>
                <a:gd name="connsiteY15" fmla="*/ 26214 h 204267"/>
                <a:gd name="connsiteX16" fmla="*/ 34385 w 102133"/>
                <a:gd name="connsiteY16" fmla="*/ 26214 h 204267"/>
                <a:gd name="connsiteX17" fmla="*/ 34385 w 102133"/>
                <a:gd name="connsiteY17" fmla="*/ 99410 h 204267"/>
                <a:gd name="connsiteX18" fmla="*/ 51748 w 102133"/>
                <a:gd name="connsiteY18" fmla="*/ 99410 h 204267"/>
                <a:gd name="connsiteX19" fmla="*/ 93622 w 102133"/>
                <a:gd name="connsiteY19" fmla="*/ 60259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2133" h="204267">
                  <a:moveTo>
                    <a:pt x="93963" y="227417"/>
                  </a:moveTo>
                  <a:cubicBezTo>
                    <a:pt x="90899" y="205629"/>
                    <a:pt x="90899" y="171925"/>
                    <a:pt x="90558" y="167840"/>
                  </a:cubicBezTo>
                  <a:cubicBezTo>
                    <a:pt x="91375" y="156123"/>
                    <a:pt x="89146" y="144395"/>
                    <a:pt x="84090" y="133795"/>
                  </a:cubicBezTo>
                  <a:cubicBezTo>
                    <a:pt x="79664" y="127667"/>
                    <a:pt x="70132" y="124603"/>
                    <a:pt x="55152" y="124603"/>
                  </a:cubicBezTo>
                  <a:lnTo>
                    <a:pt x="34045" y="124603"/>
                  </a:lnTo>
                  <a:lnTo>
                    <a:pt x="34045" y="226737"/>
                  </a:lnTo>
                  <a:lnTo>
                    <a:pt x="0" y="226737"/>
                  </a:lnTo>
                  <a:lnTo>
                    <a:pt x="0" y="0"/>
                  </a:lnTo>
                  <a:lnTo>
                    <a:pt x="65365" y="0"/>
                  </a:lnTo>
                  <a:cubicBezTo>
                    <a:pt x="103155" y="0"/>
                    <a:pt x="130731" y="9192"/>
                    <a:pt x="130731" y="57535"/>
                  </a:cubicBezTo>
                  <a:cubicBezTo>
                    <a:pt x="134421" y="82845"/>
                    <a:pt x="118168" y="106781"/>
                    <a:pt x="93282" y="112687"/>
                  </a:cubicBezTo>
                  <a:cubicBezTo>
                    <a:pt x="103788" y="112432"/>
                    <a:pt x="113736" y="117406"/>
                    <a:pt x="119837" y="125965"/>
                  </a:cubicBezTo>
                  <a:cubicBezTo>
                    <a:pt x="125141" y="137226"/>
                    <a:pt x="127599" y="149619"/>
                    <a:pt x="126986" y="162052"/>
                  </a:cubicBezTo>
                  <a:cubicBezTo>
                    <a:pt x="127139" y="183921"/>
                    <a:pt x="128732" y="205757"/>
                    <a:pt x="131752" y="227417"/>
                  </a:cubicBezTo>
                  <a:close/>
                  <a:moveTo>
                    <a:pt x="93963" y="60259"/>
                  </a:moveTo>
                  <a:cubicBezTo>
                    <a:pt x="93963" y="34045"/>
                    <a:pt x="80005" y="26214"/>
                    <a:pt x="57876" y="26214"/>
                  </a:cubicBezTo>
                  <a:lnTo>
                    <a:pt x="34385" y="26214"/>
                  </a:lnTo>
                  <a:lnTo>
                    <a:pt x="34385" y="99410"/>
                  </a:lnTo>
                  <a:lnTo>
                    <a:pt x="51748" y="99410"/>
                  </a:lnTo>
                  <a:cubicBezTo>
                    <a:pt x="82388" y="99410"/>
                    <a:pt x="93622" y="91239"/>
                    <a:pt x="93622" y="60259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8" name="Vrije vorm: vorm 17">
              <a:extLst>
                <a:ext uri="{FF2B5EF4-FFF2-40B4-BE49-F238E27FC236}">
                  <a16:creationId xmlns:a16="http://schemas.microsoft.com/office/drawing/2014/main" id="{AEC4783C-70B2-48AF-B16C-D5EBE4BF508F}"/>
                </a:ext>
              </a:extLst>
            </p:cNvPr>
            <p:cNvSpPr/>
            <p:nvPr/>
          </p:nvSpPr>
          <p:spPr>
            <a:xfrm>
              <a:off x="15494305" y="8384621"/>
              <a:ext cx="136178" cy="204267"/>
            </a:xfrm>
            <a:custGeom>
              <a:avLst/>
              <a:gdLst>
                <a:gd name="connsiteX0" fmla="*/ 136178 w 136178"/>
                <a:gd name="connsiteY0" fmla="*/ 174648 h 204267"/>
                <a:gd name="connsiteX1" fmla="*/ 68089 w 136178"/>
                <a:gd name="connsiteY1" fmla="*/ 235929 h 204267"/>
                <a:gd name="connsiteX2" fmla="*/ 0 w 136178"/>
                <a:gd name="connsiteY2" fmla="*/ 167840 h 204267"/>
                <a:gd name="connsiteX3" fmla="*/ 0 w 136178"/>
                <a:gd name="connsiteY3" fmla="*/ 165456 h 204267"/>
                <a:gd name="connsiteX4" fmla="*/ 36087 w 136178"/>
                <a:gd name="connsiteY4" fmla="*/ 165456 h 204267"/>
                <a:gd name="connsiteX5" fmla="*/ 36087 w 136178"/>
                <a:gd name="connsiteY5" fmla="*/ 168180 h 204267"/>
                <a:gd name="connsiteX6" fmla="*/ 67068 w 136178"/>
                <a:gd name="connsiteY6" fmla="*/ 209714 h 204267"/>
                <a:gd name="connsiteX7" fmla="*/ 98794 w 136178"/>
                <a:gd name="connsiteY7" fmla="*/ 185418 h 204267"/>
                <a:gd name="connsiteX8" fmla="*/ 98389 w 136178"/>
                <a:gd name="connsiteY8" fmla="*/ 175670 h 204267"/>
                <a:gd name="connsiteX9" fmla="*/ 76600 w 136178"/>
                <a:gd name="connsiteY9" fmla="*/ 141625 h 204267"/>
                <a:gd name="connsiteX10" fmla="*/ 57535 w 136178"/>
                <a:gd name="connsiteY10" fmla="*/ 129710 h 204267"/>
                <a:gd name="connsiteX11" fmla="*/ 3064 w 136178"/>
                <a:gd name="connsiteY11" fmla="*/ 58557 h 204267"/>
                <a:gd name="connsiteX12" fmla="*/ 71493 w 136178"/>
                <a:gd name="connsiteY12" fmla="*/ 0 h 204267"/>
                <a:gd name="connsiteX13" fmla="*/ 133795 w 136178"/>
                <a:gd name="connsiteY13" fmla="*/ 56854 h 204267"/>
                <a:gd name="connsiteX14" fmla="*/ 133795 w 136178"/>
                <a:gd name="connsiteY14" fmla="*/ 65025 h 204267"/>
                <a:gd name="connsiteX15" fmla="*/ 99750 w 136178"/>
                <a:gd name="connsiteY15" fmla="*/ 65025 h 204267"/>
                <a:gd name="connsiteX16" fmla="*/ 99750 w 136178"/>
                <a:gd name="connsiteY16" fmla="*/ 59578 h 204267"/>
                <a:gd name="connsiteX17" fmla="*/ 71153 w 136178"/>
                <a:gd name="connsiteY17" fmla="*/ 25533 h 204267"/>
                <a:gd name="connsiteX18" fmla="*/ 41810 w 136178"/>
                <a:gd name="connsiteY18" fmla="*/ 49733 h 204267"/>
                <a:gd name="connsiteX19" fmla="*/ 41875 w 136178"/>
                <a:gd name="connsiteY19" fmla="*/ 55493 h 204267"/>
                <a:gd name="connsiteX20" fmla="*/ 73196 w 136178"/>
                <a:gd name="connsiteY20" fmla="*/ 95325 h 204267"/>
                <a:gd name="connsiteX21" fmla="*/ 89197 w 136178"/>
                <a:gd name="connsiteY21" fmla="*/ 105538 h 204267"/>
                <a:gd name="connsiteX22" fmla="*/ 136178 w 136178"/>
                <a:gd name="connsiteY22" fmla="*/ 174648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6178" h="204267">
                  <a:moveTo>
                    <a:pt x="136178" y="174648"/>
                  </a:moveTo>
                  <a:cubicBezTo>
                    <a:pt x="136178" y="215502"/>
                    <a:pt x="113709" y="235929"/>
                    <a:pt x="68089" y="235929"/>
                  </a:cubicBezTo>
                  <a:cubicBezTo>
                    <a:pt x="18044" y="235929"/>
                    <a:pt x="0" y="215842"/>
                    <a:pt x="0" y="167840"/>
                  </a:cubicBezTo>
                  <a:lnTo>
                    <a:pt x="0" y="165456"/>
                  </a:lnTo>
                  <a:lnTo>
                    <a:pt x="36087" y="165456"/>
                  </a:lnTo>
                  <a:lnTo>
                    <a:pt x="36087" y="168180"/>
                  </a:lnTo>
                  <a:cubicBezTo>
                    <a:pt x="36087" y="195075"/>
                    <a:pt x="42896" y="209714"/>
                    <a:pt x="67068" y="209714"/>
                  </a:cubicBezTo>
                  <a:cubicBezTo>
                    <a:pt x="82538" y="211766"/>
                    <a:pt x="96744" y="200889"/>
                    <a:pt x="98794" y="185418"/>
                  </a:cubicBezTo>
                  <a:cubicBezTo>
                    <a:pt x="99226" y="182170"/>
                    <a:pt x="99090" y="178871"/>
                    <a:pt x="98389" y="175670"/>
                  </a:cubicBezTo>
                  <a:cubicBezTo>
                    <a:pt x="97851" y="161206"/>
                    <a:pt x="89510" y="148172"/>
                    <a:pt x="76600" y="141625"/>
                  </a:cubicBezTo>
                  <a:lnTo>
                    <a:pt x="57535" y="129710"/>
                  </a:lnTo>
                  <a:cubicBezTo>
                    <a:pt x="23491" y="108942"/>
                    <a:pt x="3064" y="95665"/>
                    <a:pt x="3064" y="58557"/>
                  </a:cubicBezTo>
                  <a:cubicBezTo>
                    <a:pt x="3064" y="21448"/>
                    <a:pt x="28257" y="0"/>
                    <a:pt x="71493" y="0"/>
                  </a:cubicBezTo>
                  <a:cubicBezTo>
                    <a:pt x="114730" y="0"/>
                    <a:pt x="133795" y="19065"/>
                    <a:pt x="133795" y="56854"/>
                  </a:cubicBezTo>
                  <a:lnTo>
                    <a:pt x="133795" y="65025"/>
                  </a:lnTo>
                  <a:lnTo>
                    <a:pt x="99750" y="65025"/>
                  </a:lnTo>
                  <a:lnTo>
                    <a:pt x="99750" y="59578"/>
                  </a:lnTo>
                  <a:cubicBezTo>
                    <a:pt x="99750" y="37449"/>
                    <a:pt x="90218" y="25533"/>
                    <a:pt x="71153" y="25533"/>
                  </a:cubicBezTo>
                  <a:cubicBezTo>
                    <a:pt x="56368" y="24113"/>
                    <a:pt x="43230" y="34947"/>
                    <a:pt x="41810" y="49733"/>
                  </a:cubicBezTo>
                  <a:cubicBezTo>
                    <a:pt x="41623" y="51649"/>
                    <a:pt x="41647" y="53581"/>
                    <a:pt x="41875" y="55493"/>
                  </a:cubicBezTo>
                  <a:cubicBezTo>
                    <a:pt x="41875" y="78302"/>
                    <a:pt x="57876" y="85452"/>
                    <a:pt x="73196" y="95325"/>
                  </a:cubicBezTo>
                  <a:lnTo>
                    <a:pt x="89197" y="105538"/>
                  </a:lnTo>
                  <a:cubicBezTo>
                    <a:pt x="123582" y="129369"/>
                    <a:pt x="136178" y="139583"/>
                    <a:pt x="136178" y="174648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9" name="Vrije vorm: vorm 18">
              <a:extLst>
                <a:ext uri="{FF2B5EF4-FFF2-40B4-BE49-F238E27FC236}">
                  <a16:creationId xmlns:a16="http://schemas.microsoft.com/office/drawing/2014/main" id="{EC260265-CD72-4F60-B145-34D7C76DF409}"/>
                </a:ext>
              </a:extLst>
            </p:cNvPr>
            <p:cNvSpPr/>
            <p:nvPr/>
          </p:nvSpPr>
          <p:spPr>
            <a:xfrm>
              <a:off x="15738063" y="8389047"/>
              <a:ext cx="136178" cy="204267"/>
            </a:xfrm>
            <a:custGeom>
              <a:avLst/>
              <a:gdLst>
                <a:gd name="connsiteX0" fmla="*/ 86473 w 136178"/>
                <a:gd name="connsiteY0" fmla="*/ 27236 h 204267"/>
                <a:gd name="connsiteX1" fmla="*/ 86473 w 136178"/>
                <a:gd name="connsiteY1" fmla="*/ 227417 h 204267"/>
                <a:gd name="connsiteX2" fmla="*/ 52429 w 136178"/>
                <a:gd name="connsiteY2" fmla="*/ 227417 h 204267"/>
                <a:gd name="connsiteX3" fmla="*/ 52429 w 136178"/>
                <a:gd name="connsiteY3" fmla="*/ 27236 h 204267"/>
                <a:gd name="connsiteX4" fmla="*/ 0 w 136178"/>
                <a:gd name="connsiteY4" fmla="*/ 27236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7236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6473" y="27236"/>
                  </a:moveTo>
                  <a:lnTo>
                    <a:pt x="86473" y="227417"/>
                  </a:lnTo>
                  <a:lnTo>
                    <a:pt x="52429" y="227417"/>
                  </a:lnTo>
                  <a:lnTo>
                    <a:pt x="52429" y="27236"/>
                  </a:lnTo>
                  <a:lnTo>
                    <a:pt x="0" y="27236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7236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0" name="Vrije vorm: vorm 19">
              <a:extLst>
                <a:ext uri="{FF2B5EF4-FFF2-40B4-BE49-F238E27FC236}">
                  <a16:creationId xmlns:a16="http://schemas.microsoft.com/office/drawing/2014/main" id="{5B5C4951-9A86-4E35-8B95-B77BD0F3F1B3}"/>
                </a:ext>
              </a:extLst>
            </p:cNvPr>
            <p:cNvSpPr/>
            <p:nvPr/>
          </p:nvSpPr>
          <p:spPr>
            <a:xfrm>
              <a:off x="14922357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1067 w 136178"/>
                <a:gd name="connsiteY2" fmla="*/ 227077 h 204267"/>
                <a:gd name="connsiteX3" fmla="*/ 51067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1067" y="227077"/>
                  </a:lnTo>
                  <a:lnTo>
                    <a:pt x="51067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1" name="Vrije vorm: vorm 20">
              <a:extLst>
                <a:ext uri="{FF2B5EF4-FFF2-40B4-BE49-F238E27FC236}">
                  <a16:creationId xmlns:a16="http://schemas.microsoft.com/office/drawing/2014/main" id="{0256AB7C-139E-4836-AACE-69574F8730BA}"/>
                </a:ext>
              </a:extLst>
            </p:cNvPr>
            <p:cNvSpPr/>
            <p:nvPr/>
          </p:nvSpPr>
          <p:spPr>
            <a:xfrm>
              <a:off x="15698231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3790 w 136178"/>
                <a:gd name="connsiteY2" fmla="*/ 227077 h 204267"/>
                <a:gd name="connsiteX3" fmla="*/ 53790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3790" y="227077"/>
                  </a:lnTo>
                  <a:lnTo>
                    <a:pt x="53790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2" name="Vrije vorm: vorm 21">
              <a:extLst>
                <a:ext uri="{FF2B5EF4-FFF2-40B4-BE49-F238E27FC236}">
                  <a16:creationId xmlns:a16="http://schemas.microsoft.com/office/drawing/2014/main" id="{FBD95BA7-860A-4268-B82B-F0E34D6D3C4B}"/>
                </a:ext>
              </a:extLst>
            </p:cNvPr>
            <p:cNvSpPr/>
            <p:nvPr/>
          </p:nvSpPr>
          <p:spPr>
            <a:xfrm>
              <a:off x="15079643" y="8687277"/>
              <a:ext cx="238312" cy="204267"/>
            </a:xfrm>
            <a:custGeom>
              <a:avLst/>
              <a:gdLst>
                <a:gd name="connsiteX0" fmla="*/ 205288 w 238311"/>
                <a:gd name="connsiteY0" fmla="*/ 227077 h 204267"/>
                <a:gd name="connsiteX1" fmla="*/ 164094 w 238311"/>
                <a:gd name="connsiteY1" fmla="*/ 227077 h 204267"/>
                <a:gd name="connsiteX2" fmla="*/ 130050 w 238311"/>
                <a:gd name="connsiteY2" fmla="*/ 36428 h 204267"/>
                <a:gd name="connsiteX3" fmla="*/ 90558 w 238311"/>
                <a:gd name="connsiteY3" fmla="*/ 227077 h 204267"/>
                <a:gd name="connsiteX4" fmla="*/ 49705 w 238311"/>
                <a:gd name="connsiteY4" fmla="*/ 227077 h 204267"/>
                <a:gd name="connsiteX5" fmla="*/ 0 w 238311"/>
                <a:gd name="connsiteY5" fmla="*/ 0 h 204267"/>
                <a:gd name="connsiteX6" fmla="*/ 37108 w 238311"/>
                <a:gd name="connsiteY6" fmla="*/ 0 h 204267"/>
                <a:gd name="connsiteX7" fmla="*/ 71153 w 238311"/>
                <a:gd name="connsiteY7" fmla="*/ 189968 h 204267"/>
                <a:gd name="connsiteX8" fmla="*/ 109964 w 238311"/>
                <a:gd name="connsiteY8" fmla="*/ 0 h 204267"/>
                <a:gd name="connsiteX9" fmla="*/ 151158 w 238311"/>
                <a:gd name="connsiteY9" fmla="*/ 0 h 204267"/>
                <a:gd name="connsiteX10" fmla="*/ 186564 w 238311"/>
                <a:gd name="connsiteY10" fmla="*/ 190990 h 204267"/>
                <a:gd name="connsiteX11" fmla="*/ 222991 w 238311"/>
                <a:gd name="connsiteY11" fmla="*/ 1021 h 204267"/>
                <a:gd name="connsiteX12" fmla="*/ 257036 w 238311"/>
                <a:gd name="connsiteY12" fmla="*/ 1021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8311" h="204267">
                  <a:moveTo>
                    <a:pt x="205288" y="227077"/>
                  </a:moveTo>
                  <a:lnTo>
                    <a:pt x="164094" y="227077"/>
                  </a:lnTo>
                  <a:lnTo>
                    <a:pt x="130050" y="36428"/>
                  </a:lnTo>
                  <a:lnTo>
                    <a:pt x="90558" y="227077"/>
                  </a:lnTo>
                  <a:lnTo>
                    <a:pt x="49705" y="227077"/>
                  </a:lnTo>
                  <a:lnTo>
                    <a:pt x="0" y="0"/>
                  </a:lnTo>
                  <a:lnTo>
                    <a:pt x="37108" y="0"/>
                  </a:lnTo>
                  <a:lnTo>
                    <a:pt x="71153" y="189968"/>
                  </a:lnTo>
                  <a:lnTo>
                    <a:pt x="109964" y="0"/>
                  </a:lnTo>
                  <a:lnTo>
                    <a:pt x="151158" y="0"/>
                  </a:lnTo>
                  <a:lnTo>
                    <a:pt x="186564" y="190990"/>
                  </a:lnTo>
                  <a:lnTo>
                    <a:pt x="222991" y="1021"/>
                  </a:lnTo>
                  <a:lnTo>
                    <a:pt x="257036" y="1021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3" name="Vrije vorm: vorm 22">
              <a:extLst>
                <a:ext uri="{FF2B5EF4-FFF2-40B4-BE49-F238E27FC236}">
                  <a16:creationId xmlns:a16="http://schemas.microsoft.com/office/drawing/2014/main" id="{DCCBD1FD-7E6F-48E4-AC8D-94AC89D330F8}"/>
                </a:ext>
              </a:extLst>
            </p:cNvPr>
            <p:cNvSpPr/>
            <p:nvPr/>
          </p:nvSpPr>
          <p:spPr>
            <a:xfrm>
              <a:off x="16012122" y="8882693"/>
              <a:ext cx="34045" cy="34045"/>
            </a:xfrm>
            <a:custGeom>
              <a:avLst/>
              <a:gdLst>
                <a:gd name="connsiteX0" fmla="*/ 36768 w 34044"/>
                <a:gd name="connsiteY0" fmla="*/ 18384 h 34044"/>
                <a:gd name="connsiteX1" fmla="*/ 18384 w 34044"/>
                <a:gd name="connsiteY1" fmla="*/ 36768 h 34044"/>
                <a:gd name="connsiteX2" fmla="*/ 0 w 34044"/>
                <a:gd name="connsiteY2" fmla="*/ 18384 h 34044"/>
                <a:gd name="connsiteX3" fmla="*/ 18384 w 34044"/>
                <a:gd name="connsiteY3" fmla="*/ 0 h 34044"/>
                <a:gd name="connsiteX4" fmla="*/ 36768 w 34044"/>
                <a:gd name="connsiteY4" fmla="*/ 18384 h 3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44" h="34044">
                  <a:moveTo>
                    <a:pt x="36768" y="18384"/>
                  </a:moveTo>
                  <a:cubicBezTo>
                    <a:pt x="36768" y="28536"/>
                    <a:pt x="28536" y="36768"/>
                    <a:pt x="18384" y="36768"/>
                  </a:cubicBezTo>
                  <a:cubicBezTo>
                    <a:pt x="8232" y="36768"/>
                    <a:pt x="0" y="28536"/>
                    <a:pt x="0" y="18384"/>
                  </a:cubicBezTo>
                  <a:cubicBezTo>
                    <a:pt x="0" y="8232"/>
                    <a:pt x="8232" y="0"/>
                    <a:pt x="18384" y="0"/>
                  </a:cubicBezTo>
                  <a:cubicBezTo>
                    <a:pt x="28536" y="0"/>
                    <a:pt x="36768" y="8232"/>
                    <a:pt x="36768" y="18384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4" name="Vrije vorm: vorm 23">
              <a:extLst>
                <a:ext uri="{FF2B5EF4-FFF2-40B4-BE49-F238E27FC236}">
                  <a16:creationId xmlns:a16="http://schemas.microsoft.com/office/drawing/2014/main" id="{54A8FDF3-5802-4ED3-8C3E-33E130D37233}"/>
                </a:ext>
              </a:extLst>
            </p:cNvPr>
            <p:cNvSpPr/>
            <p:nvPr/>
          </p:nvSpPr>
          <p:spPr>
            <a:xfrm>
              <a:off x="15885136" y="8389047"/>
              <a:ext cx="136178" cy="204267"/>
            </a:xfrm>
            <a:custGeom>
              <a:avLst/>
              <a:gdLst>
                <a:gd name="connsiteX0" fmla="*/ 94984 w 136178"/>
                <a:gd name="connsiteY0" fmla="*/ 140604 h 204267"/>
                <a:gd name="connsiteX1" fmla="*/ 94984 w 136178"/>
                <a:gd name="connsiteY1" fmla="*/ 227417 h 204267"/>
                <a:gd name="connsiteX2" fmla="*/ 60940 w 136178"/>
                <a:gd name="connsiteY2" fmla="*/ 227417 h 204267"/>
                <a:gd name="connsiteX3" fmla="*/ 60940 w 136178"/>
                <a:gd name="connsiteY3" fmla="*/ 140604 h 204267"/>
                <a:gd name="connsiteX4" fmla="*/ 0 w 136178"/>
                <a:gd name="connsiteY4" fmla="*/ 0 h 204267"/>
                <a:gd name="connsiteX5" fmla="*/ 39151 w 136178"/>
                <a:gd name="connsiteY5" fmla="*/ 0 h 204267"/>
                <a:gd name="connsiteX6" fmla="*/ 80005 w 136178"/>
                <a:gd name="connsiteY6" fmla="*/ 108602 h 204267"/>
                <a:gd name="connsiteX7" fmla="*/ 121539 w 136178"/>
                <a:gd name="connsiteY7" fmla="*/ 0 h 204267"/>
                <a:gd name="connsiteX8" fmla="*/ 157966 w 136178"/>
                <a:gd name="connsiteY8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178" h="204267">
                  <a:moveTo>
                    <a:pt x="94984" y="140604"/>
                  </a:moveTo>
                  <a:lnTo>
                    <a:pt x="94984" y="227417"/>
                  </a:lnTo>
                  <a:lnTo>
                    <a:pt x="60940" y="227417"/>
                  </a:lnTo>
                  <a:lnTo>
                    <a:pt x="60940" y="140604"/>
                  </a:lnTo>
                  <a:lnTo>
                    <a:pt x="0" y="0"/>
                  </a:lnTo>
                  <a:lnTo>
                    <a:pt x="39151" y="0"/>
                  </a:lnTo>
                  <a:lnTo>
                    <a:pt x="80005" y="108602"/>
                  </a:lnTo>
                  <a:lnTo>
                    <a:pt x="121539" y="0"/>
                  </a:lnTo>
                  <a:lnTo>
                    <a:pt x="157966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5" name="Vrije vorm: vorm 24">
              <a:extLst>
                <a:ext uri="{FF2B5EF4-FFF2-40B4-BE49-F238E27FC236}">
                  <a16:creationId xmlns:a16="http://schemas.microsoft.com/office/drawing/2014/main" id="{3C1DCD87-2350-4248-8EA5-FCC9753A66D5}"/>
                </a:ext>
              </a:extLst>
            </p:cNvPr>
            <p:cNvSpPr/>
            <p:nvPr/>
          </p:nvSpPr>
          <p:spPr>
            <a:xfrm>
              <a:off x="14530844" y="8682580"/>
              <a:ext cx="136178" cy="204267"/>
            </a:xfrm>
            <a:custGeom>
              <a:avLst/>
              <a:gdLst>
                <a:gd name="connsiteX0" fmla="*/ 147074 w 136178"/>
                <a:gd name="connsiteY0" fmla="*/ 120449 h 204267"/>
                <a:gd name="connsiteX1" fmla="*/ 136180 w 136178"/>
                <a:gd name="connsiteY1" fmla="*/ 203517 h 204267"/>
                <a:gd name="connsiteX2" fmla="*/ 72857 w 136178"/>
                <a:gd name="connsiteY2" fmla="*/ 235859 h 204267"/>
                <a:gd name="connsiteX3" fmla="*/ 11917 w 136178"/>
                <a:gd name="connsiteY3" fmla="*/ 204879 h 204267"/>
                <a:gd name="connsiteX4" fmla="*/ 3066 w 136178"/>
                <a:gd name="connsiteY4" fmla="*/ 170834 h 204267"/>
                <a:gd name="connsiteX5" fmla="*/ 2 w 136178"/>
                <a:gd name="connsiteY5" fmla="*/ 120789 h 204267"/>
                <a:gd name="connsiteX6" fmla="*/ 4427 w 136178"/>
                <a:gd name="connsiteY6" fmla="*/ 59509 h 204267"/>
                <a:gd name="connsiteX7" fmla="*/ 20428 w 136178"/>
                <a:gd name="connsiteY7" fmla="*/ 20698 h 204267"/>
                <a:gd name="connsiteX8" fmla="*/ 74219 w 136178"/>
                <a:gd name="connsiteY8" fmla="*/ 271 h 204267"/>
                <a:gd name="connsiteX9" fmla="*/ 128009 w 136178"/>
                <a:gd name="connsiteY9" fmla="*/ 18655 h 204267"/>
                <a:gd name="connsiteX10" fmla="*/ 144350 w 136178"/>
                <a:gd name="connsiteY10" fmla="*/ 59509 h 204267"/>
                <a:gd name="connsiteX11" fmla="*/ 147074 w 136178"/>
                <a:gd name="connsiteY11" fmla="*/ 120449 h 204267"/>
                <a:gd name="connsiteX12" fmla="*/ 110646 w 136178"/>
                <a:gd name="connsiteY12" fmla="*/ 116363 h 204267"/>
                <a:gd name="connsiteX13" fmla="*/ 107923 w 136178"/>
                <a:gd name="connsiteY13" fmla="*/ 59509 h 204267"/>
                <a:gd name="connsiteX14" fmla="*/ 73878 w 136178"/>
                <a:gd name="connsiteY14" fmla="*/ 25464 h 204267"/>
                <a:gd name="connsiteX15" fmla="*/ 39834 w 136178"/>
                <a:gd name="connsiteY15" fmla="*/ 59509 h 204267"/>
                <a:gd name="connsiteX16" fmla="*/ 39834 w 136178"/>
                <a:gd name="connsiteY16" fmla="*/ 79595 h 204267"/>
                <a:gd name="connsiteX17" fmla="*/ 39834 w 136178"/>
                <a:gd name="connsiteY17" fmla="*/ 113640 h 204267"/>
                <a:gd name="connsiteX18" fmla="*/ 39834 w 136178"/>
                <a:gd name="connsiteY18" fmla="*/ 147684 h 204267"/>
                <a:gd name="connsiteX19" fmla="*/ 41536 w 136178"/>
                <a:gd name="connsiteY19" fmla="*/ 169132 h 204267"/>
                <a:gd name="connsiteX20" fmla="*/ 51749 w 136178"/>
                <a:gd name="connsiteY20" fmla="*/ 196368 h 204267"/>
                <a:gd name="connsiteX21" fmla="*/ 76261 w 136178"/>
                <a:gd name="connsiteY21" fmla="*/ 206241 h 204267"/>
                <a:gd name="connsiteX22" fmla="*/ 110306 w 136178"/>
                <a:gd name="connsiteY22" fmla="*/ 172196 h 204267"/>
                <a:gd name="connsiteX23" fmla="*/ 112008 w 136178"/>
                <a:gd name="connsiteY23" fmla="*/ 150748 h 204267"/>
                <a:gd name="connsiteX24" fmla="*/ 110646 w 136178"/>
                <a:gd name="connsiteY24" fmla="*/ 116363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6178" h="204267">
                  <a:moveTo>
                    <a:pt x="147074" y="120449"/>
                  </a:moveTo>
                  <a:cubicBezTo>
                    <a:pt x="148939" y="148586"/>
                    <a:pt x="145237" y="176813"/>
                    <a:pt x="136180" y="203517"/>
                  </a:cubicBezTo>
                  <a:cubicBezTo>
                    <a:pt x="123828" y="226395"/>
                    <a:pt x="98631" y="239264"/>
                    <a:pt x="72857" y="235859"/>
                  </a:cubicBezTo>
                  <a:cubicBezTo>
                    <a:pt x="48135" y="238876"/>
                    <a:pt x="24048" y="226630"/>
                    <a:pt x="11917" y="204879"/>
                  </a:cubicBezTo>
                  <a:cubicBezTo>
                    <a:pt x="7071" y="194111"/>
                    <a:pt x="4078" y="182600"/>
                    <a:pt x="3066" y="170834"/>
                  </a:cubicBezTo>
                  <a:cubicBezTo>
                    <a:pt x="1076" y="154227"/>
                    <a:pt x="53" y="137515"/>
                    <a:pt x="2" y="120789"/>
                  </a:cubicBezTo>
                  <a:cubicBezTo>
                    <a:pt x="-57" y="100281"/>
                    <a:pt x="1422" y="79796"/>
                    <a:pt x="4427" y="59509"/>
                  </a:cubicBezTo>
                  <a:cubicBezTo>
                    <a:pt x="6146" y="45360"/>
                    <a:pt x="11677" y="31946"/>
                    <a:pt x="20428" y="20698"/>
                  </a:cubicBezTo>
                  <a:cubicBezTo>
                    <a:pt x="34459" y="6275"/>
                    <a:pt x="54151" y="-1202"/>
                    <a:pt x="74219" y="271"/>
                  </a:cubicBezTo>
                  <a:cubicBezTo>
                    <a:pt x="93940" y="-1468"/>
                    <a:pt x="113477" y="5210"/>
                    <a:pt x="128009" y="18655"/>
                  </a:cubicBezTo>
                  <a:cubicBezTo>
                    <a:pt x="137317" y="30391"/>
                    <a:pt x="142996" y="44590"/>
                    <a:pt x="144350" y="59509"/>
                  </a:cubicBezTo>
                  <a:cubicBezTo>
                    <a:pt x="146479" y="79748"/>
                    <a:pt x="147388" y="100100"/>
                    <a:pt x="147074" y="120449"/>
                  </a:cubicBezTo>
                  <a:close/>
                  <a:moveTo>
                    <a:pt x="110646" y="116363"/>
                  </a:moveTo>
                  <a:cubicBezTo>
                    <a:pt x="111042" y="97373"/>
                    <a:pt x="110132" y="78376"/>
                    <a:pt x="107923" y="59509"/>
                  </a:cubicBezTo>
                  <a:cubicBezTo>
                    <a:pt x="103610" y="36811"/>
                    <a:pt x="92262" y="25464"/>
                    <a:pt x="73878" y="25464"/>
                  </a:cubicBezTo>
                  <a:cubicBezTo>
                    <a:pt x="55835" y="25464"/>
                    <a:pt x="44260" y="37039"/>
                    <a:pt x="39834" y="59509"/>
                  </a:cubicBezTo>
                  <a:cubicBezTo>
                    <a:pt x="39438" y="66199"/>
                    <a:pt x="39438" y="72905"/>
                    <a:pt x="39834" y="79595"/>
                  </a:cubicBezTo>
                  <a:cubicBezTo>
                    <a:pt x="39834" y="88787"/>
                    <a:pt x="39834" y="100703"/>
                    <a:pt x="39834" y="113640"/>
                  </a:cubicBezTo>
                  <a:cubicBezTo>
                    <a:pt x="39834" y="126577"/>
                    <a:pt x="39834" y="138833"/>
                    <a:pt x="39834" y="147684"/>
                  </a:cubicBezTo>
                  <a:cubicBezTo>
                    <a:pt x="39834" y="156536"/>
                    <a:pt x="39834" y="164026"/>
                    <a:pt x="41536" y="169132"/>
                  </a:cubicBezTo>
                  <a:cubicBezTo>
                    <a:pt x="42595" y="178927"/>
                    <a:pt x="46108" y="188292"/>
                    <a:pt x="51749" y="196368"/>
                  </a:cubicBezTo>
                  <a:cubicBezTo>
                    <a:pt x="57886" y="203367"/>
                    <a:pt x="66986" y="207034"/>
                    <a:pt x="76261" y="206241"/>
                  </a:cubicBezTo>
                  <a:cubicBezTo>
                    <a:pt x="94986" y="206241"/>
                    <a:pt x="106221" y="194325"/>
                    <a:pt x="110306" y="172196"/>
                  </a:cubicBezTo>
                  <a:cubicBezTo>
                    <a:pt x="111240" y="165081"/>
                    <a:pt x="111808" y="157921"/>
                    <a:pt x="112008" y="150748"/>
                  </a:cubicBezTo>
                  <a:cubicBezTo>
                    <a:pt x="110306" y="143258"/>
                    <a:pt x="110646" y="131002"/>
                    <a:pt x="110646" y="116363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6" name="Vrije vorm: vorm 25">
              <a:extLst>
                <a:ext uri="{FF2B5EF4-FFF2-40B4-BE49-F238E27FC236}">
                  <a16:creationId xmlns:a16="http://schemas.microsoft.com/office/drawing/2014/main" id="{B63B6ECE-1B0E-473C-A805-2162AFF93738}"/>
                </a:ext>
              </a:extLst>
            </p:cNvPr>
            <p:cNvSpPr/>
            <p:nvPr/>
          </p:nvSpPr>
          <p:spPr>
            <a:xfrm>
              <a:off x="14723197" y="8687277"/>
              <a:ext cx="102134" cy="204267"/>
            </a:xfrm>
            <a:custGeom>
              <a:avLst/>
              <a:gdLst>
                <a:gd name="connsiteX0" fmla="*/ 34045 w 102133"/>
                <a:gd name="connsiteY0" fmla="*/ 26895 h 204267"/>
                <a:gd name="connsiteX1" fmla="*/ 34045 w 102133"/>
                <a:gd name="connsiteY1" fmla="*/ 96686 h 204267"/>
                <a:gd name="connsiteX2" fmla="*/ 102133 w 102133"/>
                <a:gd name="connsiteY2" fmla="*/ 96686 h 204267"/>
                <a:gd name="connsiteX3" fmla="*/ 102133 w 102133"/>
                <a:gd name="connsiteY3" fmla="*/ 122901 h 204267"/>
                <a:gd name="connsiteX4" fmla="*/ 34045 w 102133"/>
                <a:gd name="connsiteY4" fmla="*/ 122901 h 204267"/>
                <a:gd name="connsiteX5" fmla="*/ 34045 w 102133"/>
                <a:gd name="connsiteY5" fmla="*/ 225034 h 204267"/>
                <a:gd name="connsiteX6" fmla="*/ 0 w 102133"/>
                <a:gd name="connsiteY6" fmla="*/ 225034 h 204267"/>
                <a:gd name="connsiteX7" fmla="*/ 0 w 102133"/>
                <a:gd name="connsiteY7" fmla="*/ 0 h 204267"/>
                <a:gd name="connsiteX8" fmla="*/ 105197 w 102133"/>
                <a:gd name="connsiteY8" fmla="*/ 0 h 204267"/>
                <a:gd name="connsiteX9" fmla="*/ 105197 w 102133"/>
                <a:gd name="connsiteY9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133" h="204267">
                  <a:moveTo>
                    <a:pt x="34045" y="26895"/>
                  </a:moveTo>
                  <a:lnTo>
                    <a:pt x="34045" y="96686"/>
                  </a:lnTo>
                  <a:lnTo>
                    <a:pt x="102133" y="96686"/>
                  </a:lnTo>
                  <a:lnTo>
                    <a:pt x="102133" y="122901"/>
                  </a:lnTo>
                  <a:lnTo>
                    <a:pt x="34045" y="122901"/>
                  </a:lnTo>
                  <a:lnTo>
                    <a:pt x="34045" y="225034"/>
                  </a:lnTo>
                  <a:lnTo>
                    <a:pt x="0" y="225034"/>
                  </a:lnTo>
                  <a:lnTo>
                    <a:pt x="0" y="0"/>
                  </a:lnTo>
                  <a:lnTo>
                    <a:pt x="105197" y="0"/>
                  </a:lnTo>
                  <a:lnTo>
                    <a:pt x="105197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pic>
        <p:nvPicPr>
          <p:cNvPr id="3" name="Afbeelding 3">
            <a:extLst>
              <a:ext uri="{FF2B5EF4-FFF2-40B4-BE49-F238E27FC236}">
                <a16:creationId xmlns:a16="http://schemas.microsoft.com/office/drawing/2014/main" id="{9C67EF35-1EAD-48CC-9529-791C54772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5243" y="3009857"/>
            <a:ext cx="2743468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62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8">
            <a:extLst>
              <a:ext uri="{FF2B5EF4-FFF2-40B4-BE49-F238E27FC236}">
                <a16:creationId xmlns:a16="http://schemas.microsoft.com/office/drawing/2014/main" id="{42A1C011-6546-4F26-A2DC-7C201EA4C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32" y="646361"/>
            <a:ext cx="4610277" cy="1771266"/>
          </a:xfrm>
        </p:spPr>
        <p:txBody>
          <a:bodyPr/>
          <a:lstStyle/>
          <a:p>
            <a:r>
              <a:rPr lang="nl-NL" sz="2800">
                <a:solidFill>
                  <a:srgbClr val="822433"/>
                </a:solidFill>
              </a:rPr>
              <a:t>2. SHAPING CONNECTIONS</a:t>
            </a:r>
            <a:br>
              <a:rPr lang="nl-NL" sz="2800">
                <a:solidFill>
                  <a:srgbClr val="822433"/>
                </a:solidFill>
              </a:rPr>
            </a:br>
            <a:br>
              <a:rPr lang="nl-NL" sz="2800">
                <a:solidFill>
                  <a:srgbClr val="822433"/>
                </a:solidFill>
              </a:rPr>
            </a:br>
            <a:endParaRPr lang="nl-NL" sz="2800" b="0">
              <a:solidFill>
                <a:srgbClr val="822433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E4FB58-6450-4280-89FE-854DBA3B2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1464" y="640053"/>
            <a:ext cx="655195" cy="1990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60B419-D7F8-4C59-8566-4CE7D2D9F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8732" y="3809337"/>
            <a:ext cx="606991" cy="1990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E7B3D7-C09B-4781-8910-EB8000F82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9982" y="6066191"/>
            <a:ext cx="662886" cy="1990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2A2F08-CEF1-4A7F-8B67-1FAB4AB072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4498" y="688929"/>
            <a:ext cx="595919" cy="1990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F66690-27AE-4B64-B883-4E07E56B1C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2085" y="1022427"/>
            <a:ext cx="639926" cy="1990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89FC3B-6EF3-4A73-A9CF-8C3709DFA5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29526" y="3251094"/>
            <a:ext cx="624136" cy="19900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533D96-4BA5-4EEF-9044-D7FA12B6B1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39163" y="6205497"/>
            <a:ext cx="615437" cy="1990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722C3B-F157-41F3-8B99-D92E91C125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84460" y="1762186"/>
            <a:ext cx="658446" cy="1990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B4D08C0-FEB3-4DAF-B6F8-DB84F6BB10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22120" y="4303244"/>
            <a:ext cx="639715" cy="1990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79B440-1200-46E2-B08A-BDD39092A7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908966" y="5071191"/>
            <a:ext cx="633455" cy="1990001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DE8909-26F9-462A-AE5C-F943E354316F}"/>
              </a:ext>
            </a:extLst>
          </p:cNvPr>
          <p:cNvCxnSpPr>
            <a:cxnSpLocks/>
          </p:cNvCxnSpPr>
          <p:nvPr/>
        </p:nvCxnSpPr>
        <p:spPr>
          <a:xfrm flipH="1" flipV="1">
            <a:off x="10044752" y="1705970"/>
            <a:ext cx="947099" cy="415933"/>
          </a:xfrm>
          <a:prstGeom prst="line">
            <a:avLst/>
          </a:prstGeom>
          <a:ln w="28575" cap="rnd">
            <a:solidFill>
              <a:schemeClr val="bg1">
                <a:lumMod val="6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1C57D01-40B2-4689-86AA-83480F883247}"/>
              </a:ext>
            </a:extLst>
          </p:cNvPr>
          <p:cNvCxnSpPr>
            <a:cxnSpLocks/>
          </p:cNvCxnSpPr>
          <p:nvPr/>
        </p:nvCxnSpPr>
        <p:spPr>
          <a:xfrm flipH="1" flipV="1">
            <a:off x="9743854" y="2890188"/>
            <a:ext cx="423728" cy="753764"/>
          </a:xfrm>
          <a:prstGeom prst="line">
            <a:avLst/>
          </a:prstGeom>
          <a:ln w="28575" cap="rnd">
            <a:solidFill>
              <a:schemeClr val="bg1">
                <a:lumMod val="6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095063C-6F2D-4264-A3FA-268B8EA50AB1}"/>
              </a:ext>
            </a:extLst>
          </p:cNvPr>
          <p:cNvCxnSpPr>
            <a:cxnSpLocks/>
          </p:cNvCxnSpPr>
          <p:nvPr/>
        </p:nvCxnSpPr>
        <p:spPr>
          <a:xfrm flipV="1">
            <a:off x="10855383" y="3251094"/>
            <a:ext cx="428519" cy="501093"/>
          </a:xfrm>
          <a:prstGeom prst="line">
            <a:avLst/>
          </a:prstGeom>
          <a:ln w="28575" cap="rnd">
            <a:solidFill>
              <a:schemeClr val="bg1">
                <a:lumMod val="6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6D9D81F-EF73-482A-A100-5153399487E5}"/>
              </a:ext>
            </a:extLst>
          </p:cNvPr>
          <p:cNvCxnSpPr>
            <a:cxnSpLocks/>
          </p:cNvCxnSpPr>
          <p:nvPr/>
        </p:nvCxnSpPr>
        <p:spPr>
          <a:xfrm flipV="1">
            <a:off x="12894171" y="2757186"/>
            <a:ext cx="527949" cy="1154317"/>
          </a:xfrm>
          <a:prstGeom prst="line">
            <a:avLst/>
          </a:prstGeom>
          <a:ln w="28575" cap="rnd">
            <a:solidFill>
              <a:schemeClr val="bg1">
                <a:lumMod val="6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8903345-E7EB-4CFA-BE1D-A6270035A1E7}"/>
              </a:ext>
            </a:extLst>
          </p:cNvPr>
          <p:cNvCxnSpPr>
            <a:cxnSpLocks/>
          </p:cNvCxnSpPr>
          <p:nvPr/>
        </p:nvCxnSpPr>
        <p:spPr>
          <a:xfrm flipV="1">
            <a:off x="11900848" y="1683930"/>
            <a:ext cx="1270025" cy="581598"/>
          </a:xfrm>
          <a:prstGeom prst="line">
            <a:avLst/>
          </a:prstGeom>
          <a:ln w="28575" cap="rnd">
            <a:solidFill>
              <a:schemeClr val="bg1">
                <a:lumMod val="6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0BD3DD6-2E3A-4B6F-A697-F19B0724D0E0}"/>
              </a:ext>
            </a:extLst>
          </p:cNvPr>
          <p:cNvCxnSpPr>
            <a:cxnSpLocks/>
          </p:cNvCxnSpPr>
          <p:nvPr/>
        </p:nvCxnSpPr>
        <p:spPr>
          <a:xfrm flipV="1">
            <a:off x="11452048" y="-410132"/>
            <a:ext cx="0" cy="1193893"/>
          </a:xfrm>
          <a:prstGeom prst="line">
            <a:avLst/>
          </a:prstGeom>
          <a:ln w="28575" cap="rnd">
            <a:solidFill>
              <a:schemeClr val="bg1">
                <a:lumMod val="6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B4B1CE5-4380-4F1D-B12B-1052C7167424}"/>
              </a:ext>
            </a:extLst>
          </p:cNvPr>
          <p:cNvCxnSpPr>
            <a:cxnSpLocks/>
          </p:cNvCxnSpPr>
          <p:nvPr/>
        </p:nvCxnSpPr>
        <p:spPr>
          <a:xfrm flipV="1">
            <a:off x="15342906" y="592438"/>
            <a:ext cx="1553022" cy="1091491"/>
          </a:xfrm>
          <a:prstGeom prst="line">
            <a:avLst/>
          </a:prstGeom>
          <a:ln w="28575" cap="rnd">
            <a:solidFill>
              <a:schemeClr val="bg1">
                <a:lumMod val="6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CD39CE3-A6FB-4841-A928-BDE1E5CB7BB3}"/>
              </a:ext>
            </a:extLst>
          </p:cNvPr>
          <p:cNvCxnSpPr>
            <a:cxnSpLocks/>
          </p:cNvCxnSpPr>
          <p:nvPr/>
        </p:nvCxnSpPr>
        <p:spPr>
          <a:xfrm>
            <a:off x="14061835" y="2121903"/>
            <a:ext cx="469009" cy="508151"/>
          </a:xfrm>
          <a:prstGeom prst="line">
            <a:avLst/>
          </a:prstGeom>
          <a:ln w="28575" cap="rnd">
            <a:solidFill>
              <a:schemeClr val="bg1">
                <a:lumMod val="6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45560C3-C9B8-4F38-868D-80F63343A92B}"/>
              </a:ext>
            </a:extLst>
          </p:cNvPr>
          <p:cNvCxnSpPr>
            <a:cxnSpLocks/>
          </p:cNvCxnSpPr>
          <p:nvPr/>
        </p:nvCxnSpPr>
        <p:spPr>
          <a:xfrm>
            <a:off x="15381277" y="3593383"/>
            <a:ext cx="1449841" cy="479426"/>
          </a:xfrm>
          <a:prstGeom prst="line">
            <a:avLst/>
          </a:prstGeom>
          <a:ln w="28575" cap="rnd">
            <a:solidFill>
              <a:schemeClr val="bg1">
                <a:lumMod val="6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91FD4B2-F1D9-4108-A682-4559B8E3E0B7}"/>
              </a:ext>
            </a:extLst>
          </p:cNvPr>
          <p:cNvCxnSpPr>
            <a:cxnSpLocks/>
          </p:cNvCxnSpPr>
          <p:nvPr/>
        </p:nvCxnSpPr>
        <p:spPr>
          <a:xfrm flipH="1">
            <a:off x="14263931" y="3849158"/>
            <a:ext cx="561400" cy="901411"/>
          </a:xfrm>
          <a:prstGeom prst="line">
            <a:avLst/>
          </a:prstGeom>
          <a:ln w="28575" cap="rnd">
            <a:solidFill>
              <a:schemeClr val="bg1">
                <a:lumMod val="6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FB44E96-D121-4D45-9B1B-27B44094D657}"/>
              </a:ext>
            </a:extLst>
          </p:cNvPr>
          <p:cNvCxnSpPr>
            <a:cxnSpLocks/>
          </p:cNvCxnSpPr>
          <p:nvPr/>
        </p:nvCxnSpPr>
        <p:spPr>
          <a:xfrm flipH="1" flipV="1">
            <a:off x="12719712" y="4940490"/>
            <a:ext cx="567161" cy="357754"/>
          </a:xfrm>
          <a:prstGeom prst="line">
            <a:avLst/>
          </a:prstGeom>
          <a:ln w="28575" cap="rnd">
            <a:solidFill>
              <a:schemeClr val="bg1">
                <a:lumMod val="6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A31E984-8954-4E62-ACFE-08A8D510833B}"/>
              </a:ext>
            </a:extLst>
          </p:cNvPr>
          <p:cNvCxnSpPr>
            <a:cxnSpLocks/>
          </p:cNvCxnSpPr>
          <p:nvPr/>
        </p:nvCxnSpPr>
        <p:spPr>
          <a:xfrm flipH="1">
            <a:off x="10970389" y="4572000"/>
            <a:ext cx="930459" cy="547368"/>
          </a:xfrm>
          <a:prstGeom prst="line">
            <a:avLst/>
          </a:prstGeom>
          <a:ln w="28575" cap="rnd">
            <a:solidFill>
              <a:schemeClr val="bg1">
                <a:lumMod val="6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661D3E2-0412-4299-B732-6B5616598F8D}"/>
              </a:ext>
            </a:extLst>
          </p:cNvPr>
          <p:cNvCxnSpPr>
            <a:cxnSpLocks/>
          </p:cNvCxnSpPr>
          <p:nvPr/>
        </p:nvCxnSpPr>
        <p:spPr>
          <a:xfrm>
            <a:off x="10855383" y="5924246"/>
            <a:ext cx="758862" cy="609894"/>
          </a:xfrm>
          <a:prstGeom prst="line">
            <a:avLst/>
          </a:prstGeom>
          <a:ln w="28575" cap="rnd">
            <a:solidFill>
              <a:schemeClr val="bg1">
                <a:lumMod val="6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E6F0038-1B4E-40A8-9B29-D462A6DF31C4}"/>
              </a:ext>
            </a:extLst>
          </p:cNvPr>
          <p:cNvCxnSpPr>
            <a:cxnSpLocks/>
          </p:cNvCxnSpPr>
          <p:nvPr/>
        </p:nvCxnSpPr>
        <p:spPr>
          <a:xfrm>
            <a:off x="10044752" y="7291427"/>
            <a:ext cx="1569493" cy="223230"/>
          </a:xfrm>
          <a:prstGeom prst="line">
            <a:avLst/>
          </a:prstGeom>
          <a:ln w="28575" cap="rnd">
            <a:solidFill>
              <a:schemeClr val="bg1">
                <a:lumMod val="6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D79FE9F-06CD-44D0-A91C-6FD3520529B8}"/>
              </a:ext>
            </a:extLst>
          </p:cNvPr>
          <p:cNvCxnSpPr>
            <a:cxnSpLocks/>
          </p:cNvCxnSpPr>
          <p:nvPr/>
        </p:nvCxnSpPr>
        <p:spPr>
          <a:xfrm flipH="1">
            <a:off x="8379725" y="8195498"/>
            <a:ext cx="996287" cy="1185828"/>
          </a:xfrm>
          <a:prstGeom prst="line">
            <a:avLst/>
          </a:prstGeom>
          <a:ln w="28575" cap="rnd">
            <a:solidFill>
              <a:schemeClr val="bg1">
                <a:lumMod val="6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332EFEC-0D40-4B5E-893E-00CF9BF15517}"/>
              </a:ext>
            </a:extLst>
          </p:cNvPr>
          <p:cNvCxnSpPr>
            <a:cxnSpLocks/>
          </p:cNvCxnSpPr>
          <p:nvPr/>
        </p:nvCxnSpPr>
        <p:spPr>
          <a:xfrm flipH="1">
            <a:off x="12894171" y="7200497"/>
            <a:ext cx="1962140" cy="2720904"/>
          </a:xfrm>
          <a:prstGeom prst="line">
            <a:avLst/>
          </a:prstGeom>
          <a:ln w="28575" cap="rnd">
            <a:solidFill>
              <a:schemeClr val="bg1">
                <a:lumMod val="6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DCB8A5F-CD09-48F3-A6AC-643A6E3D781E}"/>
              </a:ext>
            </a:extLst>
          </p:cNvPr>
          <p:cNvCxnSpPr>
            <a:cxnSpLocks/>
          </p:cNvCxnSpPr>
          <p:nvPr/>
        </p:nvCxnSpPr>
        <p:spPr>
          <a:xfrm flipH="1" flipV="1">
            <a:off x="15766321" y="7061191"/>
            <a:ext cx="1259725" cy="864586"/>
          </a:xfrm>
          <a:prstGeom prst="line">
            <a:avLst/>
          </a:prstGeom>
          <a:ln w="28575" cap="rnd">
            <a:solidFill>
              <a:schemeClr val="bg1">
                <a:lumMod val="6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48FAD2D-1382-426F-9903-74D7B5C5255E}"/>
              </a:ext>
            </a:extLst>
          </p:cNvPr>
          <p:cNvCxnSpPr>
            <a:cxnSpLocks/>
          </p:cNvCxnSpPr>
          <p:nvPr/>
        </p:nvCxnSpPr>
        <p:spPr>
          <a:xfrm flipH="1" flipV="1">
            <a:off x="14167155" y="6205497"/>
            <a:ext cx="621067" cy="392424"/>
          </a:xfrm>
          <a:prstGeom prst="line">
            <a:avLst/>
          </a:prstGeom>
          <a:ln w="28575" cap="rnd">
            <a:solidFill>
              <a:schemeClr val="bg1">
                <a:lumMod val="6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B29C52A-8049-4D44-80AE-D234F0B0BB5D}"/>
              </a:ext>
            </a:extLst>
          </p:cNvPr>
          <p:cNvCxnSpPr>
            <a:cxnSpLocks/>
          </p:cNvCxnSpPr>
          <p:nvPr/>
        </p:nvCxnSpPr>
        <p:spPr>
          <a:xfrm flipH="1">
            <a:off x="12499265" y="6401709"/>
            <a:ext cx="880825" cy="889718"/>
          </a:xfrm>
          <a:prstGeom prst="line">
            <a:avLst/>
          </a:prstGeom>
          <a:ln w="28575" cap="rnd">
            <a:solidFill>
              <a:schemeClr val="bg1">
                <a:lumMod val="6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jdelijke aanduiding voor inhoud 6">
            <a:extLst>
              <a:ext uri="{FF2B5EF4-FFF2-40B4-BE49-F238E27FC236}">
                <a16:creationId xmlns:a16="http://schemas.microsoft.com/office/drawing/2014/main" id="{A2BAF76F-F383-4855-9474-19A57DC0A38C}"/>
              </a:ext>
            </a:extLst>
          </p:cNvPr>
          <p:cNvSpPr txBox="1">
            <a:spLocks/>
          </p:cNvSpPr>
          <p:nvPr/>
        </p:nvSpPr>
        <p:spPr>
          <a:xfrm>
            <a:off x="718854" y="1637263"/>
            <a:ext cx="7237791" cy="6144585"/>
          </a:xfrm>
          <a:prstGeom prst="rect">
            <a:avLst/>
          </a:prstGeom>
        </p:spPr>
        <p:txBody>
          <a:bodyPr anchor="t"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None/>
              <a:defRPr sz="2400" b="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347663" indent="-342900" algn="l" defTabSz="914377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552443" indent="-285750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730239" indent="-285750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nl-NL" sz="2000" b="1" dirty="0" err="1">
                <a:latin typeface="Arial Narrow"/>
              </a:rPr>
              <a:t>Focused</a:t>
            </a:r>
            <a:r>
              <a:rPr lang="nl-NL" sz="2000" b="1" dirty="0">
                <a:latin typeface="Arial Narrow"/>
              </a:rPr>
              <a:t> on:</a:t>
            </a:r>
            <a:endParaRPr lang="nl-NL">
              <a:latin typeface="Arial Narrow"/>
            </a:endParaRPr>
          </a:p>
          <a:p>
            <a:pPr>
              <a:buClr>
                <a:schemeClr val="accent1"/>
              </a:buClr>
            </a:pPr>
            <a:br>
              <a:rPr lang="nl-NL" sz="2000" b="1" dirty="0"/>
            </a:br>
            <a:r>
              <a:rPr lang="nl-NL" sz="2000" b="1" dirty="0">
                <a:latin typeface="Arial Narrow"/>
              </a:rPr>
              <a:t>Strong </a:t>
            </a:r>
            <a:r>
              <a:rPr lang="nl-NL" sz="2000" b="1" dirty="0" err="1">
                <a:latin typeface="Arial Narrow"/>
              </a:rPr>
              <a:t>external</a:t>
            </a:r>
            <a:r>
              <a:rPr lang="nl-NL" sz="2000" b="1" dirty="0">
                <a:latin typeface="Arial Narrow"/>
              </a:rPr>
              <a:t> </a:t>
            </a:r>
            <a:r>
              <a:rPr lang="nl-NL" sz="2000" b="1" dirty="0" err="1">
                <a:latin typeface="Arial Narrow"/>
              </a:rPr>
              <a:t>visibility</a:t>
            </a:r>
            <a:endParaRPr lang="nl-NL">
              <a:latin typeface="Arial Narrow"/>
            </a:endParaRPr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nl-NL" sz="2000" dirty="0" err="1">
                <a:latin typeface="Arial Narrow"/>
              </a:rPr>
              <a:t>Satellite</a:t>
            </a:r>
            <a:r>
              <a:rPr lang="nl-NL" sz="2000" dirty="0">
                <a:latin typeface="Arial Narrow"/>
              </a:rPr>
              <a:t> </a:t>
            </a:r>
            <a:r>
              <a:rPr lang="nl-NL" sz="2000" dirty="0" err="1">
                <a:latin typeface="Arial Narrow"/>
              </a:rPr>
              <a:t>locations</a:t>
            </a:r>
            <a:r>
              <a:rPr lang="nl-NL" sz="2000" dirty="0">
                <a:latin typeface="Arial Narrow"/>
              </a:rPr>
              <a:t> (</a:t>
            </a:r>
            <a:r>
              <a:rPr lang="nl-NL" sz="2000" dirty="0" err="1">
                <a:latin typeface="Arial Narrow"/>
              </a:rPr>
              <a:t>comparable</a:t>
            </a:r>
            <a:r>
              <a:rPr lang="nl-NL" sz="2000" dirty="0">
                <a:latin typeface="Arial Narrow"/>
              </a:rPr>
              <a:t> </a:t>
            </a:r>
            <a:r>
              <a:rPr lang="nl-NL" sz="2000" dirty="0" err="1">
                <a:latin typeface="Arial Narrow"/>
              </a:rPr>
              <a:t>to</a:t>
            </a:r>
            <a:r>
              <a:rPr lang="nl-NL" sz="2000" dirty="0">
                <a:latin typeface="Arial Narrow"/>
              </a:rPr>
              <a:t> VU </a:t>
            </a:r>
            <a:r>
              <a:rPr lang="nl-NL" sz="2000" dirty="0" err="1">
                <a:latin typeface="Arial Narrow"/>
              </a:rPr>
              <a:t>mechanical</a:t>
            </a:r>
            <a:r>
              <a:rPr lang="nl-NL" sz="2000" dirty="0">
                <a:latin typeface="Arial Narrow"/>
              </a:rPr>
              <a:t> engineering).</a:t>
            </a:r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nl-NL" sz="2000" dirty="0">
                <a:latin typeface="Arial Narrow"/>
              </a:rPr>
              <a:t>Partnerships </a:t>
            </a:r>
            <a:r>
              <a:rPr lang="nl-NL" sz="2000" dirty="0" err="1">
                <a:latin typeface="Arial Narrow"/>
              </a:rPr>
              <a:t>with</a:t>
            </a:r>
            <a:r>
              <a:rPr lang="nl-NL" sz="2000" dirty="0">
                <a:latin typeface="Arial Narrow"/>
              </a:rPr>
              <a:t> </a:t>
            </a:r>
            <a:r>
              <a:rPr lang="nl-NL" sz="2000" dirty="0" err="1">
                <a:latin typeface="Arial Narrow"/>
              </a:rPr>
              <a:t>EdTech</a:t>
            </a:r>
            <a:r>
              <a:rPr lang="nl-NL" sz="2000" dirty="0">
                <a:latin typeface="Arial Narrow"/>
              </a:rPr>
              <a:t> companies (</a:t>
            </a:r>
            <a:r>
              <a:rPr lang="nl-NL" sz="2000" dirty="0" err="1">
                <a:latin typeface="Arial Narrow"/>
              </a:rPr>
              <a:t>distance</a:t>
            </a:r>
            <a:r>
              <a:rPr lang="nl-NL" sz="2000" dirty="0">
                <a:latin typeface="Arial Narrow"/>
              </a:rPr>
              <a:t> </a:t>
            </a:r>
            <a:r>
              <a:rPr lang="nl-NL" sz="2000" dirty="0" err="1">
                <a:latin typeface="Arial Narrow"/>
              </a:rPr>
              <a:t>learning</a:t>
            </a:r>
            <a:r>
              <a:rPr lang="nl-NL" sz="2000" dirty="0">
                <a:latin typeface="Arial Narrow"/>
              </a:rPr>
              <a:t>).</a:t>
            </a:r>
            <a:endParaRPr lang="nl-NL"/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nl-NL" sz="2000" dirty="0" err="1">
                <a:latin typeface="Arial Narrow"/>
              </a:rPr>
              <a:t>Presentations</a:t>
            </a:r>
            <a:r>
              <a:rPr lang="nl-NL" sz="2000" dirty="0">
                <a:latin typeface="Arial Narrow"/>
              </a:rPr>
              <a:t> at major events.</a:t>
            </a:r>
            <a:endParaRPr lang="nl-NL"/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nl-NL" sz="2000" dirty="0">
                <a:latin typeface="Arial Narrow"/>
              </a:rPr>
              <a:t>100% open access </a:t>
            </a:r>
            <a:r>
              <a:rPr lang="nl-NL" sz="2000" dirty="0" err="1">
                <a:latin typeface="Arial Narrow"/>
              </a:rPr>
              <a:t>publications</a:t>
            </a:r>
            <a:r>
              <a:rPr lang="nl-NL" sz="2000" dirty="0">
                <a:latin typeface="Arial Narrow"/>
              </a:rPr>
              <a:t>.</a:t>
            </a:r>
            <a:endParaRPr lang="nl-NL"/>
          </a:p>
          <a:p>
            <a:pPr>
              <a:buClr>
                <a:srgbClr val="822433"/>
              </a:buClr>
            </a:pPr>
            <a:endParaRPr lang="nl-NL" sz="800" b="1">
              <a:latin typeface="Arial Narrow"/>
            </a:endParaRPr>
          </a:p>
          <a:p>
            <a:pPr>
              <a:buClr>
                <a:schemeClr val="accent1"/>
              </a:buClr>
            </a:pPr>
            <a:r>
              <a:rPr lang="nl-NL" sz="2000" b="1" dirty="0">
                <a:latin typeface="Arial Narrow"/>
              </a:rPr>
              <a:t>UT </a:t>
            </a:r>
            <a:r>
              <a:rPr lang="nl-NL" sz="2000" b="1" dirty="0" err="1">
                <a:latin typeface="Arial Narrow"/>
              </a:rPr>
              <a:t>Citizen</a:t>
            </a:r>
            <a:r>
              <a:rPr lang="nl-NL" sz="2000" b="1" dirty="0">
                <a:latin typeface="Arial Narrow"/>
              </a:rPr>
              <a:t> </a:t>
            </a:r>
            <a:r>
              <a:rPr lang="nl-NL" sz="2000" b="1" dirty="0" err="1">
                <a:latin typeface="Arial Narrow"/>
              </a:rPr>
              <a:t>Movement</a:t>
            </a:r>
            <a:endParaRPr lang="nl-NL" sz="2000" b="1">
              <a:latin typeface="Arial Narrow"/>
            </a:endParaRPr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nl-NL" sz="2000" dirty="0" err="1">
                <a:latin typeface="Arial Narrow"/>
              </a:rPr>
              <a:t>Involve</a:t>
            </a:r>
            <a:r>
              <a:rPr lang="nl-NL" sz="2000" dirty="0">
                <a:latin typeface="Arial Narrow"/>
              </a:rPr>
              <a:t> public </a:t>
            </a:r>
            <a:r>
              <a:rPr lang="nl-NL" sz="2000" dirty="0" err="1">
                <a:latin typeface="Arial Narrow"/>
              </a:rPr>
              <a:t>and</a:t>
            </a:r>
            <a:r>
              <a:rPr lang="nl-NL" sz="2000" dirty="0">
                <a:latin typeface="Arial Narrow"/>
              </a:rPr>
              <a:t> private partners in </a:t>
            </a:r>
            <a:r>
              <a:rPr lang="nl-NL" sz="2000" dirty="0" err="1">
                <a:latin typeface="Arial Narrow"/>
              </a:rPr>
              <a:t>determining</a:t>
            </a:r>
            <a:r>
              <a:rPr lang="nl-NL" sz="2000" dirty="0">
                <a:latin typeface="Arial Narrow"/>
              </a:rPr>
              <a:t> </a:t>
            </a:r>
            <a:r>
              <a:rPr lang="nl-NL" sz="2000" dirty="0" err="1">
                <a:latin typeface="Arial Narrow"/>
              </a:rPr>
              <a:t>our</a:t>
            </a:r>
            <a:r>
              <a:rPr lang="nl-NL" sz="2000" dirty="0">
                <a:latin typeface="Arial Narrow"/>
              </a:rPr>
              <a:t> </a:t>
            </a:r>
            <a:r>
              <a:rPr lang="nl-NL" sz="2000" dirty="0" err="1">
                <a:latin typeface="Arial Narrow"/>
              </a:rPr>
              <a:t>education</a:t>
            </a:r>
            <a:r>
              <a:rPr lang="nl-NL" sz="2000" dirty="0">
                <a:latin typeface="Arial Narrow"/>
              </a:rPr>
              <a:t> </a:t>
            </a:r>
            <a:r>
              <a:rPr lang="nl-NL" sz="2000" dirty="0" err="1">
                <a:latin typeface="Arial Narrow"/>
              </a:rPr>
              <a:t>and</a:t>
            </a:r>
            <a:r>
              <a:rPr lang="nl-NL" sz="2000" dirty="0">
                <a:latin typeface="Arial Narrow"/>
              </a:rPr>
              <a:t> research agenda (</a:t>
            </a:r>
            <a:r>
              <a:rPr lang="nl-NL" sz="2000" dirty="0" err="1">
                <a:latin typeface="Arial Narrow"/>
              </a:rPr>
              <a:t>for</a:t>
            </a:r>
            <a:r>
              <a:rPr lang="nl-NL" sz="2000" dirty="0">
                <a:latin typeface="Arial Narrow"/>
              </a:rPr>
              <a:t> </a:t>
            </a:r>
            <a:r>
              <a:rPr lang="nl-NL" sz="2000" dirty="0" err="1">
                <a:latin typeface="Arial Narrow"/>
              </a:rPr>
              <a:t>example</a:t>
            </a:r>
            <a:r>
              <a:rPr lang="nl-NL" sz="2000" dirty="0">
                <a:latin typeface="Arial Narrow"/>
              </a:rPr>
              <a:t>, </a:t>
            </a:r>
            <a:r>
              <a:rPr lang="nl-NL" sz="2000" dirty="0" err="1">
                <a:latin typeface="Arial Narrow"/>
              </a:rPr>
              <a:t>Citizen</a:t>
            </a:r>
            <a:r>
              <a:rPr lang="nl-NL" sz="2000" dirty="0">
                <a:latin typeface="Arial Narrow"/>
              </a:rPr>
              <a:t> portal, </a:t>
            </a:r>
            <a:r>
              <a:rPr lang="nl-NL" sz="2000" dirty="0" err="1">
                <a:latin typeface="Arial Narrow"/>
              </a:rPr>
              <a:t>experimental</a:t>
            </a:r>
            <a:r>
              <a:rPr lang="nl-NL" sz="2000" dirty="0">
                <a:latin typeface="Arial Narrow"/>
              </a:rPr>
              <a:t> research </a:t>
            </a:r>
            <a:r>
              <a:rPr lang="nl-NL" sz="2000" dirty="0" err="1">
                <a:latin typeface="Arial Narrow"/>
              </a:rPr>
              <a:t>facilities</a:t>
            </a:r>
            <a:r>
              <a:rPr lang="nl-NL" sz="2000" dirty="0">
                <a:latin typeface="Arial Narrow"/>
              </a:rPr>
              <a:t>, </a:t>
            </a:r>
            <a:r>
              <a:rPr lang="nl-NL" sz="2000" dirty="0" err="1">
                <a:latin typeface="Arial Narrow"/>
              </a:rPr>
              <a:t>scholarships</a:t>
            </a:r>
            <a:r>
              <a:rPr lang="nl-NL" sz="2000" dirty="0">
                <a:latin typeface="Arial Narrow"/>
              </a:rPr>
              <a:t> </a:t>
            </a:r>
            <a:r>
              <a:rPr lang="nl-NL" sz="2000" dirty="0" err="1">
                <a:latin typeface="Arial Narrow"/>
              </a:rPr>
              <a:t>from</a:t>
            </a:r>
            <a:r>
              <a:rPr lang="nl-NL" sz="2000" dirty="0">
                <a:latin typeface="Arial Narrow"/>
              </a:rPr>
              <a:t> </a:t>
            </a:r>
            <a:r>
              <a:rPr lang="nl-NL" sz="2000" dirty="0" err="1">
                <a:latin typeface="Arial Narrow"/>
              </a:rPr>
              <a:t>external</a:t>
            </a:r>
            <a:r>
              <a:rPr lang="nl-NL" sz="2000" dirty="0">
                <a:latin typeface="Arial Narrow"/>
              </a:rPr>
              <a:t> partners, </a:t>
            </a:r>
            <a:r>
              <a:rPr lang="nl-NL" sz="2000" dirty="0" err="1">
                <a:latin typeface="Arial Narrow"/>
              </a:rPr>
              <a:t>involve</a:t>
            </a:r>
            <a:r>
              <a:rPr lang="nl-NL" sz="2000" dirty="0">
                <a:latin typeface="Arial Narrow"/>
              </a:rPr>
              <a:t> alumni).</a:t>
            </a:r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nl-NL" sz="2000" dirty="0">
                <a:latin typeface="Arial Narrow"/>
              </a:rPr>
              <a:t>Complete </a:t>
            </a:r>
            <a:r>
              <a:rPr lang="nl-NL" sz="2000" dirty="0" err="1">
                <a:latin typeface="Arial Narrow"/>
              </a:rPr>
              <a:t>integration</a:t>
            </a:r>
            <a:r>
              <a:rPr lang="nl-NL" sz="2000" dirty="0">
                <a:latin typeface="Arial Narrow"/>
              </a:rPr>
              <a:t> </a:t>
            </a:r>
            <a:r>
              <a:rPr lang="nl-NL" sz="2000" dirty="0" err="1">
                <a:latin typeface="Arial Narrow"/>
              </a:rPr>
              <a:t>with</a:t>
            </a:r>
            <a:r>
              <a:rPr lang="nl-NL" sz="2000" dirty="0">
                <a:latin typeface="Arial Narrow"/>
              </a:rPr>
              <a:t> Kennispark, a diverse </a:t>
            </a:r>
            <a:r>
              <a:rPr lang="nl-NL" sz="2000" dirty="0" err="1">
                <a:latin typeface="Arial Narrow"/>
              </a:rPr>
              <a:t>and</a:t>
            </a:r>
            <a:r>
              <a:rPr lang="nl-NL" sz="2000" dirty="0">
                <a:latin typeface="Arial Narrow"/>
              </a:rPr>
              <a:t> </a:t>
            </a:r>
            <a:r>
              <a:rPr lang="nl-NL" sz="2000" dirty="0" err="1">
                <a:latin typeface="Arial Narrow"/>
              </a:rPr>
              <a:t>inclusive</a:t>
            </a:r>
            <a:r>
              <a:rPr lang="nl-NL" sz="2000" dirty="0">
                <a:latin typeface="Arial Narrow"/>
              </a:rPr>
              <a:t> campus (UT </a:t>
            </a:r>
            <a:r>
              <a:rPr lang="nl-NL" sz="2000" dirty="0" err="1">
                <a:latin typeface="Arial Narrow"/>
              </a:rPr>
              <a:t>inclusiveness</a:t>
            </a:r>
            <a:r>
              <a:rPr lang="nl-NL" sz="2000" dirty="0">
                <a:latin typeface="Arial Narrow"/>
              </a:rPr>
              <a:t> </a:t>
            </a:r>
            <a:r>
              <a:rPr lang="nl-NL" sz="2000" dirty="0" err="1">
                <a:latin typeface="Arial Narrow"/>
              </a:rPr>
              <a:t>programme</a:t>
            </a:r>
            <a:r>
              <a:rPr lang="nl-NL" sz="2000" dirty="0">
                <a:latin typeface="Arial Narrow"/>
              </a:rPr>
              <a:t>).</a:t>
            </a:r>
          </a:p>
          <a:p>
            <a:pPr>
              <a:buClr>
                <a:srgbClr val="822433"/>
              </a:buClr>
            </a:pPr>
            <a:endParaRPr lang="nl-NL" sz="800">
              <a:latin typeface="Arial Narrow"/>
            </a:endParaRPr>
          </a:p>
          <a:p>
            <a:pPr>
              <a:buClr>
                <a:schemeClr val="accent1"/>
              </a:buClr>
            </a:pPr>
            <a:r>
              <a:rPr lang="nl-NL" sz="2000" b="1" dirty="0">
                <a:latin typeface="Arial Narrow"/>
              </a:rPr>
              <a:t>European University of </a:t>
            </a:r>
            <a:r>
              <a:rPr lang="nl-NL" sz="2000" b="1" dirty="0" err="1">
                <a:latin typeface="Arial Narrow"/>
              </a:rPr>
              <a:t>Innovation</a:t>
            </a:r>
            <a:endParaRPr lang="nl-NL" sz="2000" b="1">
              <a:latin typeface="Arial Narrow"/>
            </a:endParaRP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nl-NL" sz="2000"/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nl-NL" sz="2000"/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nl-NL" sz="2000"/>
          </a:p>
          <a:p>
            <a:pPr>
              <a:buClr>
                <a:schemeClr val="accent1"/>
              </a:buClr>
            </a:pPr>
            <a:br>
              <a:rPr lang="nl-NL" sz="2000" dirty="0"/>
            </a:br>
            <a:endParaRPr lang="nl-NL" sz="2000"/>
          </a:p>
          <a:p>
            <a:pPr>
              <a:buClr>
                <a:schemeClr val="accent1"/>
              </a:buClr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506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8">
            <a:extLst>
              <a:ext uri="{FF2B5EF4-FFF2-40B4-BE49-F238E27FC236}">
                <a16:creationId xmlns:a16="http://schemas.microsoft.com/office/drawing/2014/main" id="{42A1C011-6546-4F26-A2DC-7C201EA4C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32" y="646361"/>
            <a:ext cx="4610277" cy="1032609"/>
          </a:xfrm>
        </p:spPr>
        <p:txBody>
          <a:bodyPr/>
          <a:lstStyle/>
          <a:p>
            <a:r>
              <a:rPr lang="nl-NL" sz="2800">
                <a:solidFill>
                  <a:srgbClr val="822433"/>
                </a:solidFill>
              </a:rPr>
              <a:t>3. SHAPING INDIVIDUALS</a:t>
            </a:r>
            <a:endParaRPr lang="nl-NL" sz="2800" b="0">
              <a:solidFill>
                <a:srgbClr val="822433"/>
              </a:solidFill>
            </a:endParaRP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8D0A5D4D-2AA2-4E88-8141-22A07B10A6BB}"/>
              </a:ext>
            </a:extLst>
          </p:cNvPr>
          <p:cNvSpPr txBox="1">
            <a:spLocks/>
          </p:cNvSpPr>
          <p:nvPr/>
        </p:nvSpPr>
        <p:spPr>
          <a:xfrm>
            <a:off x="718853" y="1637263"/>
            <a:ext cx="10652241" cy="6144585"/>
          </a:xfrm>
          <a:prstGeom prst="rect">
            <a:avLst/>
          </a:prstGeom>
        </p:spPr>
        <p:txBody>
          <a:bodyPr anchor="t"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None/>
              <a:defRPr sz="2400" b="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347663" indent="-342900" algn="l" defTabSz="914377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552443" indent="-285750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730239" indent="-285750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nl-NL" sz="2000" b="1">
                <a:latin typeface="Arial Narrow"/>
              </a:rPr>
              <a:t>Focuses on:</a:t>
            </a:r>
            <a:br>
              <a:rPr lang="nl-NL" sz="2000" b="1"/>
            </a:br>
            <a:br>
              <a:rPr lang="nl-NL" sz="2000" b="1"/>
            </a:br>
            <a:r>
              <a:rPr lang="nl-NL" sz="2000" b="1">
                <a:latin typeface="Arial Narrow"/>
              </a:rPr>
              <a:t>The UT is the place to be for academic social entrepreneurship</a:t>
            </a:r>
            <a:endParaRPr lang="nl-NL">
              <a:latin typeface="Arial Narrow"/>
            </a:endParaRPr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 Narrow"/>
              </a:rPr>
              <a:t>Doubling the number of social start-ups in Twente.</a:t>
            </a:r>
            <a:endParaRPr lang="nl-NL"/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 Narrow"/>
              </a:rPr>
              <a:t>Twente on the map as Europe’s go-to place for academic and entrepreneurial skills.</a:t>
            </a:r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 Narrow"/>
              </a:rPr>
              <a:t>By 2030: two social unicorns with clear Twente roots.</a:t>
            </a:r>
            <a:endParaRPr lang="nl-NL">
              <a:latin typeface="Arial Narrow"/>
            </a:endParaRPr>
          </a:p>
          <a:p>
            <a:pPr>
              <a:buClr>
                <a:schemeClr val="accent1"/>
              </a:buClr>
            </a:pPr>
            <a:endParaRPr lang="nl-NL" sz="800" b="1"/>
          </a:p>
          <a:p>
            <a:pPr>
              <a:buClr>
                <a:schemeClr val="accent1"/>
              </a:buClr>
            </a:pPr>
            <a:r>
              <a:rPr lang="nl-NL" sz="2000" b="1">
                <a:latin typeface="Arial Narrow"/>
              </a:rPr>
              <a:t>UT </a:t>
            </a:r>
            <a:r>
              <a:rPr lang="nl-NL" sz="2000" b="1" err="1">
                <a:latin typeface="Arial Narrow"/>
              </a:rPr>
              <a:t>Citizen</a:t>
            </a:r>
            <a:r>
              <a:rPr lang="nl-NL" sz="2000" b="1">
                <a:latin typeface="Arial Narrow"/>
              </a:rPr>
              <a:t> </a:t>
            </a:r>
            <a:r>
              <a:rPr lang="nl-NL" sz="2000" b="1" err="1">
                <a:latin typeface="Arial Narrow"/>
              </a:rPr>
              <a:t>Movement</a:t>
            </a:r>
            <a:endParaRPr lang="nl-NL" sz="2000" b="1">
              <a:latin typeface="Arial Narrow"/>
            </a:endParaRPr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 Narrow"/>
              </a:rPr>
              <a:t>Personalized approach.</a:t>
            </a:r>
            <a:endParaRPr lang="nl-NL">
              <a:latin typeface="Arial Narrow"/>
            </a:endParaRPr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 Narrow"/>
              </a:rPr>
              <a:t>Broad Bachelor’s programme for school students who have to chose an orientation early on: </a:t>
            </a:r>
            <a:br>
              <a:rPr lang="nl-NL" sz="2000">
                <a:latin typeface="Arial Narrow"/>
              </a:rPr>
            </a:br>
            <a:r>
              <a:rPr lang="nl-NL" sz="2000">
                <a:latin typeface="Arial Narrow"/>
              </a:rPr>
              <a:t>more flexibility.</a:t>
            </a:r>
            <a:endParaRPr lang="nl-NL">
              <a:latin typeface="Arial Narrow"/>
            </a:endParaRPr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 Narrow"/>
              </a:rPr>
              <a:t>Learning from ‘successful failures’.</a:t>
            </a:r>
            <a:endParaRPr lang="nl-NL">
              <a:latin typeface="Arial Narrow"/>
            </a:endParaRPr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 Narrow"/>
              </a:rPr>
              <a:t>Room for reflection (slow spaces).</a:t>
            </a:r>
            <a:endParaRPr lang="nl-NL"/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 Narrow"/>
              </a:rPr>
              <a:t>Inclusive organization to attract talent from the region.</a:t>
            </a:r>
            <a:endParaRPr lang="nl-NL">
              <a:latin typeface="Arial Narrow"/>
            </a:endParaRPr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 Narrow"/>
              </a:rPr>
              <a:t>UT must become the best place to work.</a:t>
            </a:r>
            <a:endParaRPr lang="nl-NL">
              <a:latin typeface="Arial Narrow"/>
            </a:endParaRPr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 Narrow"/>
              </a:rPr>
              <a:t>UT is known for: innovative and excellent talent development programmes, way of carrying out research, focus on acquiring meta-competences in order to be able to react to the changes in society.</a:t>
            </a:r>
            <a:endParaRPr lang="nl-NL">
              <a:latin typeface="Arial Narrow"/>
            </a:endParaRP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nl-NL" sz="2000"/>
          </a:p>
          <a:p>
            <a:pPr>
              <a:buClr>
                <a:schemeClr val="accent1"/>
              </a:buClr>
            </a:pPr>
            <a:endParaRPr lang="nl-NL" sz="2000"/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nl-NL" sz="2000"/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nl-NL" sz="2000"/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nl-NL" sz="2000"/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nl-NL" sz="2000"/>
          </a:p>
          <a:p>
            <a:pPr>
              <a:buClr>
                <a:schemeClr val="accent1"/>
              </a:buClr>
            </a:pPr>
            <a:br>
              <a:rPr lang="nl-NL" sz="2000"/>
            </a:br>
            <a:endParaRPr lang="nl-NL" sz="2000"/>
          </a:p>
          <a:p>
            <a:pPr>
              <a:buClr>
                <a:schemeClr val="accent1"/>
              </a:buClr>
            </a:pPr>
            <a:endParaRPr lang="nl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EA315-55F8-4B75-9681-984A5ACC8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9526" y="3251094"/>
            <a:ext cx="624136" cy="199000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CC5B18-3940-499A-982F-739E4151CDF2}"/>
              </a:ext>
            </a:extLst>
          </p:cNvPr>
          <p:cNvCxnSpPr>
            <a:cxnSpLocks/>
          </p:cNvCxnSpPr>
          <p:nvPr/>
        </p:nvCxnSpPr>
        <p:spPr>
          <a:xfrm flipV="1">
            <a:off x="12894171" y="2757186"/>
            <a:ext cx="527949" cy="1154317"/>
          </a:xfrm>
          <a:prstGeom prst="line">
            <a:avLst/>
          </a:prstGeom>
          <a:ln w="28575" cap="rnd">
            <a:solidFill>
              <a:schemeClr val="bg1">
                <a:lumMod val="6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48BF160-94FC-49A8-8268-4D310811C2AC}"/>
              </a:ext>
            </a:extLst>
          </p:cNvPr>
          <p:cNvCxnSpPr>
            <a:cxnSpLocks/>
          </p:cNvCxnSpPr>
          <p:nvPr/>
        </p:nvCxnSpPr>
        <p:spPr>
          <a:xfrm flipH="1" flipV="1">
            <a:off x="12719712" y="4940490"/>
            <a:ext cx="567161" cy="357754"/>
          </a:xfrm>
          <a:prstGeom prst="line">
            <a:avLst/>
          </a:prstGeom>
          <a:ln w="28575" cap="rnd">
            <a:solidFill>
              <a:schemeClr val="bg1">
                <a:lumMod val="6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6BA843A-84C2-466A-A714-6F43517CD28C}"/>
              </a:ext>
            </a:extLst>
          </p:cNvPr>
          <p:cNvCxnSpPr>
            <a:cxnSpLocks/>
          </p:cNvCxnSpPr>
          <p:nvPr/>
        </p:nvCxnSpPr>
        <p:spPr>
          <a:xfrm flipH="1">
            <a:off x="10970389" y="4572000"/>
            <a:ext cx="930459" cy="547368"/>
          </a:xfrm>
          <a:prstGeom prst="line">
            <a:avLst/>
          </a:prstGeom>
          <a:ln w="28575" cap="rnd">
            <a:solidFill>
              <a:schemeClr val="bg1">
                <a:lumMod val="6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71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8">
            <a:extLst>
              <a:ext uri="{FF2B5EF4-FFF2-40B4-BE49-F238E27FC236}">
                <a16:creationId xmlns:a16="http://schemas.microsoft.com/office/drawing/2014/main" id="{48B9FBC2-FC5F-4D0B-AE5D-A43E912DD533}"/>
              </a:ext>
            </a:extLst>
          </p:cNvPr>
          <p:cNvGrpSpPr/>
          <p:nvPr/>
        </p:nvGrpSpPr>
        <p:grpSpPr>
          <a:xfrm>
            <a:off x="14530844" y="8384621"/>
            <a:ext cx="1515323" cy="532117"/>
            <a:chOff x="14530844" y="8384621"/>
            <a:chExt cx="1515323" cy="532117"/>
          </a:xfrm>
          <a:solidFill>
            <a:schemeClr val="bg1"/>
          </a:solidFill>
        </p:grpSpPr>
        <p:sp>
          <p:nvSpPr>
            <p:cNvPr id="9" name="Vrije vorm: vorm 14">
              <a:extLst>
                <a:ext uri="{FF2B5EF4-FFF2-40B4-BE49-F238E27FC236}">
                  <a16:creationId xmlns:a16="http://schemas.microsoft.com/office/drawing/2014/main" id="{B40C2DC7-F909-493A-8301-1589C6A1E201}"/>
                </a:ext>
              </a:extLst>
            </p:cNvPr>
            <p:cNvSpPr/>
            <p:nvPr/>
          </p:nvSpPr>
          <p:spPr>
            <a:xfrm>
              <a:off x="14530846" y="8389047"/>
              <a:ext cx="136178" cy="204267"/>
            </a:xfrm>
            <a:custGeom>
              <a:avLst/>
              <a:gdLst>
                <a:gd name="connsiteX0" fmla="*/ 143327 w 136178"/>
                <a:gd name="connsiteY0" fmla="*/ 152860 h 204267"/>
                <a:gd name="connsiteX1" fmla="*/ 72174 w 136178"/>
                <a:gd name="connsiteY1" fmla="*/ 231503 h 204267"/>
                <a:gd name="connsiteX2" fmla="*/ 0 w 136178"/>
                <a:gd name="connsiteY2" fmla="*/ 148775 h 204267"/>
                <a:gd name="connsiteX3" fmla="*/ 0 w 136178"/>
                <a:gd name="connsiteY3" fmla="*/ 0 h 204267"/>
                <a:gd name="connsiteX4" fmla="*/ 34045 w 136178"/>
                <a:gd name="connsiteY4" fmla="*/ 0 h 204267"/>
                <a:gd name="connsiteX5" fmla="*/ 34045 w 136178"/>
                <a:gd name="connsiteY5" fmla="*/ 148775 h 204267"/>
                <a:gd name="connsiteX6" fmla="*/ 70132 w 136178"/>
                <a:gd name="connsiteY6" fmla="*/ 206650 h 204267"/>
                <a:gd name="connsiteX7" fmla="*/ 108942 w 136178"/>
                <a:gd name="connsiteY7" fmla="*/ 148775 h 204267"/>
                <a:gd name="connsiteX8" fmla="*/ 108942 w 136178"/>
                <a:gd name="connsiteY8" fmla="*/ 0 h 204267"/>
                <a:gd name="connsiteX9" fmla="*/ 142987 w 136178"/>
                <a:gd name="connsiteY9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143327" y="152860"/>
                  </a:moveTo>
                  <a:cubicBezTo>
                    <a:pt x="143327" y="212438"/>
                    <a:pt x="118815" y="231503"/>
                    <a:pt x="72174" y="231503"/>
                  </a:cubicBezTo>
                  <a:cubicBezTo>
                    <a:pt x="19065" y="231503"/>
                    <a:pt x="0" y="204948"/>
                    <a:pt x="0" y="148775"/>
                  </a:cubicBezTo>
                  <a:lnTo>
                    <a:pt x="0" y="0"/>
                  </a:lnTo>
                  <a:lnTo>
                    <a:pt x="34045" y="0"/>
                  </a:lnTo>
                  <a:lnTo>
                    <a:pt x="34045" y="148775"/>
                  </a:lnTo>
                  <a:cubicBezTo>
                    <a:pt x="34045" y="168861"/>
                    <a:pt x="34045" y="206650"/>
                    <a:pt x="70132" y="206650"/>
                  </a:cubicBezTo>
                  <a:cubicBezTo>
                    <a:pt x="102134" y="205289"/>
                    <a:pt x="108942" y="182819"/>
                    <a:pt x="108942" y="148775"/>
                  </a:cubicBezTo>
                  <a:lnTo>
                    <a:pt x="108942" y="0"/>
                  </a:lnTo>
                  <a:lnTo>
                    <a:pt x="14298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" name="Vrije vorm: vorm 15">
              <a:extLst>
                <a:ext uri="{FF2B5EF4-FFF2-40B4-BE49-F238E27FC236}">
                  <a16:creationId xmlns:a16="http://schemas.microsoft.com/office/drawing/2014/main" id="{5AA553A4-33B7-4182-9BC4-DD474C3D76BB}"/>
                </a:ext>
              </a:extLst>
            </p:cNvPr>
            <p:cNvSpPr/>
            <p:nvPr/>
          </p:nvSpPr>
          <p:spPr>
            <a:xfrm>
              <a:off x="15518136" y="8687277"/>
              <a:ext cx="136178" cy="204267"/>
            </a:xfrm>
            <a:custGeom>
              <a:avLst/>
              <a:gdLst>
                <a:gd name="connsiteX0" fmla="*/ 98729 w 136178"/>
                <a:gd name="connsiteY0" fmla="*/ 227077 h 204267"/>
                <a:gd name="connsiteX1" fmla="*/ 30640 w 136178"/>
                <a:gd name="connsiteY1" fmla="*/ 30640 h 204267"/>
                <a:gd name="connsiteX2" fmla="*/ 30640 w 136178"/>
                <a:gd name="connsiteY2" fmla="*/ 227077 h 204267"/>
                <a:gd name="connsiteX3" fmla="*/ 0 w 136178"/>
                <a:gd name="connsiteY3" fmla="*/ 22707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0817 w 136178"/>
                <a:gd name="connsiteY8" fmla="*/ 0 h 204267"/>
                <a:gd name="connsiteX9" fmla="*/ 150817 w 136178"/>
                <a:gd name="connsiteY9" fmla="*/ 22707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8729" y="227077"/>
                  </a:moveTo>
                  <a:lnTo>
                    <a:pt x="30640" y="30640"/>
                  </a:lnTo>
                  <a:lnTo>
                    <a:pt x="30640" y="227077"/>
                  </a:lnTo>
                  <a:lnTo>
                    <a:pt x="0" y="22707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0817" y="0"/>
                  </a:lnTo>
                  <a:lnTo>
                    <a:pt x="150817" y="22707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" name="Vrije vorm: vorm 16">
              <a:extLst>
                <a:ext uri="{FF2B5EF4-FFF2-40B4-BE49-F238E27FC236}">
                  <a16:creationId xmlns:a16="http://schemas.microsoft.com/office/drawing/2014/main" id="{7212BEA1-525B-4115-8253-56ED71B8A152}"/>
                </a:ext>
              </a:extLst>
            </p:cNvPr>
            <p:cNvSpPr/>
            <p:nvPr/>
          </p:nvSpPr>
          <p:spPr>
            <a:xfrm>
              <a:off x="14720133" y="8389047"/>
              <a:ext cx="136178" cy="204267"/>
            </a:xfrm>
            <a:custGeom>
              <a:avLst/>
              <a:gdLst>
                <a:gd name="connsiteX0" fmla="*/ 97708 w 136178"/>
                <a:gd name="connsiteY0" fmla="*/ 227417 h 204267"/>
                <a:gd name="connsiteX1" fmla="*/ 29619 w 136178"/>
                <a:gd name="connsiteY1" fmla="*/ 30981 h 204267"/>
                <a:gd name="connsiteX2" fmla="*/ 29619 w 136178"/>
                <a:gd name="connsiteY2" fmla="*/ 227417 h 204267"/>
                <a:gd name="connsiteX3" fmla="*/ 0 w 136178"/>
                <a:gd name="connsiteY3" fmla="*/ 22741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1158 w 136178"/>
                <a:gd name="connsiteY8" fmla="*/ 0 h 204267"/>
                <a:gd name="connsiteX9" fmla="*/ 151158 w 136178"/>
                <a:gd name="connsiteY9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7708" y="227417"/>
                  </a:moveTo>
                  <a:lnTo>
                    <a:pt x="29619" y="30981"/>
                  </a:lnTo>
                  <a:lnTo>
                    <a:pt x="29619" y="227417"/>
                  </a:lnTo>
                  <a:lnTo>
                    <a:pt x="0" y="22741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1158" y="0"/>
                  </a:lnTo>
                  <a:lnTo>
                    <a:pt x="151158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" name="Vrije vorm: vorm 17">
              <a:extLst>
                <a:ext uri="{FF2B5EF4-FFF2-40B4-BE49-F238E27FC236}">
                  <a16:creationId xmlns:a16="http://schemas.microsoft.com/office/drawing/2014/main" id="{1280EA4D-67F2-4E86-B9B2-47A1574AC0CD}"/>
                </a:ext>
              </a:extLst>
            </p:cNvPr>
            <p:cNvSpPr/>
            <p:nvPr/>
          </p:nvSpPr>
          <p:spPr>
            <a:xfrm>
              <a:off x="1492405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" name="Vrije vorm: vorm 18">
              <a:extLst>
                <a:ext uri="{FF2B5EF4-FFF2-40B4-BE49-F238E27FC236}">
                  <a16:creationId xmlns:a16="http://schemas.microsoft.com/office/drawing/2014/main" id="{DF595332-398F-4C10-B111-08C16C6014D3}"/>
                </a:ext>
              </a:extLst>
            </p:cNvPr>
            <p:cNvSpPr/>
            <p:nvPr/>
          </p:nvSpPr>
          <p:spPr>
            <a:xfrm>
              <a:off x="1567371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" name="Vrije vorm: vorm 19">
              <a:extLst>
                <a:ext uri="{FF2B5EF4-FFF2-40B4-BE49-F238E27FC236}">
                  <a16:creationId xmlns:a16="http://schemas.microsoft.com/office/drawing/2014/main" id="{E1F856A9-95C0-484E-A566-EBA50CC32F51}"/>
                </a:ext>
              </a:extLst>
            </p:cNvPr>
            <p:cNvSpPr/>
            <p:nvPr/>
          </p:nvSpPr>
          <p:spPr>
            <a:xfrm>
              <a:off x="14988063" y="8389047"/>
              <a:ext cx="136178" cy="204267"/>
            </a:xfrm>
            <a:custGeom>
              <a:avLst/>
              <a:gdLst>
                <a:gd name="connsiteX0" fmla="*/ 98729 w 136178"/>
                <a:gd name="connsiteY0" fmla="*/ 227417 h 204267"/>
                <a:gd name="connsiteX1" fmla="*/ 57195 w 136178"/>
                <a:gd name="connsiteY1" fmla="*/ 227417 h 204267"/>
                <a:gd name="connsiteX2" fmla="*/ 0 w 136178"/>
                <a:gd name="connsiteY2" fmla="*/ 0 h 204267"/>
                <a:gd name="connsiteX3" fmla="*/ 36428 w 136178"/>
                <a:gd name="connsiteY3" fmla="*/ 0 h 204267"/>
                <a:gd name="connsiteX4" fmla="*/ 79664 w 136178"/>
                <a:gd name="connsiteY4" fmla="*/ 195075 h 204267"/>
                <a:gd name="connsiteX5" fmla="*/ 124262 w 136178"/>
                <a:gd name="connsiteY5" fmla="*/ 0 h 204267"/>
                <a:gd name="connsiteX6" fmla="*/ 158307 w 136178"/>
                <a:gd name="connsiteY6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178" h="204267">
                  <a:moveTo>
                    <a:pt x="98729" y="227417"/>
                  </a:moveTo>
                  <a:lnTo>
                    <a:pt x="57195" y="227417"/>
                  </a:lnTo>
                  <a:lnTo>
                    <a:pt x="0" y="0"/>
                  </a:lnTo>
                  <a:lnTo>
                    <a:pt x="36428" y="0"/>
                  </a:lnTo>
                  <a:lnTo>
                    <a:pt x="79664" y="195075"/>
                  </a:lnTo>
                  <a:lnTo>
                    <a:pt x="124262" y="0"/>
                  </a:lnTo>
                  <a:lnTo>
                    <a:pt x="15830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" name="Vrije vorm: vorm 20">
              <a:extLst>
                <a:ext uri="{FF2B5EF4-FFF2-40B4-BE49-F238E27FC236}">
                  <a16:creationId xmlns:a16="http://schemas.microsoft.com/office/drawing/2014/main" id="{04708ADD-ED57-412D-B5F1-183734719957}"/>
                </a:ext>
              </a:extLst>
            </p:cNvPr>
            <p:cNvSpPr/>
            <p:nvPr/>
          </p:nvSpPr>
          <p:spPr>
            <a:xfrm>
              <a:off x="15174627" y="8389047"/>
              <a:ext cx="102134" cy="204267"/>
            </a:xfrm>
            <a:custGeom>
              <a:avLst/>
              <a:gdLst>
                <a:gd name="connsiteX0" fmla="*/ 0 w 102133"/>
                <a:gd name="connsiteY0" fmla="*/ 22741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7236 h 204267"/>
                <a:gd name="connsiteX4" fmla="*/ 34725 w 102133"/>
                <a:gd name="connsiteY4" fmla="*/ 27236 h 204267"/>
                <a:gd name="connsiteX5" fmla="*/ 34725 w 102133"/>
                <a:gd name="connsiteY5" fmla="*/ 95325 h 204267"/>
                <a:gd name="connsiteX6" fmla="*/ 107581 w 102133"/>
                <a:gd name="connsiteY6" fmla="*/ 95325 h 204267"/>
                <a:gd name="connsiteX7" fmla="*/ 107581 w 102133"/>
                <a:gd name="connsiteY7" fmla="*/ 121539 h 204267"/>
                <a:gd name="connsiteX8" fmla="*/ 34725 w 102133"/>
                <a:gd name="connsiteY8" fmla="*/ 121539 h 204267"/>
                <a:gd name="connsiteX9" fmla="*/ 34725 w 102133"/>
                <a:gd name="connsiteY9" fmla="*/ 200182 h 204267"/>
                <a:gd name="connsiteX10" fmla="*/ 114730 w 102133"/>
                <a:gd name="connsiteY10" fmla="*/ 20018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41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7236"/>
                  </a:lnTo>
                  <a:lnTo>
                    <a:pt x="34725" y="27236"/>
                  </a:lnTo>
                  <a:lnTo>
                    <a:pt x="34725" y="95325"/>
                  </a:lnTo>
                  <a:lnTo>
                    <a:pt x="107581" y="95325"/>
                  </a:lnTo>
                  <a:lnTo>
                    <a:pt x="107581" y="121539"/>
                  </a:lnTo>
                  <a:lnTo>
                    <a:pt x="34725" y="121539"/>
                  </a:lnTo>
                  <a:lnTo>
                    <a:pt x="34725" y="200182"/>
                  </a:lnTo>
                  <a:lnTo>
                    <a:pt x="114730" y="20018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" name="Vrije vorm: vorm 21">
              <a:extLst>
                <a:ext uri="{FF2B5EF4-FFF2-40B4-BE49-F238E27FC236}">
                  <a16:creationId xmlns:a16="http://schemas.microsoft.com/office/drawing/2014/main" id="{66042F92-5D30-45C0-8C05-52AAC6C6CDBC}"/>
                </a:ext>
              </a:extLst>
            </p:cNvPr>
            <p:cNvSpPr/>
            <p:nvPr/>
          </p:nvSpPr>
          <p:spPr>
            <a:xfrm>
              <a:off x="15363574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" name="Vrije vorm: vorm 22">
              <a:extLst>
                <a:ext uri="{FF2B5EF4-FFF2-40B4-BE49-F238E27FC236}">
                  <a16:creationId xmlns:a16="http://schemas.microsoft.com/office/drawing/2014/main" id="{4AEA6859-0BC6-4DD3-B0B7-58231A7C7BF9}"/>
                </a:ext>
              </a:extLst>
            </p:cNvPr>
            <p:cNvSpPr/>
            <p:nvPr/>
          </p:nvSpPr>
          <p:spPr>
            <a:xfrm>
              <a:off x="15867092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" name="Vrije vorm: vorm 23">
              <a:extLst>
                <a:ext uri="{FF2B5EF4-FFF2-40B4-BE49-F238E27FC236}">
                  <a16:creationId xmlns:a16="http://schemas.microsoft.com/office/drawing/2014/main" id="{984BC1B4-E0E4-4894-B270-CB658974A226}"/>
                </a:ext>
              </a:extLst>
            </p:cNvPr>
            <p:cNvSpPr/>
            <p:nvPr/>
          </p:nvSpPr>
          <p:spPr>
            <a:xfrm>
              <a:off x="15330210" y="8389047"/>
              <a:ext cx="102134" cy="204267"/>
            </a:xfrm>
            <a:custGeom>
              <a:avLst/>
              <a:gdLst>
                <a:gd name="connsiteX0" fmla="*/ 93963 w 102133"/>
                <a:gd name="connsiteY0" fmla="*/ 227417 h 204267"/>
                <a:gd name="connsiteX1" fmla="*/ 90558 w 102133"/>
                <a:gd name="connsiteY1" fmla="*/ 167840 h 204267"/>
                <a:gd name="connsiteX2" fmla="*/ 84090 w 102133"/>
                <a:gd name="connsiteY2" fmla="*/ 133795 h 204267"/>
                <a:gd name="connsiteX3" fmla="*/ 55152 w 102133"/>
                <a:gd name="connsiteY3" fmla="*/ 124603 h 204267"/>
                <a:gd name="connsiteX4" fmla="*/ 34045 w 102133"/>
                <a:gd name="connsiteY4" fmla="*/ 124603 h 204267"/>
                <a:gd name="connsiteX5" fmla="*/ 34045 w 102133"/>
                <a:gd name="connsiteY5" fmla="*/ 226737 h 204267"/>
                <a:gd name="connsiteX6" fmla="*/ 0 w 102133"/>
                <a:gd name="connsiteY6" fmla="*/ 226737 h 204267"/>
                <a:gd name="connsiteX7" fmla="*/ 0 w 102133"/>
                <a:gd name="connsiteY7" fmla="*/ 0 h 204267"/>
                <a:gd name="connsiteX8" fmla="*/ 65365 w 102133"/>
                <a:gd name="connsiteY8" fmla="*/ 0 h 204267"/>
                <a:gd name="connsiteX9" fmla="*/ 130731 w 102133"/>
                <a:gd name="connsiteY9" fmla="*/ 57535 h 204267"/>
                <a:gd name="connsiteX10" fmla="*/ 93282 w 102133"/>
                <a:gd name="connsiteY10" fmla="*/ 112687 h 204267"/>
                <a:gd name="connsiteX11" fmla="*/ 119837 w 102133"/>
                <a:gd name="connsiteY11" fmla="*/ 125965 h 204267"/>
                <a:gd name="connsiteX12" fmla="*/ 126986 w 102133"/>
                <a:gd name="connsiteY12" fmla="*/ 162052 h 204267"/>
                <a:gd name="connsiteX13" fmla="*/ 131752 w 102133"/>
                <a:gd name="connsiteY13" fmla="*/ 227417 h 204267"/>
                <a:gd name="connsiteX14" fmla="*/ 93963 w 102133"/>
                <a:gd name="connsiteY14" fmla="*/ 60259 h 204267"/>
                <a:gd name="connsiteX15" fmla="*/ 57876 w 102133"/>
                <a:gd name="connsiteY15" fmla="*/ 26214 h 204267"/>
                <a:gd name="connsiteX16" fmla="*/ 34385 w 102133"/>
                <a:gd name="connsiteY16" fmla="*/ 26214 h 204267"/>
                <a:gd name="connsiteX17" fmla="*/ 34385 w 102133"/>
                <a:gd name="connsiteY17" fmla="*/ 99410 h 204267"/>
                <a:gd name="connsiteX18" fmla="*/ 51748 w 102133"/>
                <a:gd name="connsiteY18" fmla="*/ 99410 h 204267"/>
                <a:gd name="connsiteX19" fmla="*/ 93622 w 102133"/>
                <a:gd name="connsiteY19" fmla="*/ 60259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2133" h="204267">
                  <a:moveTo>
                    <a:pt x="93963" y="227417"/>
                  </a:moveTo>
                  <a:cubicBezTo>
                    <a:pt x="90899" y="205629"/>
                    <a:pt x="90899" y="171925"/>
                    <a:pt x="90558" y="167840"/>
                  </a:cubicBezTo>
                  <a:cubicBezTo>
                    <a:pt x="91375" y="156123"/>
                    <a:pt x="89146" y="144395"/>
                    <a:pt x="84090" y="133795"/>
                  </a:cubicBezTo>
                  <a:cubicBezTo>
                    <a:pt x="79664" y="127667"/>
                    <a:pt x="70132" y="124603"/>
                    <a:pt x="55152" y="124603"/>
                  </a:cubicBezTo>
                  <a:lnTo>
                    <a:pt x="34045" y="124603"/>
                  </a:lnTo>
                  <a:lnTo>
                    <a:pt x="34045" y="226737"/>
                  </a:lnTo>
                  <a:lnTo>
                    <a:pt x="0" y="226737"/>
                  </a:lnTo>
                  <a:lnTo>
                    <a:pt x="0" y="0"/>
                  </a:lnTo>
                  <a:lnTo>
                    <a:pt x="65365" y="0"/>
                  </a:lnTo>
                  <a:cubicBezTo>
                    <a:pt x="103155" y="0"/>
                    <a:pt x="130731" y="9192"/>
                    <a:pt x="130731" y="57535"/>
                  </a:cubicBezTo>
                  <a:cubicBezTo>
                    <a:pt x="134421" y="82845"/>
                    <a:pt x="118168" y="106781"/>
                    <a:pt x="93282" y="112687"/>
                  </a:cubicBezTo>
                  <a:cubicBezTo>
                    <a:pt x="103788" y="112432"/>
                    <a:pt x="113736" y="117406"/>
                    <a:pt x="119837" y="125965"/>
                  </a:cubicBezTo>
                  <a:cubicBezTo>
                    <a:pt x="125141" y="137226"/>
                    <a:pt x="127599" y="149619"/>
                    <a:pt x="126986" y="162052"/>
                  </a:cubicBezTo>
                  <a:cubicBezTo>
                    <a:pt x="127139" y="183921"/>
                    <a:pt x="128732" y="205757"/>
                    <a:pt x="131752" y="227417"/>
                  </a:cubicBezTo>
                  <a:close/>
                  <a:moveTo>
                    <a:pt x="93963" y="60259"/>
                  </a:moveTo>
                  <a:cubicBezTo>
                    <a:pt x="93963" y="34045"/>
                    <a:pt x="80005" y="26214"/>
                    <a:pt x="57876" y="26214"/>
                  </a:cubicBezTo>
                  <a:lnTo>
                    <a:pt x="34385" y="26214"/>
                  </a:lnTo>
                  <a:lnTo>
                    <a:pt x="34385" y="99410"/>
                  </a:lnTo>
                  <a:lnTo>
                    <a:pt x="51748" y="99410"/>
                  </a:lnTo>
                  <a:cubicBezTo>
                    <a:pt x="82388" y="99410"/>
                    <a:pt x="93622" y="91239"/>
                    <a:pt x="93622" y="60259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" name="Vrije vorm: vorm 24">
              <a:extLst>
                <a:ext uri="{FF2B5EF4-FFF2-40B4-BE49-F238E27FC236}">
                  <a16:creationId xmlns:a16="http://schemas.microsoft.com/office/drawing/2014/main" id="{AC5F38FE-ACD1-4A42-B7DF-2D89CC3B763A}"/>
                </a:ext>
              </a:extLst>
            </p:cNvPr>
            <p:cNvSpPr/>
            <p:nvPr/>
          </p:nvSpPr>
          <p:spPr>
            <a:xfrm>
              <a:off x="15494305" y="8384621"/>
              <a:ext cx="136178" cy="204267"/>
            </a:xfrm>
            <a:custGeom>
              <a:avLst/>
              <a:gdLst>
                <a:gd name="connsiteX0" fmla="*/ 136178 w 136178"/>
                <a:gd name="connsiteY0" fmla="*/ 174648 h 204267"/>
                <a:gd name="connsiteX1" fmla="*/ 68089 w 136178"/>
                <a:gd name="connsiteY1" fmla="*/ 235929 h 204267"/>
                <a:gd name="connsiteX2" fmla="*/ 0 w 136178"/>
                <a:gd name="connsiteY2" fmla="*/ 167840 h 204267"/>
                <a:gd name="connsiteX3" fmla="*/ 0 w 136178"/>
                <a:gd name="connsiteY3" fmla="*/ 165456 h 204267"/>
                <a:gd name="connsiteX4" fmla="*/ 36087 w 136178"/>
                <a:gd name="connsiteY4" fmla="*/ 165456 h 204267"/>
                <a:gd name="connsiteX5" fmla="*/ 36087 w 136178"/>
                <a:gd name="connsiteY5" fmla="*/ 168180 h 204267"/>
                <a:gd name="connsiteX6" fmla="*/ 67068 w 136178"/>
                <a:gd name="connsiteY6" fmla="*/ 209714 h 204267"/>
                <a:gd name="connsiteX7" fmla="*/ 98794 w 136178"/>
                <a:gd name="connsiteY7" fmla="*/ 185418 h 204267"/>
                <a:gd name="connsiteX8" fmla="*/ 98389 w 136178"/>
                <a:gd name="connsiteY8" fmla="*/ 175670 h 204267"/>
                <a:gd name="connsiteX9" fmla="*/ 76600 w 136178"/>
                <a:gd name="connsiteY9" fmla="*/ 141625 h 204267"/>
                <a:gd name="connsiteX10" fmla="*/ 57535 w 136178"/>
                <a:gd name="connsiteY10" fmla="*/ 129710 h 204267"/>
                <a:gd name="connsiteX11" fmla="*/ 3064 w 136178"/>
                <a:gd name="connsiteY11" fmla="*/ 58557 h 204267"/>
                <a:gd name="connsiteX12" fmla="*/ 71493 w 136178"/>
                <a:gd name="connsiteY12" fmla="*/ 0 h 204267"/>
                <a:gd name="connsiteX13" fmla="*/ 133795 w 136178"/>
                <a:gd name="connsiteY13" fmla="*/ 56854 h 204267"/>
                <a:gd name="connsiteX14" fmla="*/ 133795 w 136178"/>
                <a:gd name="connsiteY14" fmla="*/ 65025 h 204267"/>
                <a:gd name="connsiteX15" fmla="*/ 99750 w 136178"/>
                <a:gd name="connsiteY15" fmla="*/ 65025 h 204267"/>
                <a:gd name="connsiteX16" fmla="*/ 99750 w 136178"/>
                <a:gd name="connsiteY16" fmla="*/ 59578 h 204267"/>
                <a:gd name="connsiteX17" fmla="*/ 71153 w 136178"/>
                <a:gd name="connsiteY17" fmla="*/ 25533 h 204267"/>
                <a:gd name="connsiteX18" fmla="*/ 41810 w 136178"/>
                <a:gd name="connsiteY18" fmla="*/ 49733 h 204267"/>
                <a:gd name="connsiteX19" fmla="*/ 41875 w 136178"/>
                <a:gd name="connsiteY19" fmla="*/ 55493 h 204267"/>
                <a:gd name="connsiteX20" fmla="*/ 73196 w 136178"/>
                <a:gd name="connsiteY20" fmla="*/ 95325 h 204267"/>
                <a:gd name="connsiteX21" fmla="*/ 89197 w 136178"/>
                <a:gd name="connsiteY21" fmla="*/ 105538 h 204267"/>
                <a:gd name="connsiteX22" fmla="*/ 136178 w 136178"/>
                <a:gd name="connsiteY22" fmla="*/ 174648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6178" h="204267">
                  <a:moveTo>
                    <a:pt x="136178" y="174648"/>
                  </a:moveTo>
                  <a:cubicBezTo>
                    <a:pt x="136178" y="215502"/>
                    <a:pt x="113709" y="235929"/>
                    <a:pt x="68089" y="235929"/>
                  </a:cubicBezTo>
                  <a:cubicBezTo>
                    <a:pt x="18044" y="235929"/>
                    <a:pt x="0" y="215842"/>
                    <a:pt x="0" y="167840"/>
                  </a:cubicBezTo>
                  <a:lnTo>
                    <a:pt x="0" y="165456"/>
                  </a:lnTo>
                  <a:lnTo>
                    <a:pt x="36087" y="165456"/>
                  </a:lnTo>
                  <a:lnTo>
                    <a:pt x="36087" y="168180"/>
                  </a:lnTo>
                  <a:cubicBezTo>
                    <a:pt x="36087" y="195075"/>
                    <a:pt x="42896" y="209714"/>
                    <a:pt x="67068" y="209714"/>
                  </a:cubicBezTo>
                  <a:cubicBezTo>
                    <a:pt x="82538" y="211766"/>
                    <a:pt x="96744" y="200889"/>
                    <a:pt x="98794" y="185418"/>
                  </a:cubicBezTo>
                  <a:cubicBezTo>
                    <a:pt x="99226" y="182170"/>
                    <a:pt x="99090" y="178871"/>
                    <a:pt x="98389" y="175670"/>
                  </a:cubicBezTo>
                  <a:cubicBezTo>
                    <a:pt x="97851" y="161206"/>
                    <a:pt x="89510" y="148172"/>
                    <a:pt x="76600" y="141625"/>
                  </a:cubicBezTo>
                  <a:lnTo>
                    <a:pt x="57535" y="129710"/>
                  </a:lnTo>
                  <a:cubicBezTo>
                    <a:pt x="23491" y="108942"/>
                    <a:pt x="3064" y="95665"/>
                    <a:pt x="3064" y="58557"/>
                  </a:cubicBezTo>
                  <a:cubicBezTo>
                    <a:pt x="3064" y="21448"/>
                    <a:pt x="28257" y="0"/>
                    <a:pt x="71493" y="0"/>
                  </a:cubicBezTo>
                  <a:cubicBezTo>
                    <a:pt x="114730" y="0"/>
                    <a:pt x="133795" y="19065"/>
                    <a:pt x="133795" y="56854"/>
                  </a:cubicBezTo>
                  <a:lnTo>
                    <a:pt x="133795" y="65025"/>
                  </a:lnTo>
                  <a:lnTo>
                    <a:pt x="99750" y="65025"/>
                  </a:lnTo>
                  <a:lnTo>
                    <a:pt x="99750" y="59578"/>
                  </a:lnTo>
                  <a:cubicBezTo>
                    <a:pt x="99750" y="37449"/>
                    <a:pt x="90218" y="25533"/>
                    <a:pt x="71153" y="25533"/>
                  </a:cubicBezTo>
                  <a:cubicBezTo>
                    <a:pt x="56368" y="24113"/>
                    <a:pt x="43230" y="34947"/>
                    <a:pt x="41810" y="49733"/>
                  </a:cubicBezTo>
                  <a:cubicBezTo>
                    <a:pt x="41623" y="51649"/>
                    <a:pt x="41647" y="53581"/>
                    <a:pt x="41875" y="55493"/>
                  </a:cubicBezTo>
                  <a:cubicBezTo>
                    <a:pt x="41875" y="78302"/>
                    <a:pt x="57876" y="85452"/>
                    <a:pt x="73196" y="95325"/>
                  </a:cubicBezTo>
                  <a:lnTo>
                    <a:pt x="89197" y="105538"/>
                  </a:lnTo>
                  <a:cubicBezTo>
                    <a:pt x="123582" y="129369"/>
                    <a:pt x="136178" y="139583"/>
                    <a:pt x="136178" y="174648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" name="Vrije vorm: vorm 25">
              <a:extLst>
                <a:ext uri="{FF2B5EF4-FFF2-40B4-BE49-F238E27FC236}">
                  <a16:creationId xmlns:a16="http://schemas.microsoft.com/office/drawing/2014/main" id="{E087F90E-FD65-4406-8A84-7F3C721862CE}"/>
                </a:ext>
              </a:extLst>
            </p:cNvPr>
            <p:cNvSpPr/>
            <p:nvPr/>
          </p:nvSpPr>
          <p:spPr>
            <a:xfrm>
              <a:off x="15738063" y="8389047"/>
              <a:ext cx="136178" cy="204267"/>
            </a:xfrm>
            <a:custGeom>
              <a:avLst/>
              <a:gdLst>
                <a:gd name="connsiteX0" fmla="*/ 86473 w 136178"/>
                <a:gd name="connsiteY0" fmla="*/ 27236 h 204267"/>
                <a:gd name="connsiteX1" fmla="*/ 86473 w 136178"/>
                <a:gd name="connsiteY1" fmla="*/ 227417 h 204267"/>
                <a:gd name="connsiteX2" fmla="*/ 52429 w 136178"/>
                <a:gd name="connsiteY2" fmla="*/ 227417 h 204267"/>
                <a:gd name="connsiteX3" fmla="*/ 52429 w 136178"/>
                <a:gd name="connsiteY3" fmla="*/ 27236 h 204267"/>
                <a:gd name="connsiteX4" fmla="*/ 0 w 136178"/>
                <a:gd name="connsiteY4" fmla="*/ 27236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7236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6473" y="27236"/>
                  </a:moveTo>
                  <a:lnTo>
                    <a:pt x="86473" y="227417"/>
                  </a:lnTo>
                  <a:lnTo>
                    <a:pt x="52429" y="227417"/>
                  </a:lnTo>
                  <a:lnTo>
                    <a:pt x="52429" y="27236"/>
                  </a:lnTo>
                  <a:lnTo>
                    <a:pt x="0" y="27236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7236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" name="Vrije vorm: vorm 26">
              <a:extLst>
                <a:ext uri="{FF2B5EF4-FFF2-40B4-BE49-F238E27FC236}">
                  <a16:creationId xmlns:a16="http://schemas.microsoft.com/office/drawing/2014/main" id="{0D18F2ED-4B1B-4ED6-B4AF-8578B55DC6E4}"/>
                </a:ext>
              </a:extLst>
            </p:cNvPr>
            <p:cNvSpPr/>
            <p:nvPr/>
          </p:nvSpPr>
          <p:spPr>
            <a:xfrm>
              <a:off x="14922357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1067 w 136178"/>
                <a:gd name="connsiteY2" fmla="*/ 227077 h 204267"/>
                <a:gd name="connsiteX3" fmla="*/ 51067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1067" y="227077"/>
                  </a:lnTo>
                  <a:lnTo>
                    <a:pt x="51067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" name="Vrije vorm: vorm 27">
              <a:extLst>
                <a:ext uri="{FF2B5EF4-FFF2-40B4-BE49-F238E27FC236}">
                  <a16:creationId xmlns:a16="http://schemas.microsoft.com/office/drawing/2014/main" id="{F8A6F17D-3603-4BB9-B036-FCA3D5F02A36}"/>
                </a:ext>
              </a:extLst>
            </p:cNvPr>
            <p:cNvSpPr/>
            <p:nvPr/>
          </p:nvSpPr>
          <p:spPr>
            <a:xfrm>
              <a:off x="15698231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3790 w 136178"/>
                <a:gd name="connsiteY2" fmla="*/ 227077 h 204267"/>
                <a:gd name="connsiteX3" fmla="*/ 53790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3790" y="227077"/>
                  </a:lnTo>
                  <a:lnTo>
                    <a:pt x="53790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" name="Vrije vorm: vorm 28">
              <a:extLst>
                <a:ext uri="{FF2B5EF4-FFF2-40B4-BE49-F238E27FC236}">
                  <a16:creationId xmlns:a16="http://schemas.microsoft.com/office/drawing/2014/main" id="{8B8F6701-4222-4A16-AEC8-5B0211041ADE}"/>
                </a:ext>
              </a:extLst>
            </p:cNvPr>
            <p:cNvSpPr/>
            <p:nvPr/>
          </p:nvSpPr>
          <p:spPr>
            <a:xfrm>
              <a:off x="15079643" y="8687277"/>
              <a:ext cx="238312" cy="204267"/>
            </a:xfrm>
            <a:custGeom>
              <a:avLst/>
              <a:gdLst>
                <a:gd name="connsiteX0" fmla="*/ 205288 w 238311"/>
                <a:gd name="connsiteY0" fmla="*/ 227077 h 204267"/>
                <a:gd name="connsiteX1" fmla="*/ 164094 w 238311"/>
                <a:gd name="connsiteY1" fmla="*/ 227077 h 204267"/>
                <a:gd name="connsiteX2" fmla="*/ 130050 w 238311"/>
                <a:gd name="connsiteY2" fmla="*/ 36428 h 204267"/>
                <a:gd name="connsiteX3" fmla="*/ 90558 w 238311"/>
                <a:gd name="connsiteY3" fmla="*/ 227077 h 204267"/>
                <a:gd name="connsiteX4" fmla="*/ 49705 w 238311"/>
                <a:gd name="connsiteY4" fmla="*/ 227077 h 204267"/>
                <a:gd name="connsiteX5" fmla="*/ 0 w 238311"/>
                <a:gd name="connsiteY5" fmla="*/ 0 h 204267"/>
                <a:gd name="connsiteX6" fmla="*/ 37108 w 238311"/>
                <a:gd name="connsiteY6" fmla="*/ 0 h 204267"/>
                <a:gd name="connsiteX7" fmla="*/ 71153 w 238311"/>
                <a:gd name="connsiteY7" fmla="*/ 189968 h 204267"/>
                <a:gd name="connsiteX8" fmla="*/ 109964 w 238311"/>
                <a:gd name="connsiteY8" fmla="*/ 0 h 204267"/>
                <a:gd name="connsiteX9" fmla="*/ 151158 w 238311"/>
                <a:gd name="connsiteY9" fmla="*/ 0 h 204267"/>
                <a:gd name="connsiteX10" fmla="*/ 186564 w 238311"/>
                <a:gd name="connsiteY10" fmla="*/ 190990 h 204267"/>
                <a:gd name="connsiteX11" fmla="*/ 222991 w 238311"/>
                <a:gd name="connsiteY11" fmla="*/ 1021 h 204267"/>
                <a:gd name="connsiteX12" fmla="*/ 257036 w 238311"/>
                <a:gd name="connsiteY12" fmla="*/ 1021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8311" h="204267">
                  <a:moveTo>
                    <a:pt x="205288" y="227077"/>
                  </a:moveTo>
                  <a:lnTo>
                    <a:pt x="164094" y="227077"/>
                  </a:lnTo>
                  <a:lnTo>
                    <a:pt x="130050" y="36428"/>
                  </a:lnTo>
                  <a:lnTo>
                    <a:pt x="90558" y="227077"/>
                  </a:lnTo>
                  <a:lnTo>
                    <a:pt x="49705" y="227077"/>
                  </a:lnTo>
                  <a:lnTo>
                    <a:pt x="0" y="0"/>
                  </a:lnTo>
                  <a:lnTo>
                    <a:pt x="37108" y="0"/>
                  </a:lnTo>
                  <a:lnTo>
                    <a:pt x="71153" y="189968"/>
                  </a:lnTo>
                  <a:lnTo>
                    <a:pt x="109964" y="0"/>
                  </a:lnTo>
                  <a:lnTo>
                    <a:pt x="151158" y="0"/>
                  </a:lnTo>
                  <a:lnTo>
                    <a:pt x="186564" y="190990"/>
                  </a:lnTo>
                  <a:lnTo>
                    <a:pt x="222991" y="1021"/>
                  </a:lnTo>
                  <a:lnTo>
                    <a:pt x="257036" y="1021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4" name="Vrije vorm: vorm 29">
              <a:extLst>
                <a:ext uri="{FF2B5EF4-FFF2-40B4-BE49-F238E27FC236}">
                  <a16:creationId xmlns:a16="http://schemas.microsoft.com/office/drawing/2014/main" id="{F0397055-713D-4D9A-AC25-435FF50810C7}"/>
                </a:ext>
              </a:extLst>
            </p:cNvPr>
            <p:cNvSpPr/>
            <p:nvPr/>
          </p:nvSpPr>
          <p:spPr>
            <a:xfrm>
              <a:off x="16012122" y="8882693"/>
              <a:ext cx="34045" cy="34045"/>
            </a:xfrm>
            <a:custGeom>
              <a:avLst/>
              <a:gdLst>
                <a:gd name="connsiteX0" fmla="*/ 36768 w 34044"/>
                <a:gd name="connsiteY0" fmla="*/ 18384 h 34044"/>
                <a:gd name="connsiteX1" fmla="*/ 18384 w 34044"/>
                <a:gd name="connsiteY1" fmla="*/ 36768 h 34044"/>
                <a:gd name="connsiteX2" fmla="*/ 0 w 34044"/>
                <a:gd name="connsiteY2" fmla="*/ 18384 h 34044"/>
                <a:gd name="connsiteX3" fmla="*/ 18384 w 34044"/>
                <a:gd name="connsiteY3" fmla="*/ 0 h 34044"/>
                <a:gd name="connsiteX4" fmla="*/ 36768 w 34044"/>
                <a:gd name="connsiteY4" fmla="*/ 18384 h 3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44" h="34044">
                  <a:moveTo>
                    <a:pt x="36768" y="18384"/>
                  </a:moveTo>
                  <a:cubicBezTo>
                    <a:pt x="36768" y="28536"/>
                    <a:pt x="28536" y="36768"/>
                    <a:pt x="18384" y="36768"/>
                  </a:cubicBezTo>
                  <a:cubicBezTo>
                    <a:pt x="8232" y="36768"/>
                    <a:pt x="0" y="28536"/>
                    <a:pt x="0" y="18384"/>
                  </a:cubicBezTo>
                  <a:cubicBezTo>
                    <a:pt x="0" y="8232"/>
                    <a:pt x="8232" y="0"/>
                    <a:pt x="18384" y="0"/>
                  </a:cubicBezTo>
                  <a:cubicBezTo>
                    <a:pt x="28536" y="0"/>
                    <a:pt x="36768" y="8232"/>
                    <a:pt x="36768" y="18384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" name="Vrije vorm: vorm 30">
              <a:extLst>
                <a:ext uri="{FF2B5EF4-FFF2-40B4-BE49-F238E27FC236}">
                  <a16:creationId xmlns:a16="http://schemas.microsoft.com/office/drawing/2014/main" id="{065CAA43-BD57-40A4-B35D-358A31551C32}"/>
                </a:ext>
              </a:extLst>
            </p:cNvPr>
            <p:cNvSpPr/>
            <p:nvPr/>
          </p:nvSpPr>
          <p:spPr>
            <a:xfrm>
              <a:off x="15885136" y="8389047"/>
              <a:ext cx="136178" cy="204267"/>
            </a:xfrm>
            <a:custGeom>
              <a:avLst/>
              <a:gdLst>
                <a:gd name="connsiteX0" fmla="*/ 94984 w 136178"/>
                <a:gd name="connsiteY0" fmla="*/ 140604 h 204267"/>
                <a:gd name="connsiteX1" fmla="*/ 94984 w 136178"/>
                <a:gd name="connsiteY1" fmla="*/ 227417 h 204267"/>
                <a:gd name="connsiteX2" fmla="*/ 60940 w 136178"/>
                <a:gd name="connsiteY2" fmla="*/ 227417 h 204267"/>
                <a:gd name="connsiteX3" fmla="*/ 60940 w 136178"/>
                <a:gd name="connsiteY3" fmla="*/ 140604 h 204267"/>
                <a:gd name="connsiteX4" fmla="*/ 0 w 136178"/>
                <a:gd name="connsiteY4" fmla="*/ 0 h 204267"/>
                <a:gd name="connsiteX5" fmla="*/ 39151 w 136178"/>
                <a:gd name="connsiteY5" fmla="*/ 0 h 204267"/>
                <a:gd name="connsiteX6" fmla="*/ 80005 w 136178"/>
                <a:gd name="connsiteY6" fmla="*/ 108602 h 204267"/>
                <a:gd name="connsiteX7" fmla="*/ 121539 w 136178"/>
                <a:gd name="connsiteY7" fmla="*/ 0 h 204267"/>
                <a:gd name="connsiteX8" fmla="*/ 157966 w 136178"/>
                <a:gd name="connsiteY8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178" h="204267">
                  <a:moveTo>
                    <a:pt x="94984" y="140604"/>
                  </a:moveTo>
                  <a:lnTo>
                    <a:pt x="94984" y="227417"/>
                  </a:lnTo>
                  <a:lnTo>
                    <a:pt x="60940" y="227417"/>
                  </a:lnTo>
                  <a:lnTo>
                    <a:pt x="60940" y="140604"/>
                  </a:lnTo>
                  <a:lnTo>
                    <a:pt x="0" y="0"/>
                  </a:lnTo>
                  <a:lnTo>
                    <a:pt x="39151" y="0"/>
                  </a:lnTo>
                  <a:lnTo>
                    <a:pt x="80005" y="108602"/>
                  </a:lnTo>
                  <a:lnTo>
                    <a:pt x="121539" y="0"/>
                  </a:lnTo>
                  <a:lnTo>
                    <a:pt x="157966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6" name="Vrije vorm: vorm 31">
              <a:extLst>
                <a:ext uri="{FF2B5EF4-FFF2-40B4-BE49-F238E27FC236}">
                  <a16:creationId xmlns:a16="http://schemas.microsoft.com/office/drawing/2014/main" id="{03A5E744-3DED-4B96-9CCF-B7059B2CC6F0}"/>
                </a:ext>
              </a:extLst>
            </p:cNvPr>
            <p:cNvSpPr/>
            <p:nvPr/>
          </p:nvSpPr>
          <p:spPr>
            <a:xfrm>
              <a:off x="14530844" y="8682580"/>
              <a:ext cx="136178" cy="204267"/>
            </a:xfrm>
            <a:custGeom>
              <a:avLst/>
              <a:gdLst>
                <a:gd name="connsiteX0" fmla="*/ 147074 w 136178"/>
                <a:gd name="connsiteY0" fmla="*/ 120449 h 204267"/>
                <a:gd name="connsiteX1" fmla="*/ 136180 w 136178"/>
                <a:gd name="connsiteY1" fmla="*/ 203517 h 204267"/>
                <a:gd name="connsiteX2" fmla="*/ 72857 w 136178"/>
                <a:gd name="connsiteY2" fmla="*/ 235859 h 204267"/>
                <a:gd name="connsiteX3" fmla="*/ 11917 w 136178"/>
                <a:gd name="connsiteY3" fmla="*/ 204879 h 204267"/>
                <a:gd name="connsiteX4" fmla="*/ 3066 w 136178"/>
                <a:gd name="connsiteY4" fmla="*/ 170834 h 204267"/>
                <a:gd name="connsiteX5" fmla="*/ 2 w 136178"/>
                <a:gd name="connsiteY5" fmla="*/ 120789 h 204267"/>
                <a:gd name="connsiteX6" fmla="*/ 4427 w 136178"/>
                <a:gd name="connsiteY6" fmla="*/ 59509 h 204267"/>
                <a:gd name="connsiteX7" fmla="*/ 20428 w 136178"/>
                <a:gd name="connsiteY7" fmla="*/ 20698 h 204267"/>
                <a:gd name="connsiteX8" fmla="*/ 74219 w 136178"/>
                <a:gd name="connsiteY8" fmla="*/ 271 h 204267"/>
                <a:gd name="connsiteX9" fmla="*/ 128009 w 136178"/>
                <a:gd name="connsiteY9" fmla="*/ 18655 h 204267"/>
                <a:gd name="connsiteX10" fmla="*/ 144350 w 136178"/>
                <a:gd name="connsiteY10" fmla="*/ 59509 h 204267"/>
                <a:gd name="connsiteX11" fmla="*/ 147074 w 136178"/>
                <a:gd name="connsiteY11" fmla="*/ 120449 h 204267"/>
                <a:gd name="connsiteX12" fmla="*/ 110646 w 136178"/>
                <a:gd name="connsiteY12" fmla="*/ 116363 h 204267"/>
                <a:gd name="connsiteX13" fmla="*/ 107923 w 136178"/>
                <a:gd name="connsiteY13" fmla="*/ 59509 h 204267"/>
                <a:gd name="connsiteX14" fmla="*/ 73878 w 136178"/>
                <a:gd name="connsiteY14" fmla="*/ 25464 h 204267"/>
                <a:gd name="connsiteX15" fmla="*/ 39834 w 136178"/>
                <a:gd name="connsiteY15" fmla="*/ 59509 h 204267"/>
                <a:gd name="connsiteX16" fmla="*/ 39834 w 136178"/>
                <a:gd name="connsiteY16" fmla="*/ 79595 h 204267"/>
                <a:gd name="connsiteX17" fmla="*/ 39834 w 136178"/>
                <a:gd name="connsiteY17" fmla="*/ 113640 h 204267"/>
                <a:gd name="connsiteX18" fmla="*/ 39834 w 136178"/>
                <a:gd name="connsiteY18" fmla="*/ 147684 h 204267"/>
                <a:gd name="connsiteX19" fmla="*/ 41536 w 136178"/>
                <a:gd name="connsiteY19" fmla="*/ 169132 h 204267"/>
                <a:gd name="connsiteX20" fmla="*/ 51749 w 136178"/>
                <a:gd name="connsiteY20" fmla="*/ 196368 h 204267"/>
                <a:gd name="connsiteX21" fmla="*/ 76261 w 136178"/>
                <a:gd name="connsiteY21" fmla="*/ 206241 h 204267"/>
                <a:gd name="connsiteX22" fmla="*/ 110306 w 136178"/>
                <a:gd name="connsiteY22" fmla="*/ 172196 h 204267"/>
                <a:gd name="connsiteX23" fmla="*/ 112008 w 136178"/>
                <a:gd name="connsiteY23" fmla="*/ 150748 h 204267"/>
                <a:gd name="connsiteX24" fmla="*/ 110646 w 136178"/>
                <a:gd name="connsiteY24" fmla="*/ 116363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6178" h="204267">
                  <a:moveTo>
                    <a:pt x="147074" y="120449"/>
                  </a:moveTo>
                  <a:cubicBezTo>
                    <a:pt x="148939" y="148586"/>
                    <a:pt x="145237" y="176813"/>
                    <a:pt x="136180" y="203517"/>
                  </a:cubicBezTo>
                  <a:cubicBezTo>
                    <a:pt x="123828" y="226395"/>
                    <a:pt x="98631" y="239264"/>
                    <a:pt x="72857" y="235859"/>
                  </a:cubicBezTo>
                  <a:cubicBezTo>
                    <a:pt x="48135" y="238876"/>
                    <a:pt x="24048" y="226630"/>
                    <a:pt x="11917" y="204879"/>
                  </a:cubicBezTo>
                  <a:cubicBezTo>
                    <a:pt x="7071" y="194111"/>
                    <a:pt x="4078" y="182600"/>
                    <a:pt x="3066" y="170834"/>
                  </a:cubicBezTo>
                  <a:cubicBezTo>
                    <a:pt x="1076" y="154227"/>
                    <a:pt x="53" y="137515"/>
                    <a:pt x="2" y="120789"/>
                  </a:cubicBezTo>
                  <a:cubicBezTo>
                    <a:pt x="-57" y="100281"/>
                    <a:pt x="1422" y="79796"/>
                    <a:pt x="4427" y="59509"/>
                  </a:cubicBezTo>
                  <a:cubicBezTo>
                    <a:pt x="6146" y="45360"/>
                    <a:pt x="11677" y="31946"/>
                    <a:pt x="20428" y="20698"/>
                  </a:cubicBezTo>
                  <a:cubicBezTo>
                    <a:pt x="34459" y="6275"/>
                    <a:pt x="54151" y="-1202"/>
                    <a:pt x="74219" y="271"/>
                  </a:cubicBezTo>
                  <a:cubicBezTo>
                    <a:pt x="93940" y="-1468"/>
                    <a:pt x="113477" y="5210"/>
                    <a:pt x="128009" y="18655"/>
                  </a:cubicBezTo>
                  <a:cubicBezTo>
                    <a:pt x="137317" y="30391"/>
                    <a:pt x="142996" y="44590"/>
                    <a:pt x="144350" y="59509"/>
                  </a:cubicBezTo>
                  <a:cubicBezTo>
                    <a:pt x="146479" y="79748"/>
                    <a:pt x="147388" y="100100"/>
                    <a:pt x="147074" y="120449"/>
                  </a:cubicBezTo>
                  <a:close/>
                  <a:moveTo>
                    <a:pt x="110646" y="116363"/>
                  </a:moveTo>
                  <a:cubicBezTo>
                    <a:pt x="111042" y="97373"/>
                    <a:pt x="110132" y="78376"/>
                    <a:pt x="107923" y="59509"/>
                  </a:cubicBezTo>
                  <a:cubicBezTo>
                    <a:pt x="103610" y="36811"/>
                    <a:pt x="92262" y="25464"/>
                    <a:pt x="73878" y="25464"/>
                  </a:cubicBezTo>
                  <a:cubicBezTo>
                    <a:pt x="55835" y="25464"/>
                    <a:pt x="44260" y="37039"/>
                    <a:pt x="39834" y="59509"/>
                  </a:cubicBezTo>
                  <a:cubicBezTo>
                    <a:pt x="39438" y="66199"/>
                    <a:pt x="39438" y="72905"/>
                    <a:pt x="39834" y="79595"/>
                  </a:cubicBezTo>
                  <a:cubicBezTo>
                    <a:pt x="39834" y="88787"/>
                    <a:pt x="39834" y="100703"/>
                    <a:pt x="39834" y="113640"/>
                  </a:cubicBezTo>
                  <a:cubicBezTo>
                    <a:pt x="39834" y="126577"/>
                    <a:pt x="39834" y="138833"/>
                    <a:pt x="39834" y="147684"/>
                  </a:cubicBezTo>
                  <a:cubicBezTo>
                    <a:pt x="39834" y="156536"/>
                    <a:pt x="39834" y="164026"/>
                    <a:pt x="41536" y="169132"/>
                  </a:cubicBezTo>
                  <a:cubicBezTo>
                    <a:pt x="42595" y="178927"/>
                    <a:pt x="46108" y="188292"/>
                    <a:pt x="51749" y="196368"/>
                  </a:cubicBezTo>
                  <a:cubicBezTo>
                    <a:pt x="57886" y="203367"/>
                    <a:pt x="66986" y="207034"/>
                    <a:pt x="76261" y="206241"/>
                  </a:cubicBezTo>
                  <a:cubicBezTo>
                    <a:pt x="94986" y="206241"/>
                    <a:pt x="106221" y="194325"/>
                    <a:pt x="110306" y="172196"/>
                  </a:cubicBezTo>
                  <a:cubicBezTo>
                    <a:pt x="111240" y="165081"/>
                    <a:pt x="111808" y="157921"/>
                    <a:pt x="112008" y="150748"/>
                  </a:cubicBezTo>
                  <a:cubicBezTo>
                    <a:pt x="110306" y="143258"/>
                    <a:pt x="110646" y="131002"/>
                    <a:pt x="110646" y="116363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" name="Vrije vorm: vorm 32">
              <a:extLst>
                <a:ext uri="{FF2B5EF4-FFF2-40B4-BE49-F238E27FC236}">
                  <a16:creationId xmlns:a16="http://schemas.microsoft.com/office/drawing/2014/main" id="{7543B84E-2290-44CB-A5C8-BEA4EAD4A674}"/>
                </a:ext>
              </a:extLst>
            </p:cNvPr>
            <p:cNvSpPr/>
            <p:nvPr/>
          </p:nvSpPr>
          <p:spPr>
            <a:xfrm>
              <a:off x="14723197" y="8687277"/>
              <a:ext cx="102134" cy="204267"/>
            </a:xfrm>
            <a:custGeom>
              <a:avLst/>
              <a:gdLst>
                <a:gd name="connsiteX0" fmla="*/ 34045 w 102133"/>
                <a:gd name="connsiteY0" fmla="*/ 26895 h 204267"/>
                <a:gd name="connsiteX1" fmla="*/ 34045 w 102133"/>
                <a:gd name="connsiteY1" fmla="*/ 96686 h 204267"/>
                <a:gd name="connsiteX2" fmla="*/ 102133 w 102133"/>
                <a:gd name="connsiteY2" fmla="*/ 96686 h 204267"/>
                <a:gd name="connsiteX3" fmla="*/ 102133 w 102133"/>
                <a:gd name="connsiteY3" fmla="*/ 122901 h 204267"/>
                <a:gd name="connsiteX4" fmla="*/ 34045 w 102133"/>
                <a:gd name="connsiteY4" fmla="*/ 122901 h 204267"/>
                <a:gd name="connsiteX5" fmla="*/ 34045 w 102133"/>
                <a:gd name="connsiteY5" fmla="*/ 225034 h 204267"/>
                <a:gd name="connsiteX6" fmla="*/ 0 w 102133"/>
                <a:gd name="connsiteY6" fmla="*/ 225034 h 204267"/>
                <a:gd name="connsiteX7" fmla="*/ 0 w 102133"/>
                <a:gd name="connsiteY7" fmla="*/ 0 h 204267"/>
                <a:gd name="connsiteX8" fmla="*/ 105197 w 102133"/>
                <a:gd name="connsiteY8" fmla="*/ 0 h 204267"/>
                <a:gd name="connsiteX9" fmla="*/ 105197 w 102133"/>
                <a:gd name="connsiteY9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133" h="204267">
                  <a:moveTo>
                    <a:pt x="34045" y="26895"/>
                  </a:moveTo>
                  <a:lnTo>
                    <a:pt x="34045" y="96686"/>
                  </a:lnTo>
                  <a:lnTo>
                    <a:pt x="102133" y="96686"/>
                  </a:lnTo>
                  <a:lnTo>
                    <a:pt x="102133" y="122901"/>
                  </a:lnTo>
                  <a:lnTo>
                    <a:pt x="34045" y="122901"/>
                  </a:lnTo>
                  <a:lnTo>
                    <a:pt x="34045" y="225034"/>
                  </a:lnTo>
                  <a:lnTo>
                    <a:pt x="0" y="225034"/>
                  </a:lnTo>
                  <a:lnTo>
                    <a:pt x="0" y="0"/>
                  </a:lnTo>
                  <a:lnTo>
                    <a:pt x="105197" y="0"/>
                  </a:lnTo>
                  <a:lnTo>
                    <a:pt x="105197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grpSp>
        <p:nvGrpSpPr>
          <p:cNvPr id="28" name="Graphic 8">
            <a:extLst>
              <a:ext uri="{FF2B5EF4-FFF2-40B4-BE49-F238E27FC236}">
                <a16:creationId xmlns:a16="http://schemas.microsoft.com/office/drawing/2014/main" id="{027F8B3B-D462-4EC3-BF38-A3318590EDF7}"/>
              </a:ext>
            </a:extLst>
          </p:cNvPr>
          <p:cNvGrpSpPr/>
          <p:nvPr/>
        </p:nvGrpSpPr>
        <p:grpSpPr>
          <a:xfrm>
            <a:off x="14530844" y="8384621"/>
            <a:ext cx="1515323" cy="532117"/>
            <a:chOff x="14530844" y="8384621"/>
            <a:chExt cx="1515323" cy="532117"/>
          </a:xfrm>
          <a:solidFill>
            <a:schemeClr val="tx1"/>
          </a:solidFill>
        </p:grpSpPr>
        <p:sp>
          <p:nvSpPr>
            <p:cNvPr id="29" name="Vrije vorm: vorm 7">
              <a:extLst>
                <a:ext uri="{FF2B5EF4-FFF2-40B4-BE49-F238E27FC236}">
                  <a16:creationId xmlns:a16="http://schemas.microsoft.com/office/drawing/2014/main" id="{CACD4F6F-E64F-49E5-A3DE-15E4D371874A}"/>
                </a:ext>
              </a:extLst>
            </p:cNvPr>
            <p:cNvSpPr/>
            <p:nvPr/>
          </p:nvSpPr>
          <p:spPr>
            <a:xfrm>
              <a:off x="14530846" y="8389047"/>
              <a:ext cx="136178" cy="204267"/>
            </a:xfrm>
            <a:custGeom>
              <a:avLst/>
              <a:gdLst>
                <a:gd name="connsiteX0" fmla="*/ 143327 w 136178"/>
                <a:gd name="connsiteY0" fmla="*/ 152860 h 204267"/>
                <a:gd name="connsiteX1" fmla="*/ 72174 w 136178"/>
                <a:gd name="connsiteY1" fmla="*/ 231503 h 204267"/>
                <a:gd name="connsiteX2" fmla="*/ 0 w 136178"/>
                <a:gd name="connsiteY2" fmla="*/ 148775 h 204267"/>
                <a:gd name="connsiteX3" fmla="*/ 0 w 136178"/>
                <a:gd name="connsiteY3" fmla="*/ 0 h 204267"/>
                <a:gd name="connsiteX4" fmla="*/ 34045 w 136178"/>
                <a:gd name="connsiteY4" fmla="*/ 0 h 204267"/>
                <a:gd name="connsiteX5" fmla="*/ 34045 w 136178"/>
                <a:gd name="connsiteY5" fmla="*/ 148775 h 204267"/>
                <a:gd name="connsiteX6" fmla="*/ 70132 w 136178"/>
                <a:gd name="connsiteY6" fmla="*/ 206650 h 204267"/>
                <a:gd name="connsiteX7" fmla="*/ 108942 w 136178"/>
                <a:gd name="connsiteY7" fmla="*/ 148775 h 204267"/>
                <a:gd name="connsiteX8" fmla="*/ 108942 w 136178"/>
                <a:gd name="connsiteY8" fmla="*/ 0 h 204267"/>
                <a:gd name="connsiteX9" fmla="*/ 142987 w 136178"/>
                <a:gd name="connsiteY9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143327" y="152860"/>
                  </a:moveTo>
                  <a:cubicBezTo>
                    <a:pt x="143327" y="212438"/>
                    <a:pt x="118815" y="231503"/>
                    <a:pt x="72174" y="231503"/>
                  </a:cubicBezTo>
                  <a:cubicBezTo>
                    <a:pt x="19065" y="231503"/>
                    <a:pt x="0" y="204948"/>
                    <a:pt x="0" y="148775"/>
                  </a:cubicBezTo>
                  <a:lnTo>
                    <a:pt x="0" y="0"/>
                  </a:lnTo>
                  <a:lnTo>
                    <a:pt x="34045" y="0"/>
                  </a:lnTo>
                  <a:lnTo>
                    <a:pt x="34045" y="148775"/>
                  </a:lnTo>
                  <a:cubicBezTo>
                    <a:pt x="34045" y="168861"/>
                    <a:pt x="34045" y="206650"/>
                    <a:pt x="70132" y="206650"/>
                  </a:cubicBezTo>
                  <a:cubicBezTo>
                    <a:pt x="102134" y="205289"/>
                    <a:pt x="108942" y="182819"/>
                    <a:pt x="108942" y="148775"/>
                  </a:cubicBezTo>
                  <a:lnTo>
                    <a:pt x="108942" y="0"/>
                  </a:lnTo>
                  <a:lnTo>
                    <a:pt x="14298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0" name="Vrije vorm: vorm 8">
              <a:extLst>
                <a:ext uri="{FF2B5EF4-FFF2-40B4-BE49-F238E27FC236}">
                  <a16:creationId xmlns:a16="http://schemas.microsoft.com/office/drawing/2014/main" id="{639310B3-9C8D-4809-A4A6-4FA20E1523A8}"/>
                </a:ext>
              </a:extLst>
            </p:cNvPr>
            <p:cNvSpPr/>
            <p:nvPr/>
          </p:nvSpPr>
          <p:spPr>
            <a:xfrm>
              <a:off x="15518136" y="8687277"/>
              <a:ext cx="136178" cy="204267"/>
            </a:xfrm>
            <a:custGeom>
              <a:avLst/>
              <a:gdLst>
                <a:gd name="connsiteX0" fmla="*/ 98729 w 136178"/>
                <a:gd name="connsiteY0" fmla="*/ 227077 h 204267"/>
                <a:gd name="connsiteX1" fmla="*/ 30640 w 136178"/>
                <a:gd name="connsiteY1" fmla="*/ 30640 h 204267"/>
                <a:gd name="connsiteX2" fmla="*/ 30640 w 136178"/>
                <a:gd name="connsiteY2" fmla="*/ 227077 h 204267"/>
                <a:gd name="connsiteX3" fmla="*/ 0 w 136178"/>
                <a:gd name="connsiteY3" fmla="*/ 22707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0817 w 136178"/>
                <a:gd name="connsiteY8" fmla="*/ 0 h 204267"/>
                <a:gd name="connsiteX9" fmla="*/ 150817 w 136178"/>
                <a:gd name="connsiteY9" fmla="*/ 22707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8729" y="227077"/>
                  </a:moveTo>
                  <a:lnTo>
                    <a:pt x="30640" y="30640"/>
                  </a:lnTo>
                  <a:lnTo>
                    <a:pt x="30640" y="227077"/>
                  </a:lnTo>
                  <a:lnTo>
                    <a:pt x="0" y="22707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0817" y="0"/>
                  </a:lnTo>
                  <a:lnTo>
                    <a:pt x="150817" y="22707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1" name="Vrije vorm: vorm 9">
              <a:extLst>
                <a:ext uri="{FF2B5EF4-FFF2-40B4-BE49-F238E27FC236}">
                  <a16:creationId xmlns:a16="http://schemas.microsoft.com/office/drawing/2014/main" id="{22813D0A-0CBF-443E-9AD1-0FB974D99D9B}"/>
                </a:ext>
              </a:extLst>
            </p:cNvPr>
            <p:cNvSpPr/>
            <p:nvPr/>
          </p:nvSpPr>
          <p:spPr>
            <a:xfrm>
              <a:off x="14720133" y="8389047"/>
              <a:ext cx="136178" cy="204267"/>
            </a:xfrm>
            <a:custGeom>
              <a:avLst/>
              <a:gdLst>
                <a:gd name="connsiteX0" fmla="*/ 97708 w 136178"/>
                <a:gd name="connsiteY0" fmla="*/ 227417 h 204267"/>
                <a:gd name="connsiteX1" fmla="*/ 29619 w 136178"/>
                <a:gd name="connsiteY1" fmla="*/ 30981 h 204267"/>
                <a:gd name="connsiteX2" fmla="*/ 29619 w 136178"/>
                <a:gd name="connsiteY2" fmla="*/ 227417 h 204267"/>
                <a:gd name="connsiteX3" fmla="*/ 0 w 136178"/>
                <a:gd name="connsiteY3" fmla="*/ 22741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1158 w 136178"/>
                <a:gd name="connsiteY8" fmla="*/ 0 h 204267"/>
                <a:gd name="connsiteX9" fmla="*/ 151158 w 136178"/>
                <a:gd name="connsiteY9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7708" y="227417"/>
                  </a:moveTo>
                  <a:lnTo>
                    <a:pt x="29619" y="30981"/>
                  </a:lnTo>
                  <a:lnTo>
                    <a:pt x="29619" y="227417"/>
                  </a:lnTo>
                  <a:lnTo>
                    <a:pt x="0" y="22741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1158" y="0"/>
                  </a:lnTo>
                  <a:lnTo>
                    <a:pt x="151158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2" name="Vrije vorm: vorm 10">
              <a:extLst>
                <a:ext uri="{FF2B5EF4-FFF2-40B4-BE49-F238E27FC236}">
                  <a16:creationId xmlns:a16="http://schemas.microsoft.com/office/drawing/2014/main" id="{7BB08D22-D4A9-4FF8-8100-369D2CCE730B}"/>
                </a:ext>
              </a:extLst>
            </p:cNvPr>
            <p:cNvSpPr/>
            <p:nvPr/>
          </p:nvSpPr>
          <p:spPr>
            <a:xfrm>
              <a:off x="1492405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3" name="Vrije vorm: vorm 11">
              <a:extLst>
                <a:ext uri="{FF2B5EF4-FFF2-40B4-BE49-F238E27FC236}">
                  <a16:creationId xmlns:a16="http://schemas.microsoft.com/office/drawing/2014/main" id="{B1F77CE9-DD98-4868-BF31-6BACAFCB51DB}"/>
                </a:ext>
              </a:extLst>
            </p:cNvPr>
            <p:cNvSpPr/>
            <p:nvPr/>
          </p:nvSpPr>
          <p:spPr>
            <a:xfrm>
              <a:off x="1567371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4" name="Vrije vorm: vorm 12">
              <a:extLst>
                <a:ext uri="{FF2B5EF4-FFF2-40B4-BE49-F238E27FC236}">
                  <a16:creationId xmlns:a16="http://schemas.microsoft.com/office/drawing/2014/main" id="{E5223536-4B03-436F-9B02-0A51EA245C5F}"/>
                </a:ext>
              </a:extLst>
            </p:cNvPr>
            <p:cNvSpPr/>
            <p:nvPr/>
          </p:nvSpPr>
          <p:spPr>
            <a:xfrm>
              <a:off x="14988063" y="8389047"/>
              <a:ext cx="136178" cy="204267"/>
            </a:xfrm>
            <a:custGeom>
              <a:avLst/>
              <a:gdLst>
                <a:gd name="connsiteX0" fmla="*/ 98729 w 136178"/>
                <a:gd name="connsiteY0" fmla="*/ 227417 h 204267"/>
                <a:gd name="connsiteX1" fmla="*/ 57195 w 136178"/>
                <a:gd name="connsiteY1" fmla="*/ 227417 h 204267"/>
                <a:gd name="connsiteX2" fmla="*/ 0 w 136178"/>
                <a:gd name="connsiteY2" fmla="*/ 0 h 204267"/>
                <a:gd name="connsiteX3" fmla="*/ 36428 w 136178"/>
                <a:gd name="connsiteY3" fmla="*/ 0 h 204267"/>
                <a:gd name="connsiteX4" fmla="*/ 79664 w 136178"/>
                <a:gd name="connsiteY4" fmla="*/ 195075 h 204267"/>
                <a:gd name="connsiteX5" fmla="*/ 124262 w 136178"/>
                <a:gd name="connsiteY5" fmla="*/ 0 h 204267"/>
                <a:gd name="connsiteX6" fmla="*/ 158307 w 136178"/>
                <a:gd name="connsiteY6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178" h="204267">
                  <a:moveTo>
                    <a:pt x="98729" y="227417"/>
                  </a:moveTo>
                  <a:lnTo>
                    <a:pt x="57195" y="227417"/>
                  </a:lnTo>
                  <a:lnTo>
                    <a:pt x="0" y="0"/>
                  </a:lnTo>
                  <a:lnTo>
                    <a:pt x="36428" y="0"/>
                  </a:lnTo>
                  <a:lnTo>
                    <a:pt x="79664" y="195075"/>
                  </a:lnTo>
                  <a:lnTo>
                    <a:pt x="124262" y="0"/>
                  </a:lnTo>
                  <a:lnTo>
                    <a:pt x="15830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5" name="Vrije vorm: vorm 13">
              <a:extLst>
                <a:ext uri="{FF2B5EF4-FFF2-40B4-BE49-F238E27FC236}">
                  <a16:creationId xmlns:a16="http://schemas.microsoft.com/office/drawing/2014/main" id="{24051116-2062-47B2-9660-E7ED89BF9C88}"/>
                </a:ext>
              </a:extLst>
            </p:cNvPr>
            <p:cNvSpPr/>
            <p:nvPr/>
          </p:nvSpPr>
          <p:spPr>
            <a:xfrm>
              <a:off x="15174627" y="8389047"/>
              <a:ext cx="102134" cy="204267"/>
            </a:xfrm>
            <a:custGeom>
              <a:avLst/>
              <a:gdLst>
                <a:gd name="connsiteX0" fmla="*/ 0 w 102133"/>
                <a:gd name="connsiteY0" fmla="*/ 22741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7236 h 204267"/>
                <a:gd name="connsiteX4" fmla="*/ 34725 w 102133"/>
                <a:gd name="connsiteY4" fmla="*/ 27236 h 204267"/>
                <a:gd name="connsiteX5" fmla="*/ 34725 w 102133"/>
                <a:gd name="connsiteY5" fmla="*/ 95325 h 204267"/>
                <a:gd name="connsiteX6" fmla="*/ 107581 w 102133"/>
                <a:gd name="connsiteY6" fmla="*/ 95325 h 204267"/>
                <a:gd name="connsiteX7" fmla="*/ 107581 w 102133"/>
                <a:gd name="connsiteY7" fmla="*/ 121539 h 204267"/>
                <a:gd name="connsiteX8" fmla="*/ 34725 w 102133"/>
                <a:gd name="connsiteY8" fmla="*/ 121539 h 204267"/>
                <a:gd name="connsiteX9" fmla="*/ 34725 w 102133"/>
                <a:gd name="connsiteY9" fmla="*/ 200182 h 204267"/>
                <a:gd name="connsiteX10" fmla="*/ 114730 w 102133"/>
                <a:gd name="connsiteY10" fmla="*/ 20018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41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7236"/>
                  </a:lnTo>
                  <a:lnTo>
                    <a:pt x="34725" y="27236"/>
                  </a:lnTo>
                  <a:lnTo>
                    <a:pt x="34725" y="95325"/>
                  </a:lnTo>
                  <a:lnTo>
                    <a:pt x="107581" y="95325"/>
                  </a:lnTo>
                  <a:lnTo>
                    <a:pt x="107581" y="121539"/>
                  </a:lnTo>
                  <a:lnTo>
                    <a:pt x="34725" y="121539"/>
                  </a:lnTo>
                  <a:lnTo>
                    <a:pt x="34725" y="200182"/>
                  </a:lnTo>
                  <a:lnTo>
                    <a:pt x="114730" y="20018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6" name="Vrije vorm: vorm 14">
              <a:extLst>
                <a:ext uri="{FF2B5EF4-FFF2-40B4-BE49-F238E27FC236}">
                  <a16:creationId xmlns:a16="http://schemas.microsoft.com/office/drawing/2014/main" id="{C5AC3CF9-7488-4B0D-8516-9C6618049A2C}"/>
                </a:ext>
              </a:extLst>
            </p:cNvPr>
            <p:cNvSpPr/>
            <p:nvPr/>
          </p:nvSpPr>
          <p:spPr>
            <a:xfrm>
              <a:off x="15363574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7" name="Vrije vorm: vorm 15">
              <a:extLst>
                <a:ext uri="{FF2B5EF4-FFF2-40B4-BE49-F238E27FC236}">
                  <a16:creationId xmlns:a16="http://schemas.microsoft.com/office/drawing/2014/main" id="{9F9D005A-AE3E-47F1-B396-D71FA0216376}"/>
                </a:ext>
              </a:extLst>
            </p:cNvPr>
            <p:cNvSpPr/>
            <p:nvPr/>
          </p:nvSpPr>
          <p:spPr>
            <a:xfrm>
              <a:off x="15867092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8" name="Vrije vorm: vorm 16">
              <a:extLst>
                <a:ext uri="{FF2B5EF4-FFF2-40B4-BE49-F238E27FC236}">
                  <a16:creationId xmlns:a16="http://schemas.microsoft.com/office/drawing/2014/main" id="{332D904B-1B60-4E96-B50B-DD8C2B687954}"/>
                </a:ext>
              </a:extLst>
            </p:cNvPr>
            <p:cNvSpPr/>
            <p:nvPr/>
          </p:nvSpPr>
          <p:spPr>
            <a:xfrm>
              <a:off x="15330210" y="8389047"/>
              <a:ext cx="102134" cy="204267"/>
            </a:xfrm>
            <a:custGeom>
              <a:avLst/>
              <a:gdLst>
                <a:gd name="connsiteX0" fmla="*/ 93963 w 102133"/>
                <a:gd name="connsiteY0" fmla="*/ 227417 h 204267"/>
                <a:gd name="connsiteX1" fmla="*/ 90558 w 102133"/>
                <a:gd name="connsiteY1" fmla="*/ 167840 h 204267"/>
                <a:gd name="connsiteX2" fmla="*/ 84090 w 102133"/>
                <a:gd name="connsiteY2" fmla="*/ 133795 h 204267"/>
                <a:gd name="connsiteX3" fmla="*/ 55152 w 102133"/>
                <a:gd name="connsiteY3" fmla="*/ 124603 h 204267"/>
                <a:gd name="connsiteX4" fmla="*/ 34045 w 102133"/>
                <a:gd name="connsiteY4" fmla="*/ 124603 h 204267"/>
                <a:gd name="connsiteX5" fmla="*/ 34045 w 102133"/>
                <a:gd name="connsiteY5" fmla="*/ 226737 h 204267"/>
                <a:gd name="connsiteX6" fmla="*/ 0 w 102133"/>
                <a:gd name="connsiteY6" fmla="*/ 226737 h 204267"/>
                <a:gd name="connsiteX7" fmla="*/ 0 w 102133"/>
                <a:gd name="connsiteY7" fmla="*/ 0 h 204267"/>
                <a:gd name="connsiteX8" fmla="*/ 65365 w 102133"/>
                <a:gd name="connsiteY8" fmla="*/ 0 h 204267"/>
                <a:gd name="connsiteX9" fmla="*/ 130731 w 102133"/>
                <a:gd name="connsiteY9" fmla="*/ 57535 h 204267"/>
                <a:gd name="connsiteX10" fmla="*/ 93282 w 102133"/>
                <a:gd name="connsiteY10" fmla="*/ 112687 h 204267"/>
                <a:gd name="connsiteX11" fmla="*/ 119837 w 102133"/>
                <a:gd name="connsiteY11" fmla="*/ 125965 h 204267"/>
                <a:gd name="connsiteX12" fmla="*/ 126986 w 102133"/>
                <a:gd name="connsiteY12" fmla="*/ 162052 h 204267"/>
                <a:gd name="connsiteX13" fmla="*/ 131752 w 102133"/>
                <a:gd name="connsiteY13" fmla="*/ 227417 h 204267"/>
                <a:gd name="connsiteX14" fmla="*/ 93963 w 102133"/>
                <a:gd name="connsiteY14" fmla="*/ 60259 h 204267"/>
                <a:gd name="connsiteX15" fmla="*/ 57876 w 102133"/>
                <a:gd name="connsiteY15" fmla="*/ 26214 h 204267"/>
                <a:gd name="connsiteX16" fmla="*/ 34385 w 102133"/>
                <a:gd name="connsiteY16" fmla="*/ 26214 h 204267"/>
                <a:gd name="connsiteX17" fmla="*/ 34385 w 102133"/>
                <a:gd name="connsiteY17" fmla="*/ 99410 h 204267"/>
                <a:gd name="connsiteX18" fmla="*/ 51748 w 102133"/>
                <a:gd name="connsiteY18" fmla="*/ 99410 h 204267"/>
                <a:gd name="connsiteX19" fmla="*/ 93622 w 102133"/>
                <a:gd name="connsiteY19" fmla="*/ 60259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2133" h="204267">
                  <a:moveTo>
                    <a:pt x="93963" y="227417"/>
                  </a:moveTo>
                  <a:cubicBezTo>
                    <a:pt x="90899" y="205629"/>
                    <a:pt x="90899" y="171925"/>
                    <a:pt x="90558" y="167840"/>
                  </a:cubicBezTo>
                  <a:cubicBezTo>
                    <a:pt x="91375" y="156123"/>
                    <a:pt x="89146" y="144395"/>
                    <a:pt x="84090" y="133795"/>
                  </a:cubicBezTo>
                  <a:cubicBezTo>
                    <a:pt x="79664" y="127667"/>
                    <a:pt x="70132" y="124603"/>
                    <a:pt x="55152" y="124603"/>
                  </a:cubicBezTo>
                  <a:lnTo>
                    <a:pt x="34045" y="124603"/>
                  </a:lnTo>
                  <a:lnTo>
                    <a:pt x="34045" y="226737"/>
                  </a:lnTo>
                  <a:lnTo>
                    <a:pt x="0" y="226737"/>
                  </a:lnTo>
                  <a:lnTo>
                    <a:pt x="0" y="0"/>
                  </a:lnTo>
                  <a:lnTo>
                    <a:pt x="65365" y="0"/>
                  </a:lnTo>
                  <a:cubicBezTo>
                    <a:pt x="103155" y="0"/>
                    <a:pt x="130731" y="9192"/>
                    <a:pt x="130731" y="57535"/>
                  </a:cubicBezTo>
                  <a:cubicBezTo>
                    <a:pt x="134421" y="82845"/>
                    <a:pt x="118168" y="106781"/>
                    <a:pt x="93282" y="112687"/>
                  </a:cubicBezTo>
                  <a:cubicBezTo>
                    <a:pt x="103788" y="112432"/>
                    <a:pt x="113736" y="117406"/>
                    <a:pt x="119837" y="125965"/>
                  </a:cubicBezTo>
                  <a:cubicBezTo>
                    <a:pt x="125141" y="137226"/>
                    <a:pt x="127599" y="149619"/>
                    <a:pt x="126986" y="162052"/>
                  </a:cubicBezTo>
                  <a:cubicBezTo>
                    <a:pt x="127139" y="183921"/>
                    <a:pt x="128732" y="205757"/>
                    <a:pt x="131752" y="227417"/>
                  </a:cubicBezTo>
                  <a:close/>
                  <a:moveTo>
                    <a:pt x="93963" y="60259"/>
                  </a:moveTo>
                  <a:cubicBezTo>
                    <a:pt x="93963" y="34045"/>
                    <a:pt x="80005" y="26214"/>
                    <a:pt x="57876" y="26214"/>
                  </a:cubicBezTo>
                  <a:lnTo>
                    <a:pt x="34385" y="26214"/>
                  </a:lnTo>
                  <a:lnTo>
                    <a:pt x="34385" y="99410"/>
                  </a:lnTo>
                  <a:lnTo>
                    <a:pt x="51748" y="99410"/>
                  </a:lnTo>
                  <a:cubicBezTo>
                    <a:pt x="82388" y="99410"/>
                    <a:pt x="93622" y="91239"/>
                    <a:pt x="93622" y="60259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9" name="Vrije vorm: vorm 17">
              <a:extLst>
                <a:ext uri="{FF2B5EF4-FFF2-40B4-BE49-F238E27FC236}">
                  <a16:creationId xmlns:a16="http://schemas.microsoft.com/office/drawing/2014/main" id="{363081E9-7E04-422D-BBD2-2422F7ED9F07}"/>
                </a:ext>
              </a:extLst>
            </p:cNvPr>
            <p:cNvSpPr/>
            <p:nvPr/>
          </p:nvSpPr>
          <p:spPr>
            <a:xfrm>
              <a:off x="15494305" y="8384621"/>
              <a:ext cx="136178" cy="204267"/>
            </a:xfrm>
            <a:custGeom>
              <a:avLst/>
              <a:gdLst>
                <a:gd name="connsiteX0" fmla="*/ 136178 w 136178"/>
                <a:gd name="connsiteY0" fmla="*/ 174648 h 204267"/>
                <a:gd name="connsiteX1" fmla="*/ 68089 w 136178"/>
                <a:gd name="connsiteY1" fmla="*/ 235929 h 204267"/>
                <a:gd name="connsiteX2" fmla="*/ 0 w 136178"/>
                <a:gd name="connsiteY2" fmla="*/ 167840 h 204267"/>
                <a:gd name="connsiteX3" fmla="*/ 0 w 136178"/>
                <a:gd name="connsiteY3" fmla="*/ 165456 h 204267"/>
                <a:gd name="connsiteX4" fmla="*/ 36087 w 136178"/>
                <a:gd name="connsiteY4" fmla="*/ 165456 h 204267"/>
                <a:gd name="connsiteX5" fmla="*/ 36087 w 136178"/>
                <a:gd name="connsiteY5" fmla="*/ 168180 h 204267"/>
                <a:gd name="connsiteX6" fmla="*/ 67068 w 136178"/>
                <a:gd name="connsiteY6" fmla="*/ 209714 h 204267"/>
                <a:gd name="connsiteX7" fmla="*/ 98794 w 136178"/>
                <a:gd name="connsiteY7" fmla="*/ 185418 h 204267"/>
                <a:gd name="connsiteX8" fmla="*/ 98389 w 136178"/>
                <a:gd name="connsiteY8" fmla="*/ 175670 h 204267"/>
                <a:gd name="connsiteX9" fmla="*/ 76600 w 136178"/>
                <a:gd name="connsiteY9" fmla="*/ 141625 h 204267"/>
                <a:gd name="connsiteX10" fmla="*/ 57535 w 136178"/>
                <a:gd name="connsiteY10" fmla="*/ 129710 h 204267"/>
                <a:gd name="connsiteX11" fmla="*/ 3064 w 136178"/>
                <a:gd name="connsiteY11" fmla="*/ 58557 h 204267"/>
                <a:gd name="connsiteX12" fmla="*/ 71493 w 136178"/>
                <a:gd name="connsiteY12" fmla="*/ 0 h 204267"/>
                <a:gd name="connsiteX13" fmla="*/ 133795 w 136178"/>
                <a:gd name="connsiteY13" fmla="*/ 56854 h 204267"/>
                <a:gd name="connsiteX14" fmla="*/ 133795 w 136178"/>
                <a:gd name="connsiteY14" fmla="*/ 65025 h 204267"/>
                <a:gd name="connsiteX15" fmla="*/ 99750 w 136178"/>
                <a:gd name="connsiteY15" fmla="*/ 65025 h 204267"/>
                <a:gd name="connsiteX16" fmla="*/ 99750 w 136178"/>
                <a:gd name="connsiteY16" fmla="*/ 59578 h 204267"/>
                <a:gd name="connsiteX17" fmla="*/ 71153 w 136178"/>
                <a:gd name="connsiteY17" fmla="*/ 25533 h 204267"/>
                <a:gd name="connsiteX18" fmla="*/ 41810 w 136178"/>
                <a:gd name="connsiteY18" fmla="*/ 49733 h 204267"/>
                <a:gd name="connsiteX19" fmla="*/ 41875 w 136178"/>
                <a:gd name="connsiteY19" fmla="*/ 55493 h 204267"/>
                <a:gd name="connsiteX20" fmla="*/ 73196 w 136178"/>
                <a:gd name="connsiteY20" fmla="*/ 95325 h 204267"/>
                <a:gd name="connsiteX21" fmla="*/ 89197 w 136178"/>
                <a:gd name="connsiteY21" fmla="*/ 105538 h 204267"/>
                <a:gd name="connsiteX22" fmla="*/ 136178 w 136178"/>
                <a:gd name="connsiteY22" fmla="*/ 174648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6178" h="204267">
                  <a:moveTo>
                    <a:pt x="136178" y="174648"/>
                  </a:moveTo>
                  <a:cubicBezTo>
                    <a:pt x="136178" y="215502"/>
                    <a:pt x="113709" y="235929"/>
                    <a:pt x="68089" y="235929"/>
                  </a:cubicBezTo>
                  <a:cubicBezTo>
                    <a:pt x="18044" y="235929"/>
                    <a:pt x="0" y="215842"/>
                    <a:pt x="0" y="167840"/>
                  </a:cubicBezTo>
                  <a:lnTo>
                    <a:pt x="0" y="165456"/>
                  </a:lnTo>
                  <a:lnTo>
                    <a:pt x="36087" y="165456"/>
                  </a:lnTo>
                  <a:lnTo>
                    <a:pt x="36087" y="168180"/>
                  </a:lnTo>
                  <a:cubicBezTo>
                    <a:pt x="36087" y="195075"/>
                    <a:pt x="42896" y="209714"/>
                    <a:pt x="67068" y="209714"/>
                  </a:cubicBezTo>
                  <a:cubicBezTo>
                    <a:pt x="82538" y="211766"/>
                    <a:pt x="96744" y="200889"/>
                    <a:pt x="98794" y="185418"/>
                  </a:cubicBezTo>
                  <a:cubicBezTo>
                    <a:pt x="99226" y="182170"/>
                    <a:pt x="99090" y="178871"/>
                    <a:pt x="98389" y="175670"/>
                  </a:cubicBezTo>
                  <a:cubicBezTo>
                    <a:pt x="97851" y="161206"/>
                    <a:pt x="89510" y="148172"/>
                    <a:pt x="76600" y="141625"/>
                  </a:cubicBezTo>
                  <a:lnTo>
                    <a:pt x="57535" y="129710"/>
                  </a:lnTo>
                  <a:cubicBezTo>
                    <a:pt x="23491" y="108942"/>
                    <a:pt x="3064" y="95665"/>
                    <a:pt x="3064" y="58557"/>
                  </a:cubicBezTo>
                  <a:cubicBezTo>
                    <a:pt x="3064" y="21448"/>
                    <a:pt x="28257" y="0"/>
                    <a:pt x="71493" y="0"/>
                  </a:cubicBezTo>
                  <a:cubicBezTo>
                    <a:pt x="114730" y="0"/>
                    <a:pt x="133795" y="19065"/>
                    <a:pt x="133795" y="56854"/>
                  </a:cubicBezTo>
                  <a:lnTo>
                    <a:pt x="133795" y="65025"/>
                  </a:lnTo>
                  <a:lnTo>
                    <a:pt x="99750" y="65025"/>
                  </a:lnTo>
                  <a:lnTo>
                    <a:pt x="99750" y="59578"/>
                  </a:lnTo>
                  <a:cubicBezTo>
                    <a:pt x="99750" y="37449"/>
                    <a:pt x="90218" y="25533"/>
                    <a:pt x="71153" y="25533"/>
                  </a:cubicBezTo>
                  <a:cubicBezTo>
                    <a:pt x="56368" y="24113"/>
                    <a:pt x="43230" y="34947"/>
                    <a:pt x="41810" y="49733"/>
                  </a:cubicBezTo>
                  <a:cubicBezTo>
                    <a:pt x="41623" y="51649"/>
                    <a:pt x="41647" y="53581"/>
                    <a:pt x="41875" y="55493"/>
                  </a:cubicBezTo>
                  <a:cubicBezTo>
                    <a:pt x="41875" y="78302"/>
                    <a:pt x="57876" y="85452"/>
                    <a:pt x="73196" y="95325"/>
                  </a:cubicBezTo>
                  <a:lnTo>
                    <a:pt x="89197" y="105538"/>
                  </a:lnTo>
                  <a:cubicBezTo>
                    <a:pt x="123582" y="129369"/>
                    <a:pt x="136178" y="139583"/>
                    <a:pt x="136178" y="174648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0" name="Vrije vorm: vorm 18">
              <a:extLst>
                <a:ext uri="{FF2B5EF4-FFF2-40B4-BE49-F238E27FC236}">
                  <a16:creationId xmlns:a16="http://schemas.microsoft.com/office/drawing/2014/main" id="{1971EDF3-58C4-45FB-8BCC-B5E77B172A21}"/>
                </a:ext>
              </a:extLst>
            </p:cNvPr>
            <p:cNvSpPr/>
            <p:nvPr/>
          </p:nvSpPr>
          <p:spPr>
            <a:xfrm>
              <a:off x="15738063" y="8389047"/>
              <a:ext cx="136178" cy="204267"/>
            </a:xfrm>
            <a:custGeom>
              <a:avLst/>
              <a:gdLst>
                <a:gd name="connsiteX0" fmla="*/ 86473 w 136178"/>
                <a:gd name="connsiteY0" fmla="*/ 27236 h 204267"/>
                <a:gd name="connsiteX1" fmla="*/ 86473 w 136178"/>
                <a:gd name="connsiteY1" fmla="*/ 227417 h 204267"/>
                <a:gd name="connsiteX2" fmla="*/ 52429 w 136178"/>
                <a:gd name="connsiteY2" fmla="*/ 227417 h 204267"/>
                <a:gd name="connsiteX3" fmla="*/ 52429 w 136178"/>
                <a:gd name="connsiteY3" fmla="*/ 27236 h 204267"/>
                <a:gd name="connsiteX4" fmla="*/ 0 w 136178"/>
                <a:gd name="connsiteY4" fmla="*/ 27236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7236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6473" y="27236"/>
                  </a:moveTo>
                  <a:lnTo>
                    <a:pt x="86473" y="227417"/>
                  </a:lnTo>
                  <a:lnTo>
                    <a:pt x="52429" y="227417"/>
                  </a:lnTo>
                  <a:lnTo>
                    <a:pt x="52429" y="27236"/>
                  </a:lnTo>
                  <a:lnTo>
                    <a:pt x="0" y="27236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7236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1" name="Vrije vorm: vorm 19">
              <a:extLst>
                <a:ext uri="{FF2B5EF4-FFF2-40B4-BE49-F238E27FC236}">
                  <a16:creationId xmlns:a16="http://schemas.microsoft.com/office/drawing/2014/main" id="{CC9162FE-4E23-4C65-ABBF-E48AC31585B2}"/>
                </a:ext>
              </a:extLst>
            </p:cNvPr>
            <p:cNvSpPr/>
            <p:nvPr/>
          </p:nvSpPr>
          <p:spPr>
            <a:xfrm>
              <a:off x="14922357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1067 w 136178"/>
                <a:gd name="connsiteY2" fmla="*/ 227077 h 204267"/>
                <a:gd name="connsiteX3" fmla="*/ 51067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1067" y="227077"/>
                  </a:lnTo>
                  <a:lnTo>
                    <a:pt x="51067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2" name="Vrije vorm: vorm 20">
              <a:extLst>
                <a:ext uri="{FF2B5EF4-FFF2-40B4-BE49-F238E27FC236}">
                  <a16:creationId xmlns:a16="http://schemas.microsoft.com/office/drawing/2014/main" id="{4D812195-681C-4D36-9094-0A7A03BB9393}"/>
                </a:ext>
              </a:extLst>
            </p:cNvPr>
            <p:cNvSpPr/>
            <p:nvPr/>
          </p:nvSpPr>
          <p:spPr>
            <a:xfrm>
              <a:off x="15698231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3790 w 136178"/>
                <a:gd name="connsiteY2" fmla="*/ 227077 h 204267"/>
                <a:gd name="connsiteX3" fmla="*/ 53790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3790" y="227077"/>
                  </a:lnTo>
                  <a:lnTo>
                    <a:pt x="53790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3" name="Vrije vorm: vorm 21">
              <a:extLst>
                <a:ext uri="{FF2B5EF4-FFF2-40B4-BE49-F238E27FC236}">
                  <a16:creationId xmlns:a16="http://schemas.microsoft.com/office/drawing/2014/main" id="{6BBE4AED-5F0D-4ED7-B6A1-73602F0CC8A4}"/>
                </a:ext>
              </a:extLst>
            </p:cNvPr>
            <p:cNvSpPr/>
            <p:nvPr/>
          </p:nvSpPr>
          <p:spPr>
            <a:xfrm>
              <a:off x="15079643" y="8687277"/>
              <a:ext cx="238312" cy="204267"/>
            </a:xfrm>
            <a:custGeom>
              <a:avLst/>
              <a:gdLst>
                <a:gd name="connsiteX0" fmla="*/ 205288 w 238311"/>
                <a:gd name="connsiteY0" fmla="*/ 227077 h 204267"/>
                <a:gd name="connsiteX1" fmla="*/ 164094 w 238311"/>
                <a:gd name="connsiteY1" fmla="*/ 227077 h 204267"/>
                <a:gd name="connsiteX2" fmla="*/ 130050 w 238311"/>
                <a:gd name="connsiteY2" fmla="*/ 36428 h 204267"/>
                <a:gd name="connsiteX3" fmla="*/ 90558 w 238311"/>
                <a:gd name="connsiteY3" fmla="*/ 227077 h 204267"/>
                <a:gd name="connsiteX4" fmla="*/ 49705 w 238311"/>
                <a:gd name="connsiteY4" fmla="*/ 227077 h 204267"/>
                <a:gd name="connsiteX5" fmla="*/ 0 w 238311"/>
                <a:gd name="connsiteY5" fmla="*/ 0 h 204267"/>
                <a:gd name="connsiteX6" fmla="*/ 37108 w 238311"/>
                <a:gd name="connsiteY6" fmla="*/ 0 h 204267"/>
                <a:gd name="connsiteX7" fmla="*/ 71153 w 238311"/>
                <a:gd name="connsiteY7" fmla="*/ 189968 h 204267"/>
                <a:gd name="connsiteX8" fmla="*/ 109964 w 238311"/>
                <a:gd name="connsiteY8" fmla="*/ 0 h 204267"/>
                <a:gd name="connsiteX9" fmla="*/ 151158 w 238311"/>
                <a:gd name="connsiteY9" fmla="*/ 0 h 204267"/>
                <a:gd name="connsiteX10" fmla="*/ 186564 w 238311"/>
                <a:gd name="connsiteY10" fmla="*/ 190990 h 204267"/>
                <a:gd name="connsiteX11" fmla="*/ 222991 w 238311"/>
                <a:gd name="connsiteY11" fmla="*/ 1021 h 204267"/>
                <a:gd name="connsiteX12" fmla="*/ 257036 w 238311"/>
                <a:gd name="connsiteY12" fmla="*/ 1021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8311" h="204267">
                  <a:moveTo>
                    <a:pt x="205288" y="227077"/>
                  </a:moveTo>
                  <a:lnTo>
                    <a:pt x="164094" y="227077"/>
                  </a:lnTo>
                  <a:lnTo>
                    <a:pt x="130050" y="36428"/>
                  </a:lnTo>
                  <a:lnTo>
                    <a:pt x="90558" y="227077"/>
                  </a:lnTo>
                  <a:lnTo>
                    <a:pt x="49705" y="227077"/>
                  </a:lnTo>
                  <a:lnTo>
                    <a:pt x="0" y="0"/>
                  </a:lnTo>
                  <a:lnTo>
                    <a:pt x="37108" y="0"/>
                  </a:lnTo>
                  <a:lnTo>
                    <a:pt x="71153" y="189968"/>
                  </a:lnTo>
                  <a:lnTo>
                    <a:pt x="109964" y="0"/>
                  </a:lnTo>
                  <a:lnTo>
                    <a:pt x="151158" y="0"/>
                  </a:lnTo>
                  <a:lnTo>
                    <a:pt x="186564" y="190990"/>
                  </a:lnTo>
                  <a:lnTo>
                    <a:pt x="222991" y="1021"/>
                  </a:lnTo>
                  <a:lnTo>
                    <a:pt x="257036" y="1021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4" name="Vrije vorm: vorm 22">
              <a:extLst>
                <a:ext uri="{FF2B5EF4-FFF2-40B4-BE49-F238E27FC236}">
                  <a16:creationId xmlns:a16="http://schemas.microsoft.com/office/drawing/2014/main" id="{C7855C68-C6D3-47F4-91F7-0D91697BEC04}"/>
                </a:ext>
              </a:extLst>
            </p:cNvPr>
            <p:cNvSpPr/>
            <p:nvPr/>
          </p:nvSpPr>
          <p:spPr>
            <a:xfrm>
              <a:off x="16012122" y="8882693"/>
              <a:ext cx="34045" cy="34045"/>
            </a:xfrm>
            <a:custGeom>
              <a:avLst/>
              <a:gdLst>
                <a:gd name="connsiteX0" fmla="*/ 36768 w 34044"/>
                <a:gd name="connsiteY0" fmla="*/ 18384 h 34044"/>
                <a:gd name="connsiteX1" fmla="*/ 18384 w 34044"/>
                <a:gd name="connsiteY1" fmla="*/ 36768 h 34044"/>
                <a:gd name="connsiteX2" fmla="*/ 0 w 34044"/>
                <a:gd name="connsiteY2" fmla="*/ 18384 h 34044"/>
                <a:gd name="connsiteX3" fmla="*/ 18384 w 34044"/>
                <a:gd name="connsiteY3" fmla="*/ 0 h 34044"/>
                <a:gd name="connsiteX4" fmla="*/ 36768 w 34044"/>
                <a:gd name="connsiteY4" fmla="*/ 18384 h 3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44" h="34044">
                  <a:moveTo>
                    <a:pt x="36768" y="18384"/>
                  </a:moveTo>
                  <a:cubicBezTo>
                    <a:pt x="36768" y="28536"/>
                    <a:pt x="28536" y="36768"/>
                    <a:pt x="18384" y="36768"/>
                  </a:cubicBezTo>
                  <a:cubicBezTo>
                    <a:pt x="8232" y="36768"/>
                    <a:pt x="0" y="28536"/>
                    <a:pt x="0" y="18384"/>
                  </a:cubicBezTo>
                  <a:cubicBezTo>
                    <a:pt x="0" y="8232"/>
                    <a:pt x="8232" y="0"/>
                    <a:pt x="18384" y="0"/>
                  </a:cubicBezTo>
                  <a:cubicBezTo>
                    <a:pt x="28536" y="0"/>
                    <a:pt x="36768" y="8232"/>
                    <a:pt x="36768" y="18384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5" name="Vrije vorm: vorm 23">
              <a:extLst>
                <a:ext uri="{FF2B5EF4-FFF2-40B4-BE49-F238E27FC236}">
                  <a16:creationId xmlns:a16="http://schemas.microsoft.com/office/drawing/2014/main" id="{777C2E88-427E-4D13-BFF4-860162107E59}"/>
                </a:ext>
              </a:extLst>
            </p:cNvPr>
            <p:cNvSpPr/>
            <p:nvPr/>
          </p:nvSpPr>
          <p:spPr>
            <a:xfrm>
              <a:off x="15885136" y="8389047"/>
              <a:ext cx="136178" cy="204267"/>
            </a:xfrm>
            <a:custGeom>
              <a:avLst/>
              <a:gdLst>
                <a:gd name="connsiteX0" fmla="*/ 94984 w 136178"/>
                <a:gd name="connsiteY0" fmla="*/ 140604 h 204267"/>
                <a:gd name="connsiteX1" fmla="*/ 94984 w 136178"/>
                <a:gd name="connsiteY1" fmla="*/ 227417 h 204267"/>
                <a:gd name="connsiteX2" fmla="*/ 60940 w 136178"/>
                <a:gd name="connsiteY2" fmla="*/ 227417 h 204267"/>
                <a:gd name="connsiteX3" fmla="*/ 60940 w 136178"/>
                <a:gd name="connsiteY3" fmla="*/ 140604 h 204267"/>
                <a:gd name="connsiteX4" fmla="*/ 0 w 136178"/>
                <a:gd name="connsiteY4" fmla="*/ 0 h 204267"/>
                <a:gd name="connsiteX5" fmla="*/ 39151 w 136178"/>
                <a:gd name="connsiteY5" fmla="*/ 0 h 204267"/>
                <a:gd name="connsiteX6" fmla="*/ 80005 w 136178"/>
                <a:gd name="connsiteY6" fmla="*/ 108602 h 204267"/>
                <a:gd name="connsiteX7" fmla="*/ 121539 w 136178"/>
                <a:gd name="connsiteY7" fmla="*/ 0 h 204267"/>
                <a:gd name="connsiteX8" fmla="*/ 157966 w 136178"/>
                <a:gd name="connsiteY8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178" h="204267">
                  <a:moveTo>
                    <a:pt x="94984" y="140604"/>
                  </a:moveTo>
                  <a:lnTo>
                    <a:pt x="94984" y="227417"/>
                  </a:lnTo>
                  <a:lnTo>
                    <a:pt x="60940" y="227417"/>
                  </a:lnTo>
                  <a:lnTo>
                    <a:pt x="60940" y="140604"/>
                  </a:lnTo>
                  <a:lnTo>
                    <a:pt x="0" y="0"/>
                  </a:lnTo>
                  <a:lnTo>
                    <a:pt x="39151" y="0"/>
                  </a:lnTo>
                  <a:lnTo>
                    <a:pt x="80005" y="108602"/>
                  </a:lnTo>
                  <a:lnTo>
                    <a:pt x="121539" y="0"/>
                  </a:lnTo>
                  <a:lnTo>
                    <a:pt x="157966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6" name="Vrije vorm: vorm 24">
              <a:extLst>
                <a:ext uri="{FF2B5EF4-FFF2-40B4-BE49-F238E27FC236}">
                  <a16:creationId xmlns:a16="http://schemas.microsoft.com/office/drawing/2014/main" id="{2C74A4A8-687F-4A58-915B-3295A47924B9}"/>
                </a:ext>
              </a:extLst>
            </p:cNvPr>
            <p:cNvSpPr/>
            <p:nvPr/>
          </p:nvSpPr>
          <p:spPr>
            <a:xfrm>
              <a:off x="14530844" y="8682580"/>
              <a:ext cx="136178" cy="204267"/>
            </a:xfrm>
            <a:custGeom>
              <a:avLst/>
              <a:gdLst>
                <a:gd name="connsiteX0" fmla="*/ 147074 w 136178"/>
                <a:gd name="connsiteY0" fmla="*/ 120449 h 204267"/>
                <a:gd name="connsiteX1" fmla="*/ 136180 w 136178"/>
                <a:gd name="connsiteY1" fmla="*/ 203517 h 204267"/>
                <a:gd name="connsiteX2" fmla="*/ 72857 w 136178"/>
                <a:gd name="connsiteY2" fmla="*/ 235859 h 204267"/>
                <a:gd name="connsiteX3" fmla="*/ 11917 w 136178"/>
                <a:gd name="connsiteY3" fmla="*/ 204879 h 204267"/>
                <a:gd name="connsiteX4" fmla="*/ 3066 w 136178"/>
                <a:gd name="connsiteY4" fmla="*/ 170834 h 204267"/>
                <a:gd name="connsiteX5" fmla="*/ 2 w 136178"/>
                <a:gd name="connsiteY5" fmla="*/ 120789 h 204267"/>
                <a:gd name="connsiteX6" fmla="*/ 4427 w 136178"/>
                <a:gd name="connsiteY6" fmla="*/ 59509 h 204267"/>
                <a:gd name="connsiteX7" fmla="*/ 20428 w 136178"/>
                <a:gd name="connsiteY7" fmla="*/ 20698 h 204267"/>
                <a:gd name="connsiteX8" fmla="*/ 74219 w 136178"/>
                <a:gd name="connsiteY8" fmla="*/ 271 h 204267"/>
                <a:gd name="connsiteX9" fmla="*/ 128009 w 136178"/>
                <a:gd name="connsiteY9" fmla="*/ 18655 h 204267"/>
                <a:gd name="connsiteX10" fmla="*/ 144350 w 136178"/>
                <a:gd name="connsiteY10" fmla="*/ 59509 h 204267"/>
                <a:gd name="connsiteX11" fmla="*/ 147074 w 136178"/>
                <a:gd name="connsiteY11" fmla="*/ 120449 h 204267"/>
                <a:gd name="connsiteX12" fmla="*/ 110646 w 136178"/>
                <a:gd name="connsiteY12" fmla="*/ 116363 h 204267"/>
                <a:gd name="connsiteX13" fmla="*/ 107923 w 136178"/>
                <a:gd name="connsiteY13" fmla="*/ 59509 h 204267"/>
                <a:gd name="connsiteX14" fmla="*/ 73878 w 136178"/>
                <a:gd name="connsiteY14" fmla="*/ 25464 h 204267"/>
                <a:gd name="connsiteX15" fmla="*/ 39834 w 136178"/>
                <a:gd name="connsiteY15" fmla="*/ 59509 h 204267"/>
                <a:gd name="connsiteX16" fmla="*/ 39834 w 136178"/>
                <a:gd name="connsiteY16" fmla="*/ 79595 h 204267"/>
                <a:gd name="connsiteX17" fmla="*/ 39834 w 136178"/>
                <a:gd name="connsiteY17" fmla="*/ 113640 h 204267"/>
                <a:gd name="connsiteX18" fmla="*/ 39834 w 136178"/>
                <a:gd name="connsiteY18" fmla="*/ 147684 h 204267"/>
                <a:gd name="connsiteX19" fmla="*/ 41536 w 136178"/>
                <a:gd name="connsiteY19" fmla="*/ 169132 h 204267"/>
                <a:gd name="connsiteX20" fmla="*/ 51749 w 136178"/>
                <a:gd name="connsiteY20" fmla="*/ 196368 h 204267"/>
                <a:gd name="connsiteX21" fmla="*/ 76261 w 136178"/>
                <a:gd name="connsiteY21" fmla="*/ 206241 h 204267"/>
                <a:gd name="connsiteX22" fmla="*/ 110306 w 136178"/>
                <a:gd name="connsiteY22" fmla="*/ 172196 h 204267"/>
                <a:gd name="connsiteX23" fmla="*/ 112008 w 136178"/>
                <a:gd name="connsiteY23" fmla="*/ 150748 h 204267"/>
                <a:gd name="connsiteX24" fmla="*/ 110646 w 136178"/>
                <a:gd name="connsiteY24" fmla="*/ 116363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6178" h="204267">
                  <a:moveTo>
                    <a:pt x="147074" y="120449"/>
                  </a:moveTo>
                  <a:cubicBezTo>
                    <a:pt x="148939" y="148586"/>
                    <a:pt x="145237" y="176813"/>
                    <a:pt x="136180" y="203517"/>
                  </a:cubicBezTo>
                  <a:cubicBezTo>
                    <a:pt x="123828" y="226395"/>
                    <a:pt x="98631" y="239264"/>
                    <a:pt x="72857" y="235859"/>
                  </a:cubicBezTo>
                  <a:cubicBezTo>
                    <a:pt x="48135" y="238876"/>
                    <a:pt x="24048" y="226630"/>
                    <a:pt x="11917" y="204879"/>
                  </a:cubicBezTo>
                  <a:cubicBezTo>
                    <a:pt x="7071" y="194111"/>
                    <a:pt x="4078" y="182600"/>
                    <a:pt x="3066" y="170834"/>
                  </a:cubicBezTo>
                  <a:cubicBezTo>
                    <a:pt x="1076" y="154227"/>
                    <a:pt x="53" y="137515"/>
                    <a:pt x="2" y="120789"/>
                  </a:cubicBezTo>
                  <a:cubicBezTo>
                    <a:pt x="-57" y="100281"/>
                    <a:pt x="1422" y="79796"/>
                    <a:pt x="4427" y="59509"/>
                  </a:cubicBezTo>
                  <a:cubicBezTo>
                    <a:pt x="6146" y="45360"/>
                    <a:pt x="11677" y="31946"/>
                    <a:pt x="20428" y="20698"/>
                  </a:cubicBezTo>
                  <a:cubicBezTo>
                    <a:pt x="34459" y="6275"/>
                    <a:pt x="54151" y="-1202"/>
                    <a:pt x="74219" y="271"/>
                  </a:cubicBezTo>
                  <a:cubicBezTo>
                    <a:pt x="93940" y="-1468"/>
                    <a:pt x="113477" y="5210"/>
                    <a:pt x="128009" y="18655"/>
                  </a:cubicBezTo>
                  <a:cubicBezTo>
                    <a:pt x="137317" y="30391"/>
                    <a:pt x="142996" y="44590"/>
                    <a:pt x="144350" y="59509"/>
                  </a:cubicBezTo>
                  <a:cubicBezTo>
                    <a:pt x="146479" y="79748"/>
                    <a:pt x="147388" y="100100"/>
                    <a:pt x="147074" y="120449"/>
                  </a:cubicBezTo>
                  <a:close/>
                  <a:moveTo>
                    <a:pt x="110646" y="116363"/>
                  </a:moveTo>
                  <a:cubicBezTo>
                    <a:pt x="111042" y="97373"/>
                    <a:pt x="110132" y="78376"/>
                    <a:pt x="107923" y="59509"/>
                  </a:cubicBezTo>
                  <a:cubicBezTo>
                    <a:pt x="103610" y="36811"/>
                    <a:pt x="92262" y="25464"/>
                    <a:pt x="73878" y="25464"/>
                  </a:cubicBezTo>
                  <a:cubicBezTo>
                    <a:pt x="55835" y="25464"/>
                    <a:pt x="44260" y="37039"/>
                    <a:pt x="39834" y="59509"/>
                  </a:cubicBezTo>
                  <a:cubicBezTo>
                    <a:pt x="39438" y="66199"/>
                    <a:pt x="39438" y="72905"/>
                    <a:pt x="39834" y="79595"/>
                  </a:cubicBezTo>
                  <a:cubicBezTo>
                    <a:pt x="39834" y="88787"/>
                    <a:pt x="39834" y="100703"/>
                    <a:pt x="39834" y="113640"/>
                  </a:cubicBezTo>
                  <a:cubicBezTo>
                    <a:pt x="39834" y="126577"/>
                    <a:pt x="39834" y="138833"/>
                    <a:pt x="39834" y="147684"/>
                  </a:cubicBezTo>
                  <a:cubicBezTo>
                    <a:pt x="39834" y="156536"/>
                    <a:pt x="39834" y="164026"/>
                    <a:pt x="41536" y="169132"/>
                  </a:cubicBezTo>
                  <a:cubicBezTo>
                    <a:pt x="42595" y="178927"/>
                    <a:pt x="46108" y="188292"/>
                    <a:pt x="51749" y="196368"/>
                  </a:cubicBezTo>
                  <a:cubicBezTo>
                    <a:pt x="57886" y="203367"/>
                    <a:pt x="66986" y="207034"/>
                    <a:pt x="76261" y="206241"/>
                  </a:cubicBezTo>
                  <a:cubicBezTo>
                    <a:pt x="94986" y="206241"/>
                    <a:pt x="106221" y="194325"/>
                    <a:pt x="110306" y="172196"/>
                  </a:cubicBezTo>
                  <a:cubicBezTo>
                    <a:pt x="111240" y="165081"/>
                    <a:pt x="111808" y="157921"/>
                    <a:pt x="112008" y="150748"/>
                  </a:cubicBezTo>
                  <a:cubicBezTo>
                    <a:pt x="110306" y="143258"/>
                    <a:pt x="110646" y="131002"/>
                    <a:pt x="110646" y="116363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7" name="Vrije vorm: vorm 25">
              <a:extLst>
                <a:ext uri="{FF2B5EF4-FFF2-40B4-BE49-F238E27FC236}">
                  <a16:creationId xmlns:a16="http://schemas.microsoft.com/office/drawing/2014/main" id="{06394CA3-6712-413C-BF19-5B6ECCBEDBBA}"/>
                </a:ext>
              </a:extLst>
            </p:cNvPr>
            <p:cNvSpPr/>
            <p:nvPr/>
          </p:nvSpPr>
          <p:spPr>
            <a:xfrm>
              <a:off x="14723197" y="8687277"/>
              <a:ext cx="102134" cy="204267"/>
            </a:xfrm>
            <a:custGeom>
              <a:avLst/>
              <a:gdLst>
                <a:gd name="connsiteX0" fmla="*/ 34045 w 102133"/>
                <a:gd name="connsiteY0" fmla="*/ 26895 h 204267"/>
                <a:gd name="connsiteX1" fmla="*/ 34045 w 102133"/>
                <a:gd name="connsiteY1" fmla="*/ 96686 h 204267"/>
                <a:gd name="connsiteX2" fmla="*/ 102133 w 102133"/>
                <a:gd name="connsiteY2" fmla="*/ 96686 h 204267"/>
                <a:gd name="connsiteX3" fmla="*/ 102133 w 102133"/>
                <a:gd name="connsiteY3" fmla="*/ 122901 h 204267"/>
                <a:gd name="connsiteX4" fmla="*/ 34045 w 102133"/>
                <a:gd name="connsiteY4" fmla="*/ 122901 h 204267"/>
                <a:gd name="connsiteX5" fmla="*/ 34045 w 102133"/>
                <a:gd name="connsiteY5" fmla="*/ 225034 h 204267"/>
                <a:gd name="connsiteX6" fmla="*/ 0 w 102133"/>
                <a:gd name="connsiteY6" fmla="*/ 225034 h 204267"/>
                <a:gd name="connsiteX7" fmla="*/ 0 w 102133"/>
                <a:gd name="connsiteY7" fmla="*/ 0 h 204267"/>
                <a:gd name="connsiteX8" fmla="*/ 105197 w 102133"/>
                <a:gd name="connsiteY8" fmla="*/ 0 h 204267"/>
                <a:gd name="connsiteX9" fmla="*/ 105197 w 102133"/>
                <a:gd name="connsiteY9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133" h="204267">
                  <a:moveTo>
                    <a:pt x="34045" y="26895"/>
                  </a:moveTo>
                  <a:lnTo>
                    <a:pt x="34045" y="96686"/>
                  </a:lnTo>
                  <a:lnTo>
                    <a:pt x="102133" y="96686"/>
                  </a:lnTo>
                  <a:lnTo>
                    <a:pt x="102133" y="122901"/>
                  </a:lnTo>
                  <a:lnTo>
                    <a:pt x="34045" y="122901"/>
                  </a:lnTo>
                  <a:lnTo>
                    <a:pt x="34045" y="225034"/>
                  </a:lnTo>
                  <a:lnTo>
                    <a:pt x="0" y="225034"/>
                  </a:lnTo>
                  <a:lnTo>
                    <a:pt x="0" y="0"/>
                  </a:lnTo>
                  <a:lnTo>
                    <a:pt x="105197" y="0"/>
                  </a:lnTo>
                  <a:lnTo>
                    <a:pt x="105197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50" name="Titel 5">
            <a:extLst>
              <a:ext uri="{FF2B5EF4-FFF2-40B4-BE49-F238E27FC236}">
                <a16:creationId xmlns:a16="http://schemas.microsoft.com/office/drawing/2014/main" id="{3876328F-CE4A-4E05-9AB1-2C92FCF73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9587" y="665851"/>
            <a:ext cx="8122421" cy="1454150"/>
          </a:xfrm>
        </p:spPr>
        <p:txBody>
          <a:bodyPr/>
          <a:lstStyle/>
          <a:p>
            <a:br>
              <a:rPr lang="nl-NL"/>
            </a:br>
            <a:r>
              <a:rPr lang="nl-NL">
                <a:solidFill>
                  <a:srgbClr val="822433"/>
                </a:solidFill>
                <a:latin typeface="Arial Narrow"/>
              </a:rPr>
              <a:t>REGIONAL IMPACT </a:t>
            </a:r>
            <a:endParaRPr lang="nl-NL">
              <a:solidFill>
                <a:srgbClr val="822433"/>
              </a:solidFill>
            </a:endParaRPr>
          </a:p>
        </p:txBody>
      </p:sp>
      <p:sp>
        <p:nvSpPr>
          <p:cNvPr id="52" name="Tijdelijke aanduiding voor inhoud 6">
            <a:extLst>
              <a:ext uri="{FF2B5EF4-FFF2-40B4-BE49-F238E27FC236}">
                <a16:creationId xmlns:a16="http://schemas.microsoft.com/office/drawing/2014/main" id="{ADF5039E-79A4-4416-A952-FB830F470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9588" y="2312444"/>
            <a:ext cx="6102145" cy="5518773"/>
          </a:xfrm>
        </p:spPr>
        <p:txBody>
          <a:bodyPr vert="horz" wrap="square" lIns="0" tIns="0" rIns="72000" bIns="360000" rtlCol="0" anchor="t">
            <a:spAutoFit/>
          </a:bodyPr>
          <a:lstStyle/>
          <a:p>
            <a:pPr>
              <a:buClr>
                <a:schemeClr val="accent1"/>
              </a:buClr>
            </a:pPr>
            <a:r>
              <a:rPr lang="nl-NL" sz="2000">
                <a:latin typeface="Arial Narrow"/>
              </a:rPr>
              <a:t>THE UT IS AND REMAINS THE UNIVERSITY OF </a:t>
            </a:r>
            <a:r>
              <a:rPr lang="nl-NL" sz="2000" b="1" i="1">
                <a:latin typeface="Arial Narrow"/>
              </a:rPr>
              <a:t>TWENTE</a:t>
            </a:r>
            <a:r>
              <a:rPr lang="nl-NL" sz="2000" b="1">
                <a:latin typeface="Arial Narrow"/>
              </a:rPr>
              <a:t>:</a:t>
            </a:r>
            <a:endParaRPr lang="nl-NL"/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 Narrow"/>
              </a:rPr>
              <a:t>Building strategic cooperations with the regional industry.</a:t>
            </a:r>
            <a:endParaRPr lang="nl-NL">
              <a:latin typeface="Arial Narrow"/>
            </a:endParaRPr>
          </a:p>
          <a:p>
            <a:pPr marL="342900" indent="-342900">
              <a:buClr>
                <a:srgbClr val="822433"/>
              </a:buClr>
              <a:buChar char="•"/>
            </a:pPr>
            <a:r>
              <a:rPr lang="nl-NL" sz="2000">
                <a:latin typeface="Arial Narrow"/>
              </a:rPr>
              <a:t>New experiment / research facilities together with the industry.</a:t>
            </a:r>
            <a:endParaRPr lang="nl-NL"/>
          </a:p>
          <a:p>
            <a:pPr marL="342900" indent="-342900">
              <a:buClr>
                <a:srgbClr val="822433"/>
              </a:buClr>
              <a:buChar char="•"/>
            </a:pPr>
            <a:r>
              <a:rPr lang="nl-NL" sz="2000">
                <a:latin typeface="Arial Narrow"/>
              </a:rPr>
              <a:t>Further development of the Fraunhofer Project Center.</a:t>
            </a:r>
            <a:endParaRPr lang="nl-NL"/>
          </a:p>
          <a:p>
            <a:pPr marL="342900" indent="-342900">
              <a:buClr>
                <a:srgbClr val="822433"/>
              </a:buClr>
              <a:buChar char="•"/>
            </a:pPr>
            <a:r>
              <a:rPr lang="nl-NL" sz="2000">
                <a:latin typeface="Arial Narrow"/>
              </a:rPr>
              <a:t>Further development of the DesignLab.</a:t>
            </a:r>
            <a:endParaRPr lang="nl-NL"/>
          </a:p>
          <a:p>
            <a:pPr marL="342900" indent="-342900">
              <a:buClr>
                <a:srgbClr val="822433"/>
              </a:buClr>
              <a:buChar char="•"/>
            </a:pPr>
            <a:r>
              <a:rPr lang="nl-NL" sz="2000">
                <a:latin typeface="Arial Narrow"/>
              </a:rPr>
              <a:t>Programme for the 33,000 regional residents with a distance to the job market (LLL in cooperation with Saxion and ROC).</a:t>
            </a:r>
            <a:endParaRPr lang="nl-NL"/>
          </a:p>
          <a:p>
            <a:pPr marL="342900" indent="-342900">
              <a:buClr>
                <a:srgbClr val="822433"/>
              </a:buClr>
              <a:buChar char="•"/>
            </a:pPr>
            <a:r>
              <a:rPr lang="nl-NL" sz="2000">
                <a:latin typeface="Arial Narrow"/>
              </a:rPr>
              <a:t>Housing for young professionals at Kennispark.</a:t>
            </a:r>
            <a:endParaRPr lang="nl-NL"/>
          </a:p>
          <a:p>
            <a:pPr marL="342900" indent="-342900">
              <a:buClr>
                <a:srgbClr val="822433"/>
              </a:buClr>
              <a:buChar char="•"/>
            </a:pPr>
            <a:r>
              <a:rPr lang="nl-NL" sz="2000">
                <a:latin typeface="Arial Narrow"/>
              </a:rPr>
              <a:t>Active lobbying of HSL for an Amsterdam-Berlin train connection.</a:t>
            </a:r>
            <a:endParaRPr lang="nl-NL"/>
          </a:p>
          <a:p>
            <a:pPr marL="342900" indent="-342900">
              <a:buClr>
                <a:srgbClr val="822433"/>
              </a:buClr>
              <a:buChar char="•"/>
            </a:pPr>
            <a:r>
              <a:rPr lang="nl-NL" sz="2000">
                <a:latin typeface="Arial Narrow"/>
              </a:rPr>
              <a:t>Focused research agenda.</a:t>
            </a:r>
            <a:endParaRPr lang="nl-NL"/>
          </a:p>
          <a:p>
            <a:pPr marL="342900" indent="-342900">
              <a:buClr>
                <a:srgbClr val="822433"/>
              </a:buClr>
              <a:buChar char="•"/>
            </a:pPr>
            <a:r>
              <a:rPr lang="nl-NL" sz="2000">
                <a:latin typeface="Arial Narrow"/>
              </a:rPr>
              <a:t>Agriculture as energy supplier (living lab).</a:t>
            </a:r>
            <a:endParaRPr lang="nl-NL">
              <a:latin typeface="Arial Narrow"/>
            </a:endParaRPr>
          </a:p>
        </p:txBody>
      </p:sp>
      <p:pic>
        <p:nvPicPr>
          <p:cNvPr id="2" name="Afbeelding 2" descr="Afbeelding met buiten, sneeuw, gebouw, zitten&#10;&#10;Beschrijving is gegenereerd met zeer hoge betrouwbaarheid">
            <a:extLst>
              <a:ext uri="{FF2B5EF4-FFF2-40B4-BE49-F238E27FC236}">
                <a16:creationId xmlns:a16="http://schemas.microsoft.com/office/drawing/2014/main" id="{53D9D721-54F6-47D1-B4FD-8BC833DCD0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51" t="14" r="5435" b="-49"/>
          <a:stretch/>
        </p:blipFill>
        <p:spPr>
          <a:xfrm>
            <a:off x="200" y="-1870"/>
            <a:ext cx="6994990" cy="915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19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Tijdelijke aanduiding voor afbeelding 10">
            <a:extLst>
              <a:ext uri="{FF2B5EF4-FFF2-40B4-BE49-F238E27FC236}">
                <a16:creationId xmlns:a16="http://schemas.microsoft.com/office/drawing/2014/main" id="{D57B6BB5-36E6-4018-85D5-0D70FD6E981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794" y="0"/>
            <a:ext cx="16256000" cy="9144000"/>
          </a:xfr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51C0FCED-1F49-49A5-B707-FEAB20D8C3C1}"/>
              </a:ext>
            </a:extLst>
          </p:cNvPr>
          <p:cNvSpPr/>
          <p:nvPr/>
        </p:nvSpPr>
        <p:spPr>
          <a:xfrm>
            <a:off x="0" y="8096251"/>
            <a:ext cx="16257588" cy="1047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4" name="Graphic 8">
            <a:extLst>
              <a:ext uri="{FF2B5EF4-FFF2-40B4-BE49-F238E27FC236}">
                <a16:creationId xmlns:a16="http://schemas.microsoft.com/office/drawing/2014/main" id="{C2DCD10F-7567-40DE-B31C-A028E233B292}"/>
              </a:ext>
            </a:extLst>
          </p:cNvPr>
          <p:cNvGrpSpPr/>
          <p:nvPr/>
        </p:nvGrpSpPr>
        <p:grpSpPr>
          <a:xfrm>
            <a:off x="14530844" y="8384621"/>
            <a:ext cx="1515323" cy="532117"/>
            <a:chOff x="14530844" y="8384621"/>
            <a:chExt cx="1515323" cy="532117"/>
          </a:xfrm>
          <a:solidFill>
            <a:schemeClr val="bg1"/>
          </a:solidFill>
        </p:grpSpPr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A01E78CC-E23F-4354-9234-9A0F0FA8B045}"/>
                </a:ext>
              </a:extLst>
            </p:cNvPr>
            <p:cNvSpPr/>
            <p:nvPr/>
          </p:nvSpPr>
          <p:spPr>
            <a:xfrm>
              <a:off x="14530846" y="8389047"/>
              <a:ext cx="136178" cy="204267"/>
            </a:xfrm>
            <a:custGeom>
              <a:avLst/>
              <a:gdLst>
                <a:gd name="connsiteX0" fmla="*/ 143327 w 136178"/>
                <a:gd name="connsiteY0" fmla="*/ 152860 h 204267"/>
                <a:gd name="connsiteX1" fmla="*/ 72174 w 136178"/>
                <a:gd name="connsiteY1" fmla="*/ 231503 h 204267"/>
                <a:gd name="connsiteX2" fmla="*/ 0 w 136178"/>
                <a:gd name="connsiteY2" fmla="*/ 148775 h 204267"/>
                <a:gd name="connsiteX3" fmla="*/ 0 w 136178"/>
                <a:gd name="connsiteY3" fmla="*/ 0 h 204267"/>
                <a:gd name="connsiteX4" fmla="*/ 34045 w 136178"/>
                <a:gd name="connsiteY4" fmla="*/ 0 h 204267"/>
                <a:gd name="connsiteX5" fmla="*/ 34045 w 136178"/>
                <a:gd name="connsiteY5" fmla="*/ 148775 h 204267"/>
                <a:gd name="connsiteX6" fmla="*/ 70132 w 136178"/>
                <a:gd name="connsiteY6" fmla="*/ 206650 h 204267"/>
                <a:gd name="connsiteX7" fmla="*/ 108942 w 136178"/>
                <a:gd name="connsiteY7" fmla="*/ 148775 h 204267"/>
                <a:gd name="connsiteX8" fmla="*/ 108942 w 136178"/>
                <a:gd name="connsiteY8" fmla="*/ 0 h 204267"/>
                <a:gd name="connsiteX9" fmla="*/ 142987 w 136178"/>
                <a:gd name="connsiteY9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143327" y="152860"/>
                  </a:moveTo>
                  <a:cubicBezTo>
                    <a:pt x="143327" y="212438"/>
                    <a:pt x="118815" y="231503"/>
                    <a:pt x="72174" y="231503"/>
                  </a:cubicBezTo>
                  <a:cubicBezTo>
                    <a:pt x="19065" y="231503"/>
                    <a:pt x="0" y="204948"/>
                    <a:pt x="0" y="148775"/>
                  </a:cubicBezTo>
                  <a:lnTo>
                    <a:pt x="0" y="0"/>
                  </a:lnTo>
                  <a:lnTo>
                    <a:pt x="34045" y="0"/>
                  </a:lnTo>
                  <a:lnTo>
                    <a:pt x="34045" y="148775"/>
                  </a:lnTo>
                  <a:cubicBezTo>
                    <a:pt x="34045" y="168861"/>
                    <a:pt x="34045" y="206650"/>
                    <a:pt x="70132" y="206650"/>
                  </a:cubicBezTo>
                  <a:cubicBezTo>
                    <a:pt x="102134" y="205289"/>
                    <a:pt x="108942" y="182819"/>
                    <a:pt x="108942" y="148775"/>
                  </a:cubicBezTo>
                  <a:lnTo>
                    <a:pt x="108942" y="0"/>
                  </a:lnTo>
                  <a:lnTo>
                    <a:pt x="14298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CDF8BD9D-B201-478E-9AFE-6DA624BB078C}"/>
                </a:ext>
              </a:extLst>
            </p:cNvPr>
            <p:cNvSpPr/>
            <p:nvPr/>
          </p:nvSpPr>
          <p:spPr>
            <a:xfrm>
              <a:off x="15518136" y="8687277"/>
              <a:ext cx="136178" cy="204267"/>
            </a:xfrm>
            <a:custGeom>
              <a:avLst/>
              <a:gdLst>
                <a:gd name="connsiteX0" fmla="*/ 98729 w 136178"/>
                <a:gd name="connsiteY0" fmla="*/ 227077 h 204267"/>
                <a:gd name="connsiteX1" fmla="*/ 30640 w 136178"/>
                <a:gd name="connsiteY1" fmla="*/ 30640 h 204267"/>
                <a:gd name="connsiteX2" fmla="*/ 30640 w 136178"/>
                <a:gd name="connsiteY2" fmla="*/ 227077 h 204267"/>
                <a:gd name="connsiteX3" fmla="*/ 0 w 136178"/>
                <a:gd name="connsiteY3" fmla="*/ 22707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0817 w 136178"/>
                <a:gd name="connsiteY8" fmla="*/ 0 h 204267"/>
                <a:gd name="connsiteX9" fmla="*/ 150817 w 136178"/>
                <a:gd name="connsiteY9" fmla="*/ 22707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8729" y="227077"/>
                  </a:moveTo>
                  <a:lnTo>
                    <a:pt x="30640" y="30640"/>
                  </a:lnTo>
                  <a:lnTo>
                    <a:pt x="30640" y="227077"/>
                  </a:lnTo>
                  <a:lnTo>
                    <a:pt x="0" y="22707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0817" y="0"/>
                  </a:lnTo>
                  <a:lnTo>
                    <a:pt x="150817" y="22707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EB04611A-CB83-4F66-9806-EE82C9F3A857}"/>
                </a:ext>
              </a:extLst>
            </p:cNvPr>
            <p:cNvSpPr/>
            <p:nvPr/>
          </p:nvSpPr>
          <p:spPr>
            <a:xfrm>
              <a:off x="14720133" y="8389047"/>
              <a:ext cx="136178" cy="204267"/>
            </a:xfrm>
            <a:custGeom>
              <a:avLst/>
              <a:gdLst>
                <a:gd name="connsiteX0" fmla="*/ 97708 w 136178"/>
                <a:gd name="connsiteY0" fmla="*/ 227417 h 204267"/>
                <a:gd name="connsiteX1" fmla="*/ 29619 w 136178"/>
                <a:gd name="connsiteY1" fmla="*/ 30981 h 204267"/>
                <a:gd name="connsiteX2" fmla="*/ 29619 w 136178"/>
                <a:gd name="connsiteY2" fmla="*/ 227417 h 204267"/>
                <a:gd name="connsiteX3" fmla="*/ 0 w 136178"/>
                <a:gd name="connsiteY3" fmla="*/ 22741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1158 w 136178"/>
                <a:gd name="connsiteY8" fmla="*/ 0 h 204267"/>
                <a:gd name="connsiteX9" fmla="*/ 151158 w 136178"/>
                <a:gd name="connsiteY9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7708" y="227417"/>
                  </a:moveTo>
                  <a:lnTo>
                    <a:pt x="29619" y="30981"/>
                  </a:lnTo>
                  <a:lnTo>
                    <a:pt x="29619" y="227417"/>
                  </a:lnTo>
                  <a:lnTo>
                    <a:pt x="0" y="22741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1158" y="0"/>
                  </a:lnTo>
                  <a:lnTo>
                    <a:pt x="151158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FDFA3A10-37DD-42EB-99C8-11239C2624FF}"/>
                </a:ext>
              </a:extLst>
            </p:cNvPr>
            <p:cNvSpPr/>
            <p:nvPr/>
          </p:nvSpPr>
          <p:spPr>
            <a:xfrm>
              <a:off x="1492405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5BF42A7F-D8A6-46F6-B269-FBF45B0065CD}"/>
                </a:ext>
              </a:extLst>
            </p:cNvPr>
            <p:cNvSpPr/>
            <p:nvPr/>
          </p:nvSpPr>
          <p:spPr>
            <a:xfrm>
              <a:off x="1567371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DACE2A3A-75AC-42A9-B46F-7C8C9D1F6A0C}"/>
                </a:ext>
              </a:extLst>
            </p:cNvPr>
            <p:cNvSpPr/>
            <p:nvPr/>
          </p:nvSpPr>
          <p:spPr>
            <a:xfrm>
              <a:off x="14988063" y="8389047"/>
              <a:ext cx="136178" cy="204267"/>
            </a:xfrm>
            <a:custGeom>
              <a:avLst/>
              <a:gdLst>
                <a:gd name="connsiteX0" fmla="*/ 98729 w 136178"/>
                <a:gd name="connsiteY0" fmla="*/ 227417 h 204267"/>
                <a:gd name="connsiteX1" fmla="*/ 57195 w 136178"/>
                <a:gd name="connsiteY1" fmla="*/ 227417 h 204267"/>
                <a:gd name="connsiteX2" fmla="*/ 0 w 136178"/>
                <a:gd name="connsiteY2" fmla="*/ 0 h 204267"/>
                <a:gd name="connsiteX3" fmla="*/ 36428 w 136178"/>
                <a:gd name="connsiteY3" fmla="*/ 0 h 204267"/>
                <a:gd name="connsiteX4" fmla="*/ 79664 w 136178"/>
                <a:gd name="connsiteY4" fmla="*/ 195075 h 204267"/>
                <a:gd name="connsiteX5" fmla="*/ 124262 w 136178"/>
                <a:gd name="connsiteY5" fmla="*/ 0 h 204267"/>
                <a:gd name="connsiteX6" fmla="*/ 158307 w 136178"/>
                <a:gd name="connsiteY6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178" h="204267">
                  <a:moveTo>
                    <a:pt x="98729" y="227417"/>
                  </a:moveTo>
                  <a:lnTo>
                    <a:pt x="57195" y="227417"/>
                  </a:lnTo>
                  <a:lnTo>
                    <a:pt x="0" y="0"/>
                  </a:lnTo>
                  <a:lnTo>
                    <a:pt x="36428" y="0"/>
                  </a:lnTo>
                  <a:lnTo>
                    <a:pt x="79664" y="195075"/>
                  </a:lnTo>
                  <a:lnTo>
                    <a:pt x="124262" y="0"/>
                  </a:lnTo>
                  <a:lnTo>
                    <a:pt x="15830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" name="Vrije vorm: vorm 20">
              <a:extLst>
                <a:ext uri="{FF2B5EF4-FFF2-40B4-BE49-F238E27FC236}">
                  <a16:creationId xmlns:a16="http://schemas.microsoft.com/office/drawing/2014/main" id="{D5EF114E-3AC0-461E-9FBE-DF5787DD8ED4}"/>
                </a:ext>
              </a:extLst>
            </p:cNvPr>
            <p:cNvSpPr/>
            <p:nvPr/>
          </p:nvSpPr>
          <p:spPr>
            <a:xfrm>
              <a:off x="15174627" y="8389047"/>
              <a:ext cx="102134" cy="204267"/>
            </a:xfrm>
            <a:custGeom>
              <a:avLst/>
              <a:gdLst>
                <a:gd name="connsiteX0" fmla="*/ 0 w 102133"/>
                <a:gd name="connsiteY0" fmla="*/ 22741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7236 h 204267"/>
                <a:gd name="connsiteX4" fmla="*/ 34725 w 102133"/>
                <a:gd name="connsiteY4" fmla="*/ 27236 h 204267"/>
                <a:gd name="connsiteX5" fmla="*/ 34725 w 102133"/>
                <a:gd name="connsiteY5" fmla="*/ 95325 h 204267"/>
                <a:gd name="connsiteX6" fmla="*/ 107581 w 102133"/>
                <a:gd name="connsiteY6" fmla="*/ 95325 h 204267"/>
                <a:gd name="connsiteX7" fmla="*/ 107581 w 102133"/>
                <a:gd name="connsiteY7" fmla="*/ 121539 h 204267"/>
                <a:gd name="connsiteX8" fmla="*/ 34725 w 102133"/>
                <a:gd name="connsiteY8" fmla="*/ 121539 h 204267"/>
                <a:gd name="connsiteX9" fmla="*/ 34725 w 102133"/>
                <a:gd name="connsiteY9" fmla="*/ 200182 h 204267"/>
                <a:gd name="connsiteX10" fmla="*/ 114730 w 102133"/>
                <a:gd name="connsiteY10" fmla="*/ 20018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41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7236"/>
                  </a:lnTo>
                  <a:lnTo>
                    <a:pt x="34725" y="27236"/>
                  </a:lnTo>
                  <a:lnTo>
                    <a:pt x="34725" y="95325"/>
                  </a:lnTo>
                  <a:lnTo>
                    <a:pt x="107581" y="95325"/>
                  </a:lnTo>
                  <a:lnTo>
                    <a:pt x="107581" y="121539"/>
                  </a:lnTo>
                  <a:lnTo>
                    <a:pt x="34725" y="121539"/>
                  </a:lnTo>
                  <a:lnTo>
                    <a:pt x="34725" y="200182"/>
                  </a:lnTo>
                  <a:lnTo>
                    <a:pt x="114730" y="20018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3B650F63-D955-4826-BA37-FC3334440F82}"/>
                </a:ext>
              </a:extLst>
            </p:cNvPr>
            <p:cNvSpPr/>
            <p:nvPr/>
          </p:nvSpPr>
          <p:spPr>
            <a:xfrm>
              <a:off x="15363574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EAE5AC57-0095-4529-88D6-B8AAA06255C8}"/>
                </a:ext>
              </a:extLst>
            </p:cNvPr>
            <p:cNvSpPr/>
            <p:nvPr/>
          </p:nvSpPr>
          <p:spPr>
            <a:xfrm>
              <a:off x="15867092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9860A861-943C-4276-A8F9-750B06023816}"/>
                </a:ext>
              </a:extLst>
            </p:cNvPr>
            <p:cNvSpPr/>
            <p:nvPr/>
          </p:nvSpPr>
          <p:spPr>
            <a:xfrm>
              <a:off x="15330210" y="8389047"/>
              <a:ext cx="102134" cy="204267"/>
            </a:xfrm>
            <a:custGeom>
              <a:avLst/>
              <a:gdLst>
                <a:gd name="connsiteX0" fmla="*/ 93963 w 102133"/>
                <a:gd name="connsiteY0" fmla="*/ 227417 h 204267"/>
                <a:gd name="connsiteX1" fmla="*/ 90558 w 102133"/>
                <a:gd name="connsiteY1" fmla="*/ 167840 h 204267"/>
                <a:gd name="connsiteX2" fmla="*/ 84090 w 102133"/>
                <a:gd name="connsiteY2" fmla="*/ 133795 h 204267"/>
                <a:gd name="connsiteX3" fmla="*/ 55152 w 102133"/>
                <a:gd name="connsiteY3" fmla="*/ 124603 h 204267"/>
                <a:gd name="connsiteX4" fmla="*/ 34045 w 102133"/>
                <a:gd name="connsiteY4" fmla="*/ 124603 h 204267"/>
                <a:gd name="connsiteX5" fmla="*/ 34045 w 102133"/>
                <a:gd name="connsiteY5" fmla="*/ 226737 h 204267"/>
                <a:gd name="connsiteX6" fmla="*/ 0 w 102133"/>
                <a:gd name="connsiteY6" fmla="*/ 226737 h 204267"/>
                <a:gd name="connsiteX7" fmla="*/ 0 w 102133"/>
                <a:gd name="connsiteY7" fmla="*/ 0 h 204267"/>
                <a:gd name="connsiteX8" fmla="*/ 65365 w 102133"/>
                <a:gd name="connsiteY8" fmla="*/ 0 h 204267"/>
                <a:gd name="connsiteX9" fmla="*/ 130731 w 102133"/>
                <a:gd name="connsiteY9" fmla="*/ 57535 h 204267"/>
                <a:gd name="connsiteX10" fmla="*/ 93282 w 102133"/>
                <a:gd name="connsiteY10" fmla="*/ 112687 h 204267"/>
                <a:gd name="connsiteX11" fmla="*/ 119837 w 102133"/>
                <a:gd name="connsiteY11" fmla="*/ 125965 h 204267"/>
                <a:gd name="connsiteX12" fmla="*/ 126986 w 102133"/>
                <a:gd name="connsiteY12" fmla="*/ 162052 h 204267"/>
                <a:gd name="connsiteX13" fmla="*/ 131752 w 102133"/>
                <a:gd name="connsiteY13" fmla="*/ 227417 h 204267"/>
                <a:gd name="connsiteX14" fmla="*/ 93963 w 102133"/>
                <a:gd name="connsiteY14" fmla="*/ 60259 h 204267"/>
                <a:gd name="connsiteX15" fmla="*/ 57876 w 102133"/>
                <a:gd name="connsiteY15" fmla="*/ 26214 h 204267"/>
                <a:gd name="connsiteX16" fmla="*/ 34385 w 102133"/>
                <a:gd name="connsiteY16" fmla="*/ 26214 h 204267"/>
                <a:gd name="connsiteX17" fmla="*/ 34385 w 102133"/>
                <a:gd name="connsiteY17" fmla="*/ 99410 h 204267"/>
                <a:gd name="connsiteX18" fmla="*/ 51748 w 102133"/>
                <a:gd name="connsiteY18" fmla="*/ 99410 h 204267"/>
                <a:gd name="connsiteX19" fmla="*/ 93622 w 102133"/>
                <a:gd name="connsiteY19" fmla="*/ 60259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2133" h="204267">
                  <a:moveTo>
                    <a:pt x="93963" y="227417"/>
                  </a:moveTo>
                  <a:cubicBezTo>
                    <a:pt x="90899" y="205629"/>
                    <a:pt x="90899" y="171925"/>
                    <a:pt x="90558" y="167840"/>
                  </a:cubicBezTo>
                  <a:cubicBezTo>
                    <a:pt x="91375" y="156123"/>
                    <a:pt x="89146" y="144395"/>
                    <a:pt x="84090" y="133795"/>
                  </a:cubicBezTo>
                  <a:cubicBezTo>
                    <a:pt x="79664" y="127667"/>
                    <a:pt x="70132" y="124603"/>
                    <a:pt x="55152" y="124603"/>
                  </a:cubicBezTo>
                  <a:lnTo>
                    <a:pt x="34045" y="124603"/>
                  </a:lnTo>
                  <a:lnTo>
                    <a:pt x="34045" y="226737"/>
                  </a:lnTo>
                  <a:lnTo>
                    <a:pt x="0" y="226737"/>
                  </a:lnTo>
                  <a:lnTo>
                    <a:pt x="0" y="0"/>
                  </a:lnTo>
                  <a:lnTo>
                    <a:pt x="65365" y="0"/>
                  </a:lnTo>
                  <a:cubicBezTo>
                    <a:pt x="103155" y="0"/>
                    <a:pt x="130731" y="9192"/>
                    <a:pt x="130731" y="57535"/>
                  </a:cubicBezTo>
                  <a:cubicBezTo>
                    <a:pt x="134421" y="82845"/>
                    <a:pt x="118168" y="106781"/>
                    <a:pt x="93282" y="112687"/>
                  </a:cubicBezTo>
                  <a:cubicBezTo>
                    <a:pt x="103788" y="112432"/>
                    <a:pt x="113736" y="117406"/>
                    <a:pt x="119837" y="125965"/>
                  </a:cubicBezTo>
                  <a:cubicBezTo>
                    <a:pt x="125141" y="137226"/>
                    <a:pt x="127599" y="149619"/>
                    <a:pt x="126986" y="162052"/>
                  </a:cubicBezTo>
                  <a:cubicBezTo>
                    <a:pt x="127139" y="183921"/>
                    <a:pt x="128732" y="205757"/>
                    <a:pt x="131752" y="227417"/>
                  </a:cubicBezTo>
                  <a:close/>
                  <a:moveTo>
                    <a:pt x="93963" y="60259"/>
                  </a:moveTo>
                  <a:cubicBezTo>
                    <a:pt x="93963" y="34045"/>
                    <a:pt x="80005" y="26214"/>
                    <a:pt x="57876" y="26214"/>
                  </a:cubicBezTo>
                  <a:lnTo>
                    <a:pt x="34385" y="26214"/>
                  </a:lnTo>
                  <a:lnTo>
                    <a:pt x="34385" y="99410"/>
                  </a:lnTo>
                  <a:lnTo>
                    <a:pt x="51748" y="99410"/>
                  </a:lnTo>
                  <a:cubicBezTo>
                    <a:pt x="82388" y="99410"/>
                    <a:pt x="93622" y="91239"/>
                    <a:pt x="93622" y="60259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" name="Vrije vorm: vorm 24">
              <a:extLst>
                <a:ext uri="{FF2B5EF4-FFF2-40B4-BE49-F238E27FC236}">
                  <a16:creationId xmlns:a16="http://schemas.microsoft.com/office/drawing/2014/main" id="{B2457B0A-1AEB-43D5-8649-A1C07E3B1D63}"/>
                </a:ext>
              </a:extLst>
            </p:cNvPr>
            <p:cNvSpPr/>
            <p:nvPr/>
          </p:nvSpPr>
          <p:spPr>
            <a:xfrm>
              <a:off x="15494305" y="8384621"/>
              <a:ext cx="136178" cy="204267"/>
            </a:xfrm>
            <a:custGeom>
              <a:avLst/>
              <a:gdLst>
                <a:gd name="connsiteX0" fmla="*/ 136178 w 136178"/>
                <a:gd name="connsiteY0" fmla="*/ 174648 h 204267"/>
                <a:gd name="connsiteX1" fmla="*/ 68089 w 136178"/>
                <a:gd name="connsiteY1" fmla="*/ 235929 h 204267"/>
                <a:gd name="connsiteX2" fmla="*/ 0 w 136178"/>
                <a:gd name="connsiteY2" fmla="*/ 167840 h 204267"/>
                <a:gd name="connsiteX3" fmla="*/ 0 w 136178"/>
                <a:gd name="connsiteY3" fmla="*/ 165456 h 204267"/>
                <a:gd name="connsiteX4" fmla="*/ 36087 w 136178"/>
                <a:gd name="connsiteY4" fmla="*/ 165456 h 204267"/>
                <a:gd name="connsiteX5" fmla="*/ 36087 w 136178"/>
                <a:gd name="connsiteY5" fmla="*/ 168180 h 204267"/>
                <a:gd name="connsiteX6" fmla="*/ 67068 w 136178"/>
                <a:gd name="connsiteY6" fmla="*/ 209714 h 204267"/>
                <a:gd name="connsiteX7" fmla="*/ 98794 w 136178"/>
                <a:gd name="connsiteY7" fmla="*/ 185418 h 204267"/>
                <a:gd name="connsiteX8" fmla="*/ 98389 w 136178"/>
                <a:gd name="connsiteY8" fmla="*/ 175670 h 204267"/>
                <a:gd name="connsiteX9" fmla="*/ 76600 w 136178"/>
                <a:gd name="connsiteY9" fmla="*/ 141625 h 204267"/>
                <a:gd name="connsiteX10" fmla="*/ 57535 w 136178"/>
                <a:gd name="connsiteY10" fmla="*/ 129710 h 204267"/>
                <a:gd name="connsiteX11" fmla="*/ 3064 w 136178"/>
                <a:gd name="connsiteY11" fmla="*/ 58557 h 204267"/>
                <a:gd name="connsiteX12" fmla="*/ 71493 w 136178"/>
                <a:gd name="connsiteY12" fmla="*/ 0 h 204267"/>
                <a:gd name="connsiteX13" fmla="*/ 133795 w 136178"/>
                <a:gd name="connsiteY13" fmla="*/ 56854 h 204267"/>
                <a:gd name="connsiteX14" fmla="*/ 133795 w 136178"/>
                <a:gd name="connsiteY14" fmla="*/ 65025 h 204267"/>
                <a:gd name="connsiteX15" fmla="*/ 99750 w 136178"/>
                <a:gd name="connsiteY15" fmla="*/ 65025 h 204267"/>
                <a:gd name="connsiteX16" fmla="*/ 99750 w 136178"/>
                <a:gd name="connsiteY16" fmla="*/ 59578 h 204267"/>
                <a:gd name="connsiteX17" fmla="*/ 71153 w 136178"/>
                <a:gd name="connsiteY17" fmla="*/ 25533 h 204267"/>
                <a:gd name="connsiteX18" fmla="*/ 41810 w 136178"/>
                <a:gd name="connsiteY18" fmla="*/ 49733 h 204267"/>
                <a:gd name="connsiteX19" fmla="*/ 41875 w 136178"/>
                <a:gd name="connsiteY19" fmla="*/ 55493 h 204267"/>
                <a:gd name="connsiteX20" fmla="*/ 73196 w 136178"/>
                <a:gd name="connsiteY20" fmla="*/ 95325 h 204267"/>
                <a:gd name="connsiteX21" fmla="*/ 89197 w 136178"/>
                <a:gd name="connsiteY21" fmla="*/ 105538 h 204267"/>
                <a:gd name="connsiteX22" fmla="*/ 136178 w 136178"/>
                <a:gd name="connsiteY22" fmla="*/ 174648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6178" h="204267">
                  <a:moveTo>
                    <a:pt x="136178" y="174648"/>
                  </a:moveTo>
                  <a:cubicBezTo>
                    <a:pt x="136178" y="215502"/>
                    <a:pt x="113709" y="235929"/>
                    <a:pt x="68089" y="235929"/>
                  </a:cubicBezTo>
                  <a:cubicBezTo>
                    <a:pt x="18044" y="235929"/>
                    <a:pt x="0" y="215842"/>
                    <a:pt x="0" y="167840"/>
                  </a:cubicBezTo>
                  <a:lnTo>
                    <a:pt x="0" y="165456"/>
                  </a:lnTo>
                  <a:lnTo>
                    <a:pt x="36087" y="165456"/>
                  </a:lnTo>
                  <a:lnTo>
                    <a:pt x="36087" y="168180"/>
                  </a:lnTo>
                  <a:cubicBezTo>
                    <a:pt x="36087" y="195075"/>
                    <a:pt x="42896" y="209714"/>
                    <a:pt x="67068" y="209714"/>
                  </a:cubicBezTo>
                  <a:cubicBezTo>
                    <a:pt x="82538" y="211766"/>
                    <a:pt x="96744" y="200889"/>
                    <a:pt x="98794" y="185418"/>
                  </a:cubicBezTo>
                  <a:cubicBezTo>
                    <a:pt x="99226" y="182170"/>
                    <a:pt x="99090" y="178871"/>
                    <a:pt x="98389" y="175670"/>
                  </a:cubicBezTo>
                  <a:cubicBezTo>
                    <a:pt x="97851" y="161206"/>
                    <a:pt x="89510" y="148172"/>
                    <a:pt x="76600" y="141625"/>
                  </a:cubicBezTo>
                  <a:lnTo>
                    <a:pt x="57535" y="129710"/>
                  </a:lnTo>
                  <a:cubicBezTo>
                    <a:pt x="23491" y="108942"/>
                    <a:pt x="3064" y="95665"/>
                    <a:pt x="3064" y="58557"/>
                  </a:cubicBezTo>
                  <a:cubicBezTo>
                    <a:pt x="3064" y="21448"/>
                    <a:pt x="28257" y="0"/>
                    <a:pt x="71493" y="0"/>
                  </a:cubicBezTo>
                  <a:cubicBezTo>
                    <a:pt x="114730" y="0"/>
                    <a:pt x="133795" y="19065"/>
                    <a:pt x="133795" y="56854"/>
                  </a:cubicBezTo>
                  <a:lnTo>
                    <a:pt x="133795" y="65025"/>
                  </a:lnTo>
                  <a:lnTo>
                    <a:pt x="99750" y="65025"/>
                  </a:lnTo>
                  <a:lnTo>
                    <a:pt x="99750" y="59578"/>
                  </a:lnTo>
                  <a:cubicBezTo>
                    <a:pt x="99750" y="37449"/>
                    <a:pt x="90218" y="25533"/>
                    <a:pt x="71153" y="25533"/>
                  </a:cubicBezTo>
                  <a:cubicBezTo>
                    <a:pt x="56368" y="24113"/>
                    <a:pt x="43230" y="34947"/>
                    <a:pt x="41810" y="49733"/>
                  </a:cubicBezTo>
                  <a:cubicBezTo>
                    <a:pt x="41623" y="51649"/>
                    <a:pt x="41647" y="53581"/>
                    <a:pt x="41875" y="55493"/>
                  </a:cubicBezTo>
                  <a:cubicBezTo>
                    <a:pt x="41875" y="78302"/>
                    <a:pt x="57876" y="85452"/>
                    <a:pt x="73196" y="95325"/>
                  </a:cubicBezTo>
                  <a:lnTo>
                    <a:pt x="89197" y="105538"/>
                  </a:lnTo>
                  <a:cubicBezTo>
                    <a:pt x="123582" y="129369"/>
                    <a:pt x="136178" y="139583"/>
                    <a:pt x="136178" y="174648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A8EAE1E4-A32A-4D53-8D93-B1762519ECA5}"/>
                </a:ext>
              </a:extLst>
            </p:cNvPr>
            <p:cNvSpPr/>
            <p:nvPr/>
          </p:nvSpPr>
          <p:spPr>
            <a:xfrm>
              <a:off x="15738063" y="8389047"/>
              <a:ext cx="136178" cy="204267"/>
            </a:xfrm>
            <a:custGeom>
              <a:avLst/>
              <a:gdLst>
                <a:gd name="connsiteX0" fmla="*/ 86473 w 136178"/>
                <a:gd name="connsiteY0" fmla="*/ 27236 h 204267"/>
                <a:gd name="connsiteX1" fmla="*/ 86473 w 136178"/>
                <a:gd name="connsiteY1" fmla="*/ 227417 h 204267"/>
                <a:gd name="connsiteX2" fmla="*/ 52429 w 136178"/>
                <a:gd name="connsiteY2" fmla="*/ 227417 h 204267"/>
                <a:gd name="connsiteX3" fmla="*/ 52429 w 136178"/>
                <a:gd name="connsiteY3" fmla="*/ 27236 h 204267"/>
                <a:gd name="connsiteX4" fmla="*/ 0 w 136178"/>
                <a:gd name="connsiteY4" fmla="*/ 27236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7236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6473" y="27236"/>
                  </a:moveTo>
                  <a:lnTo>
                    <a:pt x="86473" y="227417"/>
                  </a:lnTo>
                  <a:lnTo>
                    <a:pt x="52429" y="227417"/>
                  </a:lnTo>
                  <a:lnTo>
                    <a:pt x="52429" y="27236"/>
                  </a:lnTo>
                  <a:lnTo>
                    <a:pt x="0" y="27236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7236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E6F2F4D4-5676-474E-9B85-E9E11BE09F9D}"/>
                </a:ext>
              </a:extLst>
            </p:cNvPr>
            <p:cNvSpPr/>
            <p:nvPr/>
          </p:nvSpPr>
          <p:spPr>
            <a:xfrm>
              <a:off x="14922357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1067 w 136178"/>
                <a:gd name="connsiteY2" fmla="*/ 227077 h 204267"/>
                <a:gd name="connsiteX3" fmla="*/ 51067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1067" y="227077"/>
                  </a:lnTo>
                  <a:lnTo>
                    <a:pt x="51067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E2C045AB-812B-4360-A5D8-CDD49BFB09C1}"/>
                </a:ext>
              </a:extLst>
            </p:cNvPr>
            <p:cNvSpPr/>
            <p:nvPr/>
          </p:nvSpPr>
          <p:spPr>
            <a:xfrm>
              <a:off x="15698231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3790 w 136178"/>
                <a:gd name="connsiteY2" fmla="*/ 227077 h 204267"/>
                <a:gd name="connsiteX3" fmla="*/ 53790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3790" y="227077"/>
                  </a:lnTo>
                  <a:lnTo>
                    <a:pt x="53790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9" name="Vrije vorm: vorm 28">
              <a:extLst>
                <a:ext uri="{FF2B5EF4-FFF2-40B4-BE49-F238E27FC236}">
                  <a16:creationId xmlns:a16="http://schemas.microsoft.com/office/drawing/2014/main" id="{A52171CB-110A-4E50-B173-B4446B1B280E}"/>
                </a:ext>
              </a:extLst>
            </p:cNvPr>
            <p:cNvSpPr/>
            <p:nvPr/>
          </p:nvSpPr>
          <p:spPr>
            <a:xfrm>
              <a:off x="15079643" y="8687277"/>
              <a:ext cx="238312" cy="204267"/>
            </a:xfrm>
            <a:custGeom>
              <a:avLst/>
              <a:gdLst>
                <a:gd name="connsiteX0" fmla="*/ 205288 w 238311"/>
                <a:gd name="connsiteY0" fmla="*/ 227077 h 204267"/>
                <a:gd name="connsiteX1" fmla="*/ 164094 w 238311"/>
                <a:gd name="connsiteY1" fmla="*/ 227077 h 204267"/>
                <a:gd name="connsiteX2" fmla="*/ 130050 w 238311"/>
                <a:gd name="connsiteY2" fmla="*/ 36428 h 204267"/>
                <a:gd name="connsiteX3" fmla="*/ 90558 w 238311"/>
                <a:gd name="connsiteY3" fmla="*/ 227077 h 204267"/>
                <a:gd name="connsiteX4" fmla="*/ 49705 w 238311"/>
                <a:gd name="connsiteY4" fmla="*/ 227077 h 204267"/>
                <a:gd name="connsiteX5" fmla="*/ 0 w 238311"/>
                <a:gd name="connsiteY5" fmla="*/ 0 h 204267"/>
                <a:gd name="connsiteX6" fmla="*/ 37108 w 238311"/>
                <a:gd name="connsiteY6" fmla="*/ 0 h 204267"/>
                <a:gd name="connsiteX7" fmla="*/ 71153 w 238311"/>
                <a:gd name="connsiteY7" fmla="*/ 189968 h 204267"/>
                <a:gd name="connsiteX8" fmla="*/ 109964 w 238311"/>
                <a:gd name="connsiteY8" fmla="*/ 0 h 204267"/>
                <a:gd name="connsiteX9" fmla="*/ 151158 w 238311"/>
                <a:gd name="connsiteY9" fmla="*/ 0 h 204267"/>
                <a:gd name="connsiteX10" fmla="*/ 186564 w 238311"/>
                <a:gd name="connsiteY10" fmla="*/ 190990 h 204267"/>
                <a:gd name="connsiteX11" fmla="*/ 222991 w 238311"/>
                <a:gd name="connsiteY11" fmla="*/ 1021 h 204267"/>
                <a:gd name="connsiteX12" fmla="*/ 257036 w 238311"/>
                <a:gd name="connsiteY12" fmla="*/ 1021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8311" h="204267">
                  <a:moveTo>
                    <a:pt x="205288" y="227077"/>
                  </a:moveTo>
                  <a:lnTo>
                    <a:pt x="164094" y="227077"/>
                  </a:lnTo>
                  <a:lnTo>
                    <a:pt x="130050" y="36428"/>
                  </a:lnTo>
                  <a:lnTo>
                    <a:pt x="90558" y="227077"/>
                  </a:lnTo>
                  <a:lnTo>
                    <a:pt x="49705" y="227077"/>
                  </a:lnTo>
                  <a:lnTo>
                    <a:pt x="0" y="0"/>
                  </a:lnTo>
                  <a:lnTo>
                    <a:pt x="37108" y="0"/>
                  </a:lnTo>
                  <a:lnTo>
                    <a:pt x="71153" y="189968"/>
                  </a:lnTo>
                  <a:lnTo>
                    <a:pt x="109964" y="0"/>
                  </a:lnTo>
                  <a:lnTo>
                    <a:pt x="151158" y="0"/>
                  </a:lnTo>
                  <a:lnTo>
                    <a:pt x="186564" y="190990"/>
                  </a:lnTo>
                  <a:lnTo>
                    <a:pt x="222991" y="1021"/>
                  </a:lnTo>
                  <a:lnTo>
                    <a:pt x="257036" y="1021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0" name="Vrije vorm: vorm 29">
              <a:extLst>
                <a:ext uri="{FF2B5EF4-FFF2-40B4-BE49-F238E27FC236}">
                  <a16:creationId xmlns:a16="http://schemas.microsoft.com/office/drawing/2014/main" id="{3576C9F1-E968-43BC-A5EE-A1C3EFC5B4A2}"/>
                </a:ext>
              </a:extLst>
            </p:cNvPr>
            <p:cNvSpPr/>
            <p:nvPr/>
          </p:nvSpPr>
          <p:spPr>
            <a:xfrm>
              <a:off x="16012122" y="8882693"/>
              <a:ext cx="34045" cy="34045"/>
            </a:xfrm>
            <a:custGeom>
              <a:avLst/>
              <a:gdLst>
                <a:gd name="connsiteX0" fmla="*/ 36768 w 34044"/>
                <a:gd name="connsiteY0" fmla="*/ 18384 h 34044"/>
                <a:gd name="connsiteX1" fmla="*/ 18384 w 34044"/>
                <a:gd name="connsiteY1" fmla="*/ 36768 h 34044"/>
                <a:gd name="connsiteX2" fmla="*/ 0 w 34044"/>
                <a:gd name="connsiteY2" fmla="*/ 18384 h 34044"/>
                <a:gd name="connsiteX3" fmla="*/ 18384 w 34044"/>
                <a:gd name="connsiteY3" fmla="*/ 0 h 34044"/>
                <a:gd name="connsiteX4" fmla="*/ 36768 w 34044"/>
                <a:gd name="connsiteY4" fmla="*/ 18384 h 3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44" h="34044">
                  <a:moveTo>
                    <a:pt x="36768" y="18384"/>
                  </a:moveTo>
                  <a:cubicBezTo>
                    <a:pt x="36768" y="28536"/>
                    <a:pt x="28536" y="36768"/>
                    <a:pt x="18384" y="36768"/>
                  </a:cubicBezTo>
                  <a:cubicBezTo>
                    <a:pt x="8232" y="36768"/>
                    <a:pt x="0" y="28536"/>
                    <a:pt x="0" y="18384"/>
                  </a:cubicBezTo>
                  <a:cubicBezTo>
                    <a:pt x="0" y="8232"/>
                    <a:pt x="8232" y="0"/>
                    <a:pt x="18384" y="0"/>
                  </a:cubicBezTo>
                  <a:cubicBezTo>
                    <a:pt x="28536" y="0"/>
                    <a:pt x="36768" y="8232"/>
                    <a:pt x="36768" y="18384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1" name="Vrije vorm: vorm 30">
              <a:extLst>
                <a:ext uri="{FF2B5EF4-FFF2-40B4-BE49-F238E27FC236}">
                  <a16:creationId xmlns:a16="http://schemas.microsoft.com/office/drawing/2014/main" id="{892525D1-61E5-4615-9395-93115B8DE56E}"/>
                </a:ext>
              </a:extLst>
            </p:cNvPr>
            <p:cNvSpPr/>
            <p:nvPr/>
          </p:nvSpPr>
          <p:spPr>
            <a:xfrm>
              <a:off x="15885136" y="8389047"/>
              <a:ext cx="136178" cy="204267"/>
            </a:xfrm>
            <a:custGeom>
              <a:avLst/>
              <a:gdLst>
                <a:gd name="connsiteX0" fmla="*/ 94984 w 136178"/>
                <a:gd name="connsiteY0" fmla="*/ 140604 h 204267"/>
                <a:gd name="connsiteX1" fmla="*/ 94984 w 136178"/>
                <a:gd name="connsiteY1" fmla="*/ 227417 h 204267"/>
                <a:gd name="connsiteX2" fmla="*/ 60940 w 136178"/>
                <a:gd name="connsiteY2" fmla="*/ 227417 h 204267"/>
                <a:gd name="connsiteX3" fmla="*/ 60940 w 136178"/>
                <a:gd name="connsiteY3" fmla="*/ 140604 h 204267"/>
                <a:gd name="connsiteX4" fmla="*/ 0 w 136178"/>
                <a:gd name="connsiteY4" fmla="*/ 0 h 204267"/>
                <a:gd name="connsiteX5" fmla="*/ 39151 w 136178"/>
                <a:gd name="connsiteY5" fmla="*/ 0 h 204267"/>
                <a:gd name="connsiteX6" fmla="*/ 80005 w 136178"/>
                <a:gd name="connsiteY6" fmla="*/ 108602 h 204267"/>
                <a:gd name="connsiteX7" fmla="*/ 121539 w 136178"/>
                <a:gd name="connsiteY7" fmla="*/ 0 h 204267"/>
                <a:gd name="connsiteX8" fmla="*/ 157966 w 136178"/>
                <a:gd name="connsiteY8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178" h="204267">
                  <a:moveTo>
                    <a:pt x="94984" y="140604"/>
                  </a:moveTo>
                  <a:lnTo>
                    <a:pt x="94984" y="227417"/>
                  </a:lnTo>
                  <a:lnTo>
                    <a:pt x="60940" y="227417"/>
                  </a:lnTo>
                  <a:lnTo>
                    <a:pt x="60940" y="140604"/>
                  </a:lnTo>
                  <a:lnTo>
                    <a:pt x="0" y="0"/>
                  </a:lnTo>
                  <a:lnTo>
                    <a:pt x="39151" y="0"/>
                  </a:lnTo>
                  <a:lnTo>
                    <a:pt x="80005" y="108602"/>
                  </a:lnTo>
                  <a:lnTo>
                    <a:pt x="121539" y="0"/>
                  </a:lnTo>
                  <a:lnTo>
                    <a:pt x="157966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2" name="Vrije vorm: vorm 31">
              <a:extLst>
                <a:ext uri="{FF2B5EF4-FFF2-40B4-BE49-F238E27FC236}">
                  <a16:creationId xmlns:a16="http://schemas.microsoft.com/office/drawing/2014/main" id="{B54F2A27-9713-4A64-8BA9-63888B71F13D}"/>
                </a:ext>
              </a:extLst>
            </p:cNvPr>
            <p:cNvSpPr/>
            <p:nvPr/>
          </p:nvSpPr>
          <p:spPr>
            <a:xfrm>
              <a:off x="14530844" y="8682580"/>
              <a:ext cx="136178" cy="204267"/>
            </a:xfrm>
            <a:custGeom>
              <a:avLst/>
              <a:gdLst>
                <a:gd name="connsiteX0" fmla="*/ 147074 w 136178"/>
                <a:gd name="connsiteY0" fmla="*/ 120449 h 204267"/>
                <a:gd name="connsiteX1" fmla="*/ 136180 w 136178"/>
                <a:gd name="connsiteY1" fmla="*/ 203517 h 204267"/>
                <a:gd name="connsiteX2" fmla="*/ 72857 w 136178"/>
                <a:gd name="connsiteY2" fmla="*/ 235859 h 204267"/>
                <a:gd name="connsiteX3" fmla="*/ 11917 w 136178"/>
                <a:gd name="connsiteY3" fmla="*/ 204879 h 204267"/>
                <a:gd name="connsiteX4" fmla="*/ 3066 w 136178"/>
                <a:gd name="connsiteY4" fmla="*/ 170834 h 204267"/>
                <a:gd name="connsiteX5" fmla="*/ 2 w 136178"/>
                <a:gd name="connsiteY5" fmla="*/ 120789 h 204267"/>
                <a:gd name="connsiteX6" fmla="*/ 4427 w 136178"/>
                <a:gd name="connsiteY6" fmla="*/ 59509 h 204267"/>
                <a:gd name="connsiteX7" fmla="*/ 20428 w 136178"/>
                <a:gd name="connsiteY7" fmla="*/ 20698 h 204267"/>
                <a:gd name="connsiteX8" fmla="*/ 74219 w 136178"/>
                <a:gd name="connsiteY8" fmla="*/ 271 h 204267"/>
                <a:gd name="connsiteX9" fmla="*/ 128009 w 136178"/>
                <a:gd name="connsiteY9" fmla="*/ 18655 h 204267"/>
                <a:gd name="connsiteX10" fmla="*/ 144350 w 136178"/>
                <a:gd name="connsiteY10" fmla="*/ 59509 h 204267"/>
                <a:gd name="connsiteX11" fmla="*/ 147074 w 136178"/>
                <a:gd name="connsiteY11" fmla="*/ 120449 h 204267"/>
                <a:gd name="connsiteX12" fmla="*/ 110646 w 136178"/>
                <a:gd name="connsiteY12" fmla="*/ 116363 h 204267"/>
                <a:gd name="connsiteX13" fmla="*/ 107923 w 136178"/>
                <a:gd name="connsiteY13" fmla="*/ 59509 h 204267"/>
                <a:gd name="connsiteX14" fmla="*/ 73878 w 136178"/>
                <a:gd name="connsiteY14" fmla="*/ 25464 h 204267"/>
                <a:gd name="connsiteX15" fmla="*/ 39834 w 136178"/>
                <a:gd name="connsiteY15" fmla="*/ 59509 h 204267"/>
                <a:gd name="connsiteX16" fmla="*/ 39834 w 136178"/>
                <a:gd name="connsiteY16" fmla="*/ 79595 h 204267"/>
                <a:gd name="connsiteX17" fmla="*/ 39834 w 136178"/>
                <a:gd name="connsiteY17" fmla="*/ 113640 h 204267"/>
                <a:gd name="connsiteX18" fmla="*/ 39834 w 136178"/>
                <a:gd name="connsiteY18" fmla="*/ 147684 h 204267"/>
                <a:gd name="connsiteX19" fmla="*/ 41536 w 136178"/>
                <a:gd name="connsiteY19" fmla="*/ 169132 h 204267"/>
                <a:gd name="connsiteX20" fmla="*/ 51749 w 136178"/>
                <a:gd name="connsiteY20" fmla="*/ 196368 h 204267"/>
                <a:gd name="connsiteX21" fmla="*/ 76261 w 136178"/>
                <a:gd name="connsiteY21" fmla="*/ 206241 h 204267"/>
                <a:gd name="connsiteX22" fmla="*/ 110306 w 136178"/>
                <a:gd name="connsiteY22" fmla="*/ 172196 h 204267"/>
                <a:gd name="connsiteX23" fmla="*/ 112008 w 136178"/>
                <a:gd name="connsiteY23" fmla="*/ 150748 h 204267"/>
                <a:gd name="connsiteX24" fmla="*/ 110646 w 136178"/>
                <a:gd name="connsiteY24" fmla="*/ 116363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6178" h="204267">
                  <a:moveTo>
                    <a:pt x="147074" y="120449"/>
                  </a:moveTo>
                  <a:cubicBezTo>
                    <a:pt x="148939" y="148586"/>
                    <a:pt x="145237" y="176813"/>
                    <a:pt x="136180" y="203517"/>
                  </a:cubicBezTo>
                  <a:cubicBezTo>
                    <a:pt x="123828" y="226395"/>
                    <a:pt x="98631" y="239264"/>
                    <a:pt x="72857" y="235859"/>
                  </a:cubicBezTo>
                  <a:cubicBezTo>
                    <a:pt x="48135" y="238876"/>
                    <a:pt x="24048" y="226630"/>
                    <a:pt x="11917" y="204879"/>
                  </a:cubicBezTo>
                  <a:cubicBezTo>
                    <a:pt x="7071" y="194111"/>
                    <a:pt x="4078" y="182600"/>
                    <a:pt x="3066" y="170834"/>
                  </a:cubicBezTo>
                  <a:cubicBezTo>
                    <a:pt x="1076" y="154227"/>
                    <a:pt x="53" y="137515"/>
                    <a:pt x="2" y="120789"/>
                  </a:cubicBezTo>
                  <a:cubicBezTo>
                    <a:pt x="-57" y="100281"/>
                    <a:pt x="1422" y="79796"/>
                    <a:pt x="4427" y="59509"/>
                  </a:cubicBezTo>
                  <a:cubicBezTo>
                    <a:pt x="6146" y="45360"/>
                    <a:pt x="11677" y="31946"/>
                    <a:pt x="20428" y="20698"/>
                  </a:cubicBezTo>
                  <a:cubicBezTo>
                    <a:pt x="34459" y="6275"/>
                    <a:pt x="54151" y="-1202"/>
                    <a:pt x="74219" y="271"/>
                  </a:cubicBezTo>
                  <a:cubicBezTo>
                    <a:pt x="93940" y="-1468"/>
                    <a:pt x="113477" y="5210"/>
                    <a:pt x="128009" y="18655"/>
                  </a:cubicBezTo>
                  <a:cubicBezTo>
                    <a:pt x="137317" y="30391"/>
                    <a:pt x="142996" y="44590"/>
                    <a:pt x="144350" y="59509"/>
                  </a:cubicBezTo>
                  <a:cubicBezTo>
                    <a:pt x="146479" y="79748"/>
                    <a:pt x="147388" y="100100"/>
                    <a:pt x="147074" y="120449"/>
                  </a:cubicBezTo>
                  <a:close/>
                  <a:moveTo>
                    <a:pt x="110646" y="116363"/>
                  </a:moveTo>
                  <a:cubicBezTo>
                    <a:pt x="111042" y="97373"/>
                    <a:pt x="110132" y="78376"/>
                    <a:pt x="107923" y="59509"/>
                  </a:cubicBezTo>
                  <a:cubicBezTo>
                    <a:pt x="103610" y="36811"/>
                    <a:pt x="92262" y="25464"/>
                    <a:pt x="73878" y="25464"/>
                  </a:cubicBezTo>
                  <a:cubicBezTo>
                    <a:pt x="55835" y="25464"/>
                    <a:pt x="44260" y="37039"/>
                    <a:pt x="39834" y="59509"/>
                  </a:cubicBezTo>
                  <a:cubicBezTo>
                    <a:pt x="39438" y="66199"/>
                    <a:pt x="39438" y="72905"/>
                    <a:pt x="39834" y="79595"/>
                  </a:cubicBezTo>
                  <a:cubicBezTo>
                    <a:pt x="39834" y="88787"/>
                    <a:pt x="39834" y="100703"/>
                    <a:pt x="39834" y="113640"/>
                  </a:cubicBezTo>
                  <a:cubicBezTo>
                    <a:pt x="39834" y="126577"/>
                    <a:pt x="39834" y="138833"/>
                    <a:pt x="39834" y="147684"/>
                  </a:cubicBezTo>
                  <a:cubicBezTo>
                    <a:pt x="39834" y="156536"/>
                    <a:pt x="39834" y="164026"/>
                    <a:pt x="41536" y="169132"/>
                  </a:cubicBezTo>
                  <a:cubicBezTo>
                    <a:pt x="42595" y="178927"/>
                    <a:pt x="46108" y="188292"/>
                    <a:pt x="51749" y="196368"/>
                  </a:cubicBezTo>
                  <a:cubicBezTo>
                    <a:pt x="57886" y="203367"/>
                    <a:pt x="66986" y="207034"/>
                    <a:pt x="76261" y="206241"/>
                  </a:cubicBezTo>
                  <a:cubicBezTo>
                    <a:pt x="94986" y="206241"/>
                    <a:pt x="106221" y="194325"/>
                    <a:pt x="110306" y="172196"/>
                  </a:cubicBezTo>
                  <a:cubicBezTo>
                    <a:pt x="111240" y="165081"/>
                    <a:pt x="111808" y="157921"/>
                    <a:pt x="112008" y="150748"/>
                  </a:cubicBezTo>
                  <a:cubicBezTo>
                    <a:pt x="110306" y="143258"/>
                    <a:pt x="110646" y="131002"/>
                    <a:pt x="110646" y="116363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3" name="Vrije vorm: vorm 32">
              <a:extLst>
                <a:ext uri="{FF2B5EF4-FFF2-40B4-BE49-F238E27FC236}">
                  <a16:creationId xmlns:a16="http://schemas.microsoft.com/office/drawing/2014/main" id="{3C53F284-5CEB-4081-BBD2-4662373BF79B}"/>
                </a:ext>
              </a:extLst>
            </p:cNvPr>
            <p:cNvSpPr/>
            <p:nvPr/>
          </p:nvSpPr>
          <p:spPr>
            <a:xfrm>
              <a:off x="14723197" y="8687277"/>
              <a:ext cx="102134" cy="204267"/>
            </a:xfrm>
            <a:custGeom>
              <a:avLst/>
              <a:gdLst>
                <a:gd name="connsiteX0" fmla="*/ 34045 w 102133"/>
                <a:gd name="connsiteY0" fmla="*/ 26895 h 204267"/>
                <a:gd name="connsiteX1" fmla="*/ 34045 w 102133"/>
                <a:gd name="connsiteY1" fmla="*/ 96686 h 204267"/>
                <a:gd name="connsiteX2" fmla="*/ 102133 w 102133"/>
                <a:gd name="connsiteY2" fmla="*/ 96686 h 204267"/>
                <a:gd name="connsiteX3" fmla="*/ 102133 w 102133"/>
                <a:gd name="connsiteY3" fmla="*/ 122901 h 204267"/>
                <a:gd name="connsiteX4" fmla="*/ 34045 w 102133"/>
                <a:gd name="connsiteY4" fmla="*/ 122901 h 204267"/>
                <a:gd name="connsiteX5" fmla="*/ 34045 w 102133"/>
                <a:gd name="connsiteY5" fmla="*/ 225034 h 204267"/>
                <a:gd name="connsiteX6" fmla="*/ 0 w 102133"/>
                <a:gd name="connsiteY6" fmla="*/ 225034 h 204267"/>
                <a:gd name="connsiteX7" fmla="*/ 0 w 102133"/>
                <a:gd name="connsiteY7" fmla="*/ 0 h 204267"/>
                <a:gd name="connsiteX8" fmla="*/ 105197 w 102133"/>
                <a:gd name="connsiteY8" fmla="*/ 0 h 204267"/>
                <a:gd name="connsiteX9" fmla="*/ 105197 w 102133"/>
                <a:gd name="connsiteY9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133" h="204267">
                  <a:moveTo>
                    <a:pt x="34045" y="26895"/>
                  </a:moveTo>
                  <a:lnTo>
                    <a:pt x="34045" y="96686"/>
                  </a:lnTo>
                  <a:lnTo>
                    <a:pt x="102133" y="96686"/>
                  </a:lnTo>
                  <a:lnTo>
                    <a:pt x="102133" y="122901"/>
                  </a:lnTo>
                  <a:lnTo>
                    <a:pt x="34045" y="122901"/>
                  </a:lnTo>
                  <a:lnTo>
                    <a:pt x="34045" y="225034"/>
                  </a:lnTo>
                  <a:lnTo>
                    <a:pt x="0" y="225034"/>
                  </a:lnTo>
                  <a:lnTo>
                    <a:pt x="0" y="0"/>
                  </a:lnTo>
                  <a:lnTo>
                    <a:pt x="105197" y="0"/>
                  </a:lnTo>
                  <a:lnTo>
                    <a:pt x="105197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36" name="Tijdelijke aanduiding voor SmartArt 9">
            <a:extLst>
              <a:ext uri="{FF2B5EF4-FFF2-40B4-BE49-F238E27FC236}">
                <a16:creationId xmlns:a16="http://schemas.microsoft.com/office/drawing/2014/main" id="{5801E095-50E9-4CD5-885C-E519A47843C7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4076700" y="2032000"/>
            <a:ext cx="8115300" cy="2044700"/>
          </a:xfrm>
        </p:spPr>
      </p:sp>
      <p:sp>
        <p:nvSpPr>
          <p:cNvPr id="37" name="Titel 8">
            <a:extLst>
              <a:ext uri="{FF2B5EF4-FFF2-40B4-BE49-F238E27FC236}">
                <a16:creationId xmlns:a16="http://schemas.microsoft.com/office/drawing/2014/main" id="{F791897C-62F5-4049-91E6-34823CD25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5407" y="2214563"/>
            <a:ext cx="8640762" cy="1714500"/>
          </a:xfrm>
        </p:spPr>
        <p:txBody>
          <a:bodyPr/>
          <a:lstStyle/>
          <a:p>
            <a:pPr algn="ctr"/>
            <a:r>
              <a:rPr lang="nl-NL" sz="4000" b="0">
                <a:solidFill>
                  <a:srgbClr val="822433"/>
                </a:solidFill>
                <a:latin typeface="Arial Narrow"/>
              </a:rPr>
              <a:t>COME</a:t>
            </a:r>
            <a:r>
              <a:rPr lang="nl-NL" sz="4000">
                <a:solidFill>
                  <a:srgbClr val="822433"/>
                </a:solidFill>
                <a:latin typeface="Arial Narrow"/>
              </a:rPr>
              <a:t> SHAPE THE FUTURE </a:t>
            </a:r>
            <a:r>
              <a:rPr lang="nl-NL" sz="4000" b="0">
                <a:solidFill>
                  <a:srgbClr val="822433"/>
                </a:solidFill>
                <a:latin typeface="Arial Narrow"/>
              </a:rPr>
              <a:t>WITH US.</a:t>
            </a:r>
            <a:br>
              <a:rPr lang="nl-NL" sz="4000" b="0"/>
            </a:br>
            <a:r>
              <a:rPr lang="nl-NL" sz="4000" b="0">
                <a:solidFill>
                  <a:srgbClr val="822433"/>
                </a:solidFill>
                <a:latin typeface="Arial Narrow"/>
              </a:rPr>
              <a:t>UTWENTE.NL/SHAPING2030</a:t>
            </a:r>
            <a:br>
              <a:rPr lang="nl-NL" sz="3200"/>
            </a:br>
            <a:endParaRPr lang="nl-NL" sz="3200" b="0">
              <a:solidFill>
                <a:schemeClr val="tx1"/>
              </a:solidFill>
            </a:endParaRPr>
          </a:p>
        </p:txBody>
      </p:sp>
      <p:grpSp>
        <p:nvGrpSpPr>
          <p:cNvPr id="35" name="Graphic 8">
            <a:extLst>
              <a:ext uri="{FF2B5EF4-FFF2-40B4-BE49-F238E27FC236}">
                <a16:creationId xmlns:a16="http://schemas.microsoft.com/office/drawing/2014/main" id="{ADBDDF39-BD25-4C8E-9630-BFECC4C01E0D}"/>
              </a:ext>
            </a:extLst>
          </p:cNvPr>
          <p:cNvGrpSpPr/>
          <p:nvPr/>
        </p:nvGrpSpPr>
        <p:grpSpPr>
          <a:xfrm>
            <a:off x="14530844" y="8384621"/>
            <a:ext cx="1515323" cy="532117"/>
            <a:chOff x="14530844" y="8384621"/>
            <a:chExt cx="1515323" cy="532117"/>
          </a:xfrm>
          <a:solidFill>
            <a:schemeClr val="tx1"/>
          </a:solidFill>
        </p:grpSpPr>
        <p:sp>
          <p:nvSpPr>
            <p:cNvPr id="38" name="Vrije vorm: vorm 7">
              <a:extLst>
                <a:ext uri="{FF2B5EF4-FFF2-40B4-BE49-F238E27FC236}">
                  <a16:creationId xmlns:a16="http://schemas.microsoft.com/office/drawing/2014/main" id="{4F5D5A50-634F-4EB0-8921-E5AE71F8268D}"/>
                </a:ext>
              </a:extLst>
            </p:cNvPr>
            <p:cNvSpPr/>
            <p:nvPr/>
          </p:nvSpPr>
          <p:spPr>
            <a:xfrm>
              <a:off x="14530846" y="8389047"/>
              <a:ext cx="136178" cy="204267"/>
            </a:xfrm>
            <a:custGeom>
              <a:avLst/>
              <a:gdLst>
                <a:gd name="connsiteX0" fmla="*/ 143327 w 136178"/>
                <a:gd name="connsiteY0" fmla="*/ 152860 h 204267"/>
                <a:gd name="connsiteX1" fmla="*/ 72174 w 136178"/>
                <a:gd name="connsiteY1" fmla="*/ 231503 h 204267"/>
                <a:gd name="connsiteX2" fmla="*/ 0 w 136178"/>
                <a:gd name="connsiteY2" fmla="*/ 148775 h 204267"/>
                <a:gd name="connsiteX3" fmla="*/ 0 w 136178"/>
                <a:gd name="connsiteY3" fmla="*/ 0 h 204267"/>
                <a:gd name="connsiteX4" fmla="*/ 34045 w 136178"/>
                <a:gd name="connsiteY4" fmla="*/ 0 h 204267"/>
                <a:gd name="connsiteX5" fmla="*/ 34045 w 136178"/>
                <a:gd name="connsiteY5" fmla="*/ 148775 h 204267"/>
                <a:gd name="connsiteX6" fmla="*/ 70132 w 136178"/>
                <a:gd name="connsiteY6" fmla="*/ 206650 h 204267"/>
                <a:gd name="connsiteX7" fmla="*/ 108942 w 136178"/>
                <a:gd name="connsiteY7" fmla="*/ 148775 h 204267"/>
                <a:gd name="connsiteX8" fmla="*/ 108942 w 136178"/>
                <a:gd name="connsiteY8" fmla="*/ 0 h 204267"/>
                <a:gd name="connsiteX9" fmla="*/ 142987 w 136178"/>
                <a:gd name="connsiteY9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143327" y="152860"/>
                  </a:moveTo>
                  <a:cubicBezTo>
                    <a:pt x="143327" y="212438"/>
                    <a:pt x="118815" y="231503"/>
                    <a:pt x="72174" y="231503"/>
                  </a:cubicBezTo>
                  <a:cubicBezTo>
                    <a:pt x="19065" y="231503"/>
                    <a:pt x="0" y="204948"/>
                    <a:pt x="0" y="148775"/>
                  </a:cubicBezTo>
                  <a:lnTo>
                    <a:pt x="0" y="0"/>
                  </a:lnTo>
                  <a:lnTo>
                    <a:pt x="34045" y="0"/>
                  </a:lnTo>
                  <a:lnTo>
                    <a:pt x="34045" y="148775"/>
                  </a:lnTo>
                  <a:cubicBezTo>
                    <a:pt x="34045" y="168861"/>
                    <a:pt x="34045" y="206650"/>
                    <a:pt x="70132" y="206650"/>
                  </a:cubicBezTo>
                  <a:cubicBezTo>
                    <a:pt x="102134" y="205289"/>
                    <a:pt x="108942" y="182819"/>
                    <a:pt x="108942" y="148775"/>
                  </a:cubicBezTo>
                  <a:lnTo>
                    <a:pt x="108942" y="0"/>
                  </a:lnTo>
                  <a:lnTo>
                    <a:pt x="14298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9" name="Vrije vorm: vorm 8">
              <a:extLst>
                <a:ext uri="{FF2B5EF4-FFF2-40B4-BE49-F238E27FC236}">
                  <a16:creationId xmlns:a16="http://schemas.microsoft.com/office/drawing/2014/main" id="{667925EF-3CCB-407B-AFEA-8B3812A25EB5}"/>
                </a:ext>
              </a:extLst>
            </p:cNvPr>
            <p:cNvSpPr/>
            <p:nvPr/>
          </p:nvSpPr>
          <p:spPr>
            <a:xfrm>
              <a:off x="15518136" y="8687277"/>
              <a:ext cx="136178" cy="204267"/>
            </a:xfrm>
            <a:custGeom>
              <a:avLst/>
              <a:gdLst>
                <a:gd name="connsiteX0" fmla="*/ 98729 w 136178"/>
                <a:gd name="connsiteY0" fmla="*/ 227077 h 204267"/>
                <a:gd name="connsiteX1" fmla="*/ 30640 w 136178"/>
                <a:gd name="connsiteY1" fmla="*/ 30640 h 204267"/>
                <a:gd name="connsiteX2" fmla="*/ 30640 w 136178"/>
                <a:gd name="connsiteY2" fmla="*/ 227077 h 204267"/>
                <a:gd name="connsiteX3" fmla="*/ 0 w 136178"/>
                <a:gd name="connsiteY3" fmla="*/ 22707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0817 w 136178"/>
                <a:gd name="connsiteY8" fmla="*/ 0 h 204267"/>
                <a:gd name="connsiteX9" fmla="*/ 150817 w 136178"/>
                <a:gd name="connsiteY9" fmla="*/ 22707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8729" y="227077"/>
                  </a:moveTo>
                  <a:lnTo>
                    <a:pt x="30640" y="30640"/>
                  </a:lnTo>
                  <a:lnTo>
                    <a:pt x="30640" y="227077"/>
                  </a:lnTo>
                  <a:lnTo>
                    <a:pt x="0" y="22707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0817" y="0"/>
                  </a:lnTo>
                  <a:lnTo>
                    <a:pt x="150817" y="22707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0" name="Vrije vorm: vorm 9">
              <a:extLst>
                <a:ext uri="{FF2B5EF4-FFF2-40B4-BE49-F238E27FC236}">
                  <a16:creationId xmlns:a16="http://schemas.microsoft.com/office/drawing/2014/main" id="{53097B9F-9959-43EE-990A-E3D729D5D111}"/>
                </a:ext>
              </a:extLst>
            </p:cNvPr>
            <p:cNvSpPr/>
            <p:nvPr/>
          </p:nvSpPr>
          <p:spPr>
            <a:xfrm>
              <a:off x="14720133" y="8389047"/>
              <a:ext cx="136178" cy="204267"/>
            </a:xfrm>
            <a:custGeom>
              <a:avLst/>
              <a:gdLst>
                <a:gd name="connsiteX0" fmla="*/ 97708 w 136178"/>
                <a:gd name="connsiteY0" fmla="*/ 227417 h 204267"/>
                <a:gd name="connsiteX1" fmla="*/ 29619 w 136178"/>
                <a:gd name="connsiteY1" fmla="*/ 30981 h 204267"/>
                <a:gd name="connsiteX2" fmla="*/ 29619 w 136178"/>
                <a:gd name="connsiteY2" fmla="*/ 227417 h 204267"/>
                <a:gd name="connsiteX3" fmla="*/ 0 w 136178"/>
                <a:gd name="connsiteY3" fmla="*/ 22741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1158 w 136178"/>
                <a:gd name="connsiteY8" fmla="*/ 0 h 204267"/>
                <a:gd name="connsiteX9" fmla="*/ 151158 w 136178"/>
                <a:gd name="connsiteY9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7708" y="227417"/>
                  </a:moveTo>
                  <a:lnTo>
                    <a:pt x="29619" y="30981"/>
                  </a:lnTo>
                  <a:lnTo>
                    <a:pt x="29619" y="227417"/>
                  </a:lnTo>
                  <a:lnTo>
                    <a:pt x="0" y="22741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1158" y="0"/>
                  </a:lnTo>
                  <a:lnTo>
                    <a:pt x="151158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1" name="Vrije vorm: vorm 10">
              <a:extLst>
                <a:ext uri="{FF2B5EF4-FFF2-40B4-BE49-F238E27FC236}">
                  <a16:creationId xmlns:a16="http://schemas.microsoft.com/office/drawing/2014/main" id="{26C64F45-ED52-4C44-8F72-A0B624CFC430}"/>
                </a:ext>
              </a:extLst>
            </p:cNvPr>
            <p:cNvSpPr/>
            <p:nvPr/>
          </p:nvSpPr>
          <p:spPr>
            <a:xfrm>
              <a:off x="1492405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2" name="Vrije vorm: vorm 11">
              <a:extLst>
                <a:ext uri="{FF2B5EF4-FFF2-40B4-BE49-F238E27FC236}">
                  <a16:creationId xmlns:a16="http://schemas.microsoft.com/office/drawing/2014/main" id="{C1274A21-E4BD-4373-9B1D-24CD8974F1A7}"/>
                </a:ext>
              </a:extLst>
            </p:cNvPr>
            <p:cNvSpPr/>
            <p:nvPr/>
          </p:nvSpPr>
          <p:spPr>
            <a:xfrm>
              <a:off x="1567371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3" name="Vrije vorm: vorm 12">
              <a:extLst>
                <a:ext uri="{FF2B5EF4-FFF2-40B4-BE49-F238E27FC236}">
                  <a16:creationId xmlns:a16="http://schemas.microsoft.com/office/drawing/2014/main" id="{A0790F3D-487D-453B-A324-76511EE9CA3D}"/>
                </a:ext>
              </a:extLst>
            </p:cNvPr>
            <p:cNvSpPr/>
            <p:nvPr/>
          </p:nvSpPr>
          <p:spPr>
            <a:xfrm>
              <a:off x="14988063" y="8389047"/>
              <a:ext cx="136178" cy="204267"/>
            </a:xfrm>
            <a:custGeom>
              <a:avLst/>
              <a:gdLst>
                <a:gd name="connsiteX0" fmla="*/ 98729 w 136178"/>
                <a:gd name="connsiteY0" fmla="*/ 227417 h 204267"/>
                <a:gd name="connsiteX1" fmla="*/ 57195 w 136178"/>
                <a:gd name="connsiteY1" fmla="*/ 227417 h 204267"/>
                <a:gd name="connsiteX2" fmla="*/ 0 w 136178"/>
                <a:gd name="connsiteY2" fmla="*/ 0 h 204267"/>
                <a:gd name="connsiteX3" fmla="*/ 36428 w 136178"/>
                <a:gd name="connsiteY3" fmla="*/ 0 h 204267"/>
                <a:gd name="connsiteX4" fmla="*/ 79664 w 136178"/>
                <a:gd name="connsiteY4" fmla="*/ 195075 h 204267"/>
                <a:gd name="connsiteX5" fmla="*/ 124262 w 136178"/>
                <a:gd name="connsiteY5" fmla="*/ 0 h 204267"/>
                <a:gd name="connsiteX6" fmla="*/ 158307 w 136178"/>
                <a:gd name="connsiteY6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178" h="204267">
                  <a:moveTo>
                    <a:pt x="98729" y="227417"/>
                  </a:moveTo>
                  <a:lnTo>
                    <a:pt x="57195" y="227417"/>
                  </a:lnTo>
                  <a:lnTo>
                    <a:pt x="0" y="0"/>
                  </a:lnTo>
                  <a:lnTo>
                    <a:pt x="36428" y="0"/>
                  </a:lnTo>
                  <a:lnTo>
                    <a:pt x="79664" y="195075"/>
                  </a:lnTo>
                  <a:lnTo>
                    <a:pt x="124262" y="0"/>
                  </a:lnTo>
                  <a:lnTo>
                    <a:pt x="15830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4" name="Vrije vorm: vorm 13">
              <a:extLst>
                <a:ext uri="{FF2B5EF4-FFF2-40B4-BE49-F238E27FC236}">
                  <a16:creationId xmlns:a16="http://schemas.microsoft.com/office/drawing/2014/main" id="{005FF350-14F7-4565-A80B-259056298F2A}"/>
                </a:ext>
              </a:extLst>
            </p:cNvPr>
            <p:cNvSpPr/>
            <p:nvPr/>
          </p:nvSpPr>
          <p:spPr>
            <a:xfrm>
              <a:off x="15174627" y="8389047"/>
              <a:ext cx="102134" cy="204267"/>
            </a:xfrm>
            <a:custGeom>
              <a:avLst/>
              <a:gdLst>
                <a:gd name="connsiteX0" fmla="*/ 0 w 102133"/>
                <a:gd name="connsiteY0" fmla="*/ 22741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7236 h 204267"/>
                <a:gd name="connsiteX4" fmla="*/ 34725 w 102133"/>
                <a:gd name="connsiteY4" fmla="*/ 27236 h 204267"/>
                <a:gd name="connsiteX5" fmla="*/ 34725 w 102133"/>
                <a:gd name="connsiteY5" fmla="*/ 95325 h 204267"/>
                <a:gd name="connsiteX6" fmla="*/ 107581 w 102133"/>
                <a:gd name="connsiteY6" fmla="*/ 95325 h 204267"/>
                <a:gd name="connsiteX7" fmla="*/ 107581 w 102133"/>
                <a:gd name="connsiteY7" fmla="*/ 121539 h 204267"/>
                <a:gd name="connsiteX8" fmla="*/ 34725 w 102133"/>
                <a:gd name="connsiteY8" fmla="*/ 121539 h 204267"/>
                <a:gd name="connsiteX9" fmla="*/ 34725 w 102133"/>
                <a:gd name="connsiteY9" fmla="*/ 200182 h 204267"/>
                <a:gd name="connsiteX10" fmla="*/ 114730 w 102133"/>
                <a:gd name="connsiteY10" fmla="*/ 20018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41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7236"/>
                  </a:lnTo>
                  <a:lnTo>
                    <a:pt x="34725" y="27236"/>
                  </a:lnTo>
                  <a:lnTo>
                    <a:pt x="34725" y="95325"/>
                  </a:lnTo>
                  <a:lnTo>
                    <a:pt x="107581" y="95325"/>
                  </a:lnTo>
                  <a:lnTo>
                    <a:pt x="107581" y="121539"/>
                  </a:lnTo>
                  <a:lnTo>
                    <a:pt x="34725" y="121539"/>
                  </a:lnTo>
                  <a:lnTo>
                    <a:pt x="34725" y="200182"/>
                  </a:lnTo>
                  <a:lnTo>
                    <a:pt x="114730" y="20018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5" name="Vrije vorm: vorm 14">
              <a:extLst>
                <a:ext uri="{FF2B5EF4-FFF2-40B4-BE49-F238E27FC236}">
                  <a16:creationId xmlns:a16="http://schemas.microsoft.com/office/drawing/2014/main" id="{0DF3E1EC-3180-45DD-AFC2-521C739ABC30}"/>
                </a:ext>
              </a:extLst>
            </p:cNvPr>
            <p:cNvSpPr/>
            <p:nvPr/>
          </p:nvSpPr>
          <p:spPr>
            <a:xfrm>
              <a:off x="15363574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6" name="Vrije vorm: vorm 15">
              <a:extLst>
                <a:ext uri="{FF2B5EF4-FFF2-40B4-BE49-F238E27FC236}">
                  <a16:creationId xmlns:a16="http://schemas.microsoft.com/office/drawing/2014/main" id="{6B0E6A57-1592-43F5-9BEB-280FA0A1DC84}"/>
                </a:ext>
              </a:extLst>
            </p:cNvPr>
            <p:cNvSpPr/>
            <p:nvPr/>
          </p:nvSpPr>
          <p:spPr>
            <a:xfrm>
              <a:off x="15867092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7" name="Vrije vorm: vorm 16">
              <a:extLst>
                <a:ext uri="{FF2B5EF4-FFF2-40B4-BE49-F238E27FC236}">
                  <a16:creationId xmlns:a16="http://schemas.microsoft.com/office/drawing/2014/main" id="{688A696F-3196-4C99-8DDD-565A45013B8D}"/>
                </a:ext>
              </a:extLst>
            </p:cNvPr>
            <p:cNvSpPr/>
            <p:nvPr/>
          </p:nvSpPr>
          <p:spPr>
            <a:xfrm>
              <a:off x="15330210" y="8389047"/>
              <a:ext cx="102134" cy="204267"/>
            </a:xfrm>
            <a:custGeom>
              <a:avLst/>
              <a:gdLst>
                <a:gd name="connsiteX0" fmla="*/ 93963 w 102133"/>
                <a:gd name="connsiteY0" fmla="*/ 227417 h 204267"/>
                <a:gd name="connsiteX1" fmla="*/ 90558 w 102133"/>
                <a:gd name="connsiteY1" fmla="*/ 167840 h 204267"/>
                <a:gd name="connsiteX2" fmla="*/ 84090 w 102133"/>
                <a:gd name="connsiteY2" fmla="*/ 133795 h 204267"/>
                <a:gd name="connsiteX3" fmla="*/ 55152 w 102133"/>
                <a:gd name="connsiteY3" fmla="*/ 124603 h 204267"/>
                <a:gd name="connsiteX4" fmla="*/ 34045 w 102133"/>
                <a:gd name="connsiteY4" fmla="*/ 124603 h 204267"/>
                <a:gd name="connsiteX5" fmla="*/ 34045 w 102133"/>
                <a:gd name="connsiteY5" fmla="*/ 226737 h 204267"/>
                <a:gd name="connsiteX6" fmla="*/ 0 w 102133"/>
                <a:gd name="connsiteY6" fmla="*/ 226737 h 204267"/>
                <a:gd name="connsiteX7" fmla="*/ 0 w 102133"/>
                <a:gd name="connsiteY7" fmla="*/ 0 h 204267"/>
                <a:gd name="connsiteX8" fmla="*/ 65365 w 102133"/>
                <a:gd name="connsiteY8" fmla="*/ 0 h 204267"/>
                <a:gd name="connsiteX9" fmla="*/ 130731 w 102133"/>
                <a:gd name="connsiteY9" fmla="*/ 57535 h 204267"/>
                <a:gd name="connsiteX10" fmla="*/ 93282 w 102133"/>
                <a:gd name="connsiteY10" fmla="*/ 112687 h 204267"/>
                <a:gd name="connsiteX11" fmla="*/ 119837 w 102133"/>
                <a:gd name="connsiteY11" fmla="*/ 125965 h 204267"/>
                <a:gd name="connsiteX12" fmla="*/ 126986 w 102133"/>
                <a:gd name="connsiteY12" fmla="*/ 162052 h 204267"/>
                <a:gd name="connsiteX13" fmla="*/ 131752 w 102133"/>
                <a:gd name="connsiteY13" fmla="*/ 227417 h 204267"/>
                <a:gd name="connsiteX14" fmla="*/ 93963 w 102133"/>
                <a:gd name="connsiteY14" fmla="*/ 60259 h 204267"/>
                <a:gd name="connsiteX15" fmla="*/ 57876 w 102133"/>
                <a:gd name="connsiteY15" fmla="*/ 26214 h 204267"/>
                <a:gd name="connsiteX16" fmla="*/ 34385 w 102133"/>
                <a:gd name="connsiteY16" fmla="*/ 26214 h 204267"/>
                <a:gd name="connsiteX17" fmla="*/ 34385 w 102133"/>
                <a:gd name="connsiteY17" fmla="*/ 99410 h 204267"/>
                <a:gd name="connsiteX18" fmla="*/ 51748 w 102133"/>
                <a:gd name="connsiteY18" fmla="*/ 99410 h 204267"/>
                <a:gd name="connsiteX19" fmla="*/ 93622 w 102133"/>
                <a:gd name="connsiteY19" fmla="*/ 60259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2133" h="204267">
                  <a:moveTo>
                    <a:pt x="93963" y="227417"/>
                  </a:moveTo>
                  <a:cubicBezTo>
                    <a:pt x="90899" y="205629"/>
                    <a:pt x="90899" y="171925"/>
                    <a:pt x="90558" y="167840"/>
                  </a:cubicBezTo>
                  <a:cubicBezTo>
                    <a:pt x="91375" y="156123"/>
                    <a:pt x="89146" y="144395"/>
                    <a:pt x="84090" y="133795"/>
                  </a:cubicBezTo>
                  <a:cubicBezTo>
                    <a:pt x="79664" y="127667"/>
                    <a:pt x="70132" y="124603"/>
                    <a:pt x="55152" y="124603"/>
                  </a:cubicBezTo>
                  <a:lnTo>
                    <a:pt x="34045" y="124603"/>
                  </a:lnTo>
                  <a:lnTo>
                    <a:pt x="34045" y="226737"/>
                  </a:lnTo>
                  <a:lnTo>
                    <a:pt x="0" y="226737"/>
                  </a:lnTo>
                  <a:lnTo>
                    <a:pt x="0" y="0"/>
                  </a:lnTo>
                  <a:lnTo>
                    <a:pt x="65365" y="0"/>
                  </a:lnTo>
                  <a:cubicBezTo>
                    <a:pt x="103155" y="0"/>
                    <a:pt x="130731" y="9192"/>
                    <a:pt x="130731" y="57535"/>
                  </a:cubicBezTo>
                  <a:cubicBezTo>
                    <a:pt x="134421" y="82845"/>
                    <a:pt x="118168" y="106781"/>
                    <a:pt x="93282" y="112687"/>
                  </a:cubicBezTo>
                  <a:cubicBezTo>
                    <a:pt x="103788" y="112432"/>
                    <a:pt x="113736" y="117406"/>
                    <a:pt x="119837" y="125965"/>
                  </a:cubicBezTo>
                  <a:cubicBezTo>
                    <a:pt x="125141" y="137226"/>
                    <a:pt x="127599" y="149619"/>
                    <a:pt x="126986" y="162052"/>
                  </a:cubicBezTo>
                  <a:cubicBezTo>
                    <a:pt x="127139" y="183921"/>
                    <a:pt x="128732" y="205757"/>
                    <a:pt x="131752" y="227417"/>
                  </a:cubicBezTo>
                  <a:close/>
                  <a:moveTo>
                    <a:pt x="93963" y="60259"/>
                  </a:moveTo>
                  <a:cubicBezTo>
                    <a:pt x="93963" y="34045"/>
                    <a:pt x="80005" y="26214"/>
                    <a:pt x="57876" y="26214"/>
                  </a:cubicBezTo>
                  <a:lnTo>
                    <a:pt x="34385" y="26214"/>
                  </a:lnTo>
                  <a:lnTo>
                    <a:pt x="34385" y="99410"/>
                  </a:lnTo>
                  <a:lnTo>
                    <a:pt x="51748" y="99410"/>
                  </a:lnTo>
                  <a:cubicBezTo>
                    <a:pt x="82388" y="99410"/>
                    <a:pt x="93622" y="91239"/>
                    <a:pt x="93622" y="60259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8" name="Vrije vorm: vorm 17">
              <a:extLst>
                <a:ext uri="{FF2B5EF4-FFF2-40B4-BE49-F238E27FC236}">
                  <a16:creationId xmlns:a16="http://schemas.microsoft.com/office/drawing/2014/main" id="{AEC4783C-70B2-48AF-B16C-D5EBE4BF508F}"/>
                </a:ext>
              </a:extLst>
            </p:cNvPr>
            <p:cNvSpPr/>
            <p:nvPr/>
          </p:nvSpPr>
          <p:spPr>
            <a:xfrm>
              <a:off x="15494305" y="8384621"/>
              <a:ext cx="136178" cy="204267"/>
            </a:xfrm>
            <a:custGeom>
              <a:avLst/>
              <a:gdLst>
                <a:gd name="connsiteX0" fmla="*/ 136178 w 136178"/>
                <a:gd name="connsiteY0" fmla="*/ 174648 h 204267"/>
                <a:gd name="connsiteX1" fmla="*/ 68089 w 136178"/>
                <a:gd name="connsiteY1" fmla="*/ 235929 h 204267"/>
                <a:gd name="connsiteX2" fmla="*/ 0 w 136178"/>
                <a:gd name="connsiteY2" fmla="*/ 167840 h 204267"/>
                <a:gd name="connsiteX3" fmla="*/ 0 w 136178"/>
                <a:gd name="connsiteY3" fmla="*/ 165456 h 204267"/>
                <a:gd name="connsiteX4" fmla="*/ 36087 w 136178"/>
                <a:gd name="connsiteY4" fmla="*/ 165456 h 204267"/>
                <a:gd name="connsiteX5" fmla="*/ 36087 w 136178"/>
                <a:gd name="connsiteY5" fmla="*/ 168180 h 204267"/>
                <a:gd name="connsiteX6" fmla="*/ 67068 w 136178"/>
                <a:gd name="connsiteY6" fmla="*/ 209714 h 204267"/>
                <a:gd name="connsiteX7" fmla="*/ 98794 w 136178"/>
                <a:gd name="connsiteY7" fmla="*/ 185418 h 204267"/>
                <a:gd name="connsiteX8" fmla="*/ 98389 w 136178"/>
                <a:gd name="connsiteY8" fmla="*/ 175670 h 204267"/>
                <a:gd name="connsiteX9" fmla="*/ 76600 w 136178"/>
                <a:gd name="connsiteY9" fmla="*/ 141625 h 204267"/>
                <a:gd name="connsiteX10" fmla="*/ 57535 w 136178"/>
                <a:gd name="connsiteY10" fmla="*/ 129710 h 204267"/>
                <a:gd name="connsiteX11" fmla="*/ 3064 w 136178"/>
                <a:gd name="connsiteY11" fmla="*/ 58557 h 204267"/>
                <a:gd name="connsiteX12" fmla="*/ 71493 w 136178"/>
                <a:gd name="connsiteY12" fmla="*/ 0 h 204267"/>
                <a:gd name="connsiteX13" fmla="*/ 133795 w 136178"/>
                <a:gd name="connsiteY13" fmla="*/ 56854 h 204267"/>
                <a:gd name="connsiteX14" fmla="*/ 133795 w 136178"/>
                <a:gd name="connsiteY14" fmla="*/ 65025 h 204267"/>
                <a:gd name="connsiteX15" fmla="*/ 99750 w 136178"/>
                <a:gd name="connsiteY15" fmla="*/ 65025 h 204267"/>
                <a:gd name="connsiteX16" fmla="*/ 99750 w 136178"/>
                <a:gd name="connsiteY16" fmla="*/ 59578 h 204267"/>
                <a:gd name="connsiteX17" fmla="*/ 71153 w 136178"/>
                <a:gd name="connsiteY17" fmla="*/ 25533 h 204267"/>
                <a:gd name="connsiteX18" fmla="*/ 41810 w 136178"/>
                <a:gd name="connsiteY18" fmla="*/ 49733 h 204267"/>
                <a:gd name="connsiteX19" fmla="*/ 41875 w 136178"/>
                <a:gd name="connsiteY19" fmla="*/ 55493 h 204267"/>
                <a:gd name="connsiteX20" fmla="*/ 73196 w 136178"/>
                <a:gd name="connsiteY20" fmla="*/ 95325 h 204267"/>
                <a:gd name="connsiteX21" fmla="*/ 89197 w 136178"/>
                <a:gd name="connsiteY21" fmla="*/ 105538 h 204267"/>
                <a:gd name="connsiteX22" fmla="*/ 136178 w 136178"/>
                <a:gd name="connsiteY22" fmla="*/ 174648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6178" h="204267">
                  <a:moveTo>
                    <a:pt x="136178" y="174648"/>
                  </a:moveTo>
                  <a:cubicBezTo>
                    <a:pt x="136178" y="215502"/>
                    <a:pt x="113709" y="235929"/>
                    <a:pt x="68089" y="235929"/>
                  </a:cubicBezTo>
                  <a:cubicBezTo>
                    <a:pt x="18044" y="235929"/>
                    <a:pt x="0" y="215842"/>
                    <a:pt x="0" y="167840"/>
                  </a:cubicBezTo>
                  <a:lnTo>
                    <a:pt x="0" y="165456"/>
                  </a:lnTo>
                  <a:lnTo>
                    <a:pt x="36087" y="165456"/>
                  </a:lnTo>
                  <a:lnTo>
                    <a:pt x="36087" y="168180"/>
                  </a:lnTo>
                  <a:cubicBezTo>
                    <a:pt x="36087" y="195075"/>
                    <a:pt x="42896" y="209714"/>
                    <a:pt x="67068" y="209714"/>
                  </a:cubicBezTo>
                  <a:cubicBezTo>
                    <a:pt x="82538" y="211766"/>
                    <a:pt x="96744" y="200889"/>
                    <a:pt x="98794" y="185418"/>
                  </a:cubicBezTo>
                  <a:cubicBezTo>
                    <a:pt x="99226" y="182170"/>
                    <a:pt x="99090" y="178871"/>
                    <a:pt x="98389" y="175670"/>
                  </a:cubicBezTo>
                  <a:cubicBezTo>
                    <a:pt x="97851" y="161206"/>
                    <a:pt x="89510" y="148172"/>
                    <a:pt x="76600" y="141625"/>
                  </a:cubicBezTo>
                  <a:lnTo>
                    <a:pt x="57535" y="129710"/>
                  </a:lnTo>
                  <a:cubicBezTo>
                    <a:pt x="23491" y="108942"/>
                    <a:pt x="3064" y="95665"/>
                    <a:pt x="3064" y="58557"/>
                  </a:cubicBezTo>
                  <a:cubicBezTo>
                    <a:pt x="3064" y="21448"/>
                    <a:pt x="28257" y="0"/>
                    <a:pt x="71493" y="0"/>
                  </a:cubicBezTo>
                  <a:cubicBezTo>
                    <a:pt x="114730" y="0"/>
                    <a:pt x="133795" y="19065"/>
                    <a:pt x="133795" y="56854"/>
                  </a:cubicBezTo>
                  <a:lnTo>
                    <a:pt x="133795" y="65025"/>
                  </a:lnTo>
                  <a:lnTo>
                    <a:pt x="99750" y="65025"/>
                  </a:lnTo>
                  <a:lnTo>
                    <a:pt x="99750" y="59578"/>
                  </a:lnTo>
                  <a:cubicBezTo>
                    <a:pt x="99750" y="37449"/>
                    <a:pt x="90218" y="25533"/>
                    <a:pt x="71153" y="25533"/>
                  </a:cubicBezTo>
                  <a:cubicBezTo>
                    <a:pt x="56368" y="24113"/>
                    <a:pt x="43230" y="34947"/>
                    <a:pt x="41810" y="49733"/>
                  </a:cubicBezTo>
                  <a:cubicBezTo>
                    <a:pt x="41623" y="51649"/>
                    <a:pt x="41647" y="53581"/>
                    <a:pt x="41875" y="55493"/>
                  </a:cubicBezTo>
                  <a:cubicBezTo>
                    <a:pt x="41875" y="78302"/>
                    <a:pt x="57876" y="85452"/>
                    <a:pt x="73196" y="95325"/>
                  </a:cubicBezTo>
                  <a:lnTo>
                    <a:pt x="89197" y="105538"/>
                  </a:lnTo>
                  <a:cubicBezTo>
                    <a:pt x="123582" y="129369"/>
                    <a:pt x="136178" y="139583"/>
                    <a:pt x="136178" y="174648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9" name="Vrije vorm: vorm 18">
              <a:extLst>
                <a:ext uri="{FF2B5EF4-FFF2-40B4-BE49-F238E27FC236}">
                  <a16:creationId xmlns:a16="http://schemas.microsoft.com/office/drawing/2014/main" id="{EC260265-CD72-4F60-B145-34D7C76DF409}"/>
                </a:ext>
              </a:extLst>
            </p:cNvPr>
            <p:cNvSpPr/>
            <p:nvPr/>
          </p:nvSpPr>
          <p:spPr>
            <a:xfrm>
              <a:off x="15738063" y="8389047"/>
              <a:ext cx="136178" cy="204267"/>
            </a:xfrm>
            <a:custGeom>
              <a:avLst/>
              <a:gdLst>
                <a:gd name="connsiteX0" fmla="*/ 86473 w 136178"/>
                <a:gd name="connsiteY0" fmla="*/ 27236 h 204267"/>
                <a:gd name="connsiteX1" fmla="*/ 86473 w 136178"/>
                <a:gd name="connsiteY1" fmla="*/ 227417 h 204267"/>
                <a:gd name="connsiteX2" fmla="*/ 52429 w 136178"/>
                <a:gd name="connsiteY2" fmla="*/ 227417 h 204267"/>
                <a:gd name="connsiteX3" fmla="*/ 52429 w 136178"/>
                <a:gd name="connsiteY3" fmla="*/ 27236 h 204267"/>
                <a:gd name="connsiteX4" fmla="*/ 0 w 136178"/>
                <a:gd name="connsiteY4" fmla="*/ 27236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7236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6473" y="27236"/>
                  </a:moveTo>
                  <a:lnTo>
                    <a:pt x="86473" y="227417"/>
                  </a:lnTo>
                  <a:lnTo>
                    <a:pt x="52429" y="227417"/>
                  </a:lnTo>
                  <a:lnTo>
                    <a:pt x="52429" y="27236"/>
                  </a:lnTo>
                  <a:lnTo>
                    <a:pt x="0" y="27236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7236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0" name="Vrije vorm: vorm 19">
              <a:extLst>
                <a:ext uri="{FF2B5EF4-FFF2-40B4-BE49-F238E27FC236}">
                  <a16:creationId xmlns:a16="http://schemas.microsoft.com/office/drawing/2014/main" id="{5B5C4951-9A86-4E35-8B95-B77BD0F3F1B3}"/>
                </a:ext>
              </a:extLst>
            </p:cNvPr>
            <p:cNvSpPr/>
            <p:nvPr/>
          </p:nvSpPr>
          <p:spPr>
            <a:xfrm>
              <a:off x="14922357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1067 w 136178"/>
                <a:gd name="connsiteY2" fmla="*/ 227077 h 204267"/>
                <a:gd name="connsiteX3" fmla="*/ 51067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1067" y="227077"/>
                  </a:lnTo>
                  <a:lnTo>
                    <a:pt x="51067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1" name="Vrije vorm: vorm 20">
              <a:extLst>
                <a:ext uri="{FF2B5EF4-FFF2-40B4-BE49-F238E27FC236}">
                  <a16:creationId xmlns:a16="http://schemas.microsoft.com/office/drawing/2014/main" id="{0256AB7C-139E-4836-AACE-69574F8730BA}"/>
                </a:ext>
              </a:extLst>
            </p:cNvPr>
            <p:cNvSpPr/>
            <p:nvPr/>
          </p:nvSpPr>
          <p:spPr>
            <a:xfrm>
              <a:off x="15698231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3790 w 136178"/>
                <a:gd name="connsiteY2" fmla="*/ 227077 h 204267"/>
                <a:gd name="connsiteX3" fmla="*/ 53790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3790" y="227077"/>
                  </a:lnTo>
                  <a:lnTo>
                    <a:pt x="53790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2" name="Vrije vorm: vorm 21">
              <a:extLst>
                <a:ext uri="{FF2B5EF4-FFF2-40B4-BE49-F238E27FC236}">
                  <a16:creationId xmlns:a16="http://schemas.microsoft.com/office/drawing/2014/main" id="{FBD95BA7-860A-4268-B82B-F0E34D6D3C4B}"/>
                </a:ext>
              </a:extLst>
            </p:cNvPr>
            <p:cNvSpPr/>
            <p:nvPr/>
          </p:nvSpPr>
          <p:spPr>
            <a:xfrm>
              <a:off x="15079643" y="8687277"/>
              <a:ext cx="238312" cy="204267"/>
            </a:xfrm>
            <a:custGeom>
              <a:avLst/>
              <a:gdLst>
                <a:gd name="connsiteX0" fmla="*/ 205288 w 238311"/>
                <a:gd name="connsiteY0" fmla="*/ 227077 h 204267"/>
                <a:gd name="connsiteX1" fmla="*/ 164094 w 238311"/>
                <a:gd name="connsiteY1" fmla="*/ 227077 h 204267"/>
                <a:gd name="connsiteX2" fmla="*/ 130050 w 238311"/>
                <a:gd name="connsiteY2" fmla="*/ 36428 h 204267"/>
                <a:gd name="connsiteX3" fmla="*/ 90558 w 238311"/>
                <a:gd name="connsiteY3" fmla="*/ 227077 h 204267"/>
                <a:gd name="connsiteX4" fmla="*/ 49705 w 238311"/>
                <a:gd name="connsiteY4" fmla="*/ 227077 h 204267"/>
                <a:gd name="connsiteX5" fmla="*/ 0 w 238311"/>
                <a:gd name="connsiteY5" fmla="*/ 0 h 204267"/>
                <a:gd name="connsiteX6" fmla="*/ 37108 w 238311"/>
                <a:gd name="connsiteY6" fmla="*/ 0 h 204267"/>
                <a:gd name="connsiteX7" fmla="*/ 71153 w 238311"/>
                <a:gd name="connsiteY7" fmla="*/ 189968 h 204267"/>
                <a:gd name="connsiteX8" fmla="*/ 109964 w 238311"/>
                <a:gd name="connsiteY8" fmla="*/ 0 h 204267"/>
                <a:gd name="connsiteX9" fmla="*/ 151158 w 238311"/>
                <a:gd name="connsiteY9" fmla="*/ 0 h 204267"/>
                <a:gd name="connsiteX10" fmla="*/ 186564 w 238311"/>
                <a:gd name="connsiteY10" fmla="*/ 190990 h 204267"/>
                <a:gd name="connsiteX11" fmla="*/ 222991 w 238311"/>
                <a:gd name="connsiteY11" fmla="*/ 1021 h 204267"/>
                <a:gd name="connsiteX12" fmla="*/ 257036 w 238311"/>
                <a:gd name="connsiteY12" fmla="*/ 1021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8311" h="204267">
                  <a:moveTo>
                    <a:pt x="205288" y="227077"/>
                  </a:moveTo>
                  <a:lnTo>
                    <a:pt x="164094" y="227077"/>
                  </a:lnTo>
                  <a:lnTo>
                    <a:pt x="130050" y="36428"/>
                  </a:lnTo>
                  <a:lnTo>
                    <a:pt x="90558" y="227077"/>
                  </a:lnTo>
                  <a:lnTo>
                    <a:pt x="49705" y="227077"/>
                  </a:lnTo>
                  <a:lnTo>
                    <a:pt x="0" y="0"/>
                  </a:lnTo>
                  <a:lnTo>
                    <a:pt x="37108" y="0"/>
                  </a:lnTo>
                  <a:lnTo>
                    <a:pt x="71153" y="189968"/>
                  </a:lnTo>
                  <a:lnTo>
                    <a:pt x="109964" y="0"/>
                  </a:lnTo>
                  <a:lnTo>
                    <a:pt x="151158" y="0"/>
                  </a:lnTo>
                  <a:lnTo>
                    <a:pt x="186564" y="190990"/>
                  </a:lnTo>
                  <a:lnTo>
                    <a:pt x="222991" y="1021"/>
                  </a:lnTo>
                  <a:lnTo>
                    <a:pt x="257036" y="1021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3" name="Vrije vorm: vorm 22">
              <a:extLst>
                <a:ext uri="{FF2B5EF4-FFF2-40B4-BE49-F238E27FC236}">
                  <a16:creationId xmlns:a16="http://schemas.microsoft.com/office/drawing/2014/main" id="{DCCBD1FD-7E6F-48E4-AC8D-94AC89D330F8}"/>
                </a:ext>
              </a:extLst>
            </p:cNvPr>
            <p:cNvSpPr/>
            <p:nvPr/>
          </p:nvSpPr>
          <p:spPr>
            <a:xfrm>
              <a:off x="16012122" y="8882693"/>
              <a:ext cx="34045" cy="34045"/>
            </a:xfrm>
            <a:custGeom>
              <a:avLst/>
              <a:gdLst>
                <a:gd name="connsiteX0" fmla="*/ 36768 w 34044"/>
                <a:gd name="connsiteY0" fmla="*/ 18384 h 34044"/>
                <a:gd name="connsiteX1" fmla="*/ 18384 w 34044"/>
                <a:gd name="connsiteY1" fmla="*/ 36768 h 34044"/>
                <a:gd name="connsiteX2" fmla="*/ 0 w 34044"/>
                <a:gd name="connsiteY2" fmla="*/ 18384 h 34044"/>
                <a:gd name="connsiteX3" fmla="*/ 18384 w 34044"/>
                <a:gd name="connsiteY3" fmla="*/ 0 h 34044"/>
                <a:gd name="connsiteX4" fmla="*/ 36768 w 34044"/>
                <a:gd name="connsiteY4" fmla="*/ 18384 h 3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44" h="34044">
                  <a:moveTo>
                    <a:pt x="36768" y="18384"/>
                  </a:moveTo>
                  <a:cubicBezTo>
                    <a:pt x="36768" y="28536"/>
                    <a:pt x="28536" y="36768"/>
                    <a:pt x="18384" y="36768"/>
                  </a:cubicBezTo>
                  <a:cubicBezTo>
                    <a:pt x="8232" y="36768"/>
                    <a:pt x="0" y="28536"/>
                    <a:pt x="0" y="18384"/>
                  </a:cubicBezTo>
                  <a:cubicBezTo>
                    <a:pt x="0" y="8232"/>
                    <a:pt x="8232" y="0"/>
                    <a:pt x="18384" y="0"/>
                  </a:cubicBezTo>
                  <a:cubicBezTo>
                    <a:pt x="28536" y="0"/>
                    <a:pt x="36768" y="8232"/>
                    <a:pt x="36768" y="18384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4" name="Vrije vorm: vorm 23">
              <a:extLst>
                <a:ext uri="{FF2B5EF4-FFF2-40B4-BE49-F238E27FC236}">
                  <a16:creationId xmlns:a16="http://schemas.microsoft.com/office/drawing/2014/main" id="{54A8FDF3-5802-4ED3-8C3E-33E130D37233}"/>
                </a:ext>
              </a:extLst>
            </p:cNvPr>
            <p:cNvSpPr/>
            <p:nvPr/>
          </p:nvSpPr>
          <p:spPr>
            <a:xfrm>
              <a:off x="15885136" y="8389047"/>
              <a:ext cx="136178" cy="204267"/>
            </a:xfrm>
            <a:custGeom>
              <a:avLst/>
              <a:gdLst>
                <a:gd name="connsiteX0" fmla="*/ 94984 w 136178"/>
                <a:gd name="connsiteY0" fmla="*/ 140604 h 204267"/>
                <a:gd name="connsiteX1" fmla="*/ 94984 w 136178"/>
                <a:gd name="connsiteY1" fmla="*/ 227417 h 204267"/>
                <a:gd name="connsiteX2" fmla="*/ 60940 w 136178"/>
                <a:gd name="connsiteY2" fmla="*/ 227417 h 204267"/>
                <a:gd name="connsiteX3" fmla="*/ 60940 w 136178"/>
                <a:gd name="connsiteY3" fmla="*/ 140604 h 204267"/>
                <a:gd name="connsiteX4" fmla="*/ 0 w 136178"/>
                <a:gd name="connsiteY4" fmla="*/ 0 h 204267"/>
                <a:gd name="connsiteX5" fmla="*/ 39151 w 136178"/>
                <a:gd name="connsiteY5" fmla="*/ 0 h 204267"/>
                <a:gd name="connsiteX6" fmla="*/ 80005 w 136178"/>
                <a:gd name="connsiteY6" fmla="*/ 108602 h 204267"/>
                <a:gd name="connsiteX7" fmla="*/ 121539 w 136178"/>
                <a:gd name="connsiteY7" fmla="*/ 0 h 204267"/>
                <a:gd name="connsiteX8" fmla="*/ 157966 w 136178"/>
                <a:gd name="connsiteY8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178" h="204267">
                  <a:moveTo>
                    <a:pt x="94984" y="140604"/>
                  </a:moveTo>
                  <a:lnTo>
                    <a:pt x="94984" y="227417"/>
                  </a:lnTo>
                  <a:lnTo>
                    <a:pt x="60940" y="227417"/>
                  </a:lnTo>
                  <a:lnTo>
                    <a:pt x="60940" y="140604"/>
                  </a:lnTo>
                  <a:lnTo>
                    <a:pt x="0" y="0"/>
                  </a:lnTo>
                  <a:lnTo>
                    <a:pt x="39151" y="0"/>
                  </a:lnTo>
                  <a:lnTo>
                    <a:pt x="80005" y="108602"/>
                  </a:lnTo>
                  <a:lnTo>
                    <a:pt x="121539" y="0"/>
                  </a:lnTo>
                  <a:lnTo>
                    <a:pt x="157966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5" name="Vrije vorm: vorm 24">
              <a:extLst>
                <a:ext uri="{FF2B5EF4-FFF2-40B4-BE49-F238E27FC236}">
                  <a16:creationId xmlns:a16="http://schemas.microsoft.com/office/drawing/2014/main" id="{3C1DCD87-2350-4248-8EA5-FCC9753A66D5}"/>
                </a:ext>
              </a:extLst>
            </p:cNvPr>
            <p:cNvSpPr/>
            <p:nvPr/>
          </p:nvSpPr>
          <p:spPr>
            <a:xfrm>
              <a:off x="14530844" y="8682580"/>
              <a:ext cx="136178" cy="204267"/>
            </a:xfrm>
            <a:custGeom>
              <a:avLst/>
              <a:gdLst>
                <a:gd name="connsiteX0" fmla="*/ 147074 w 136178"/>
                <a:gd name="connsiteY0" fmla="*/ 120449 h 204267"/>
                <a:gd name="connsiteX1" fmla="*/ 136180 w 136178"/>
                <a:gd name="connsiteY1" fmla="*/ 203517 h 204267"/>
                <a:gd name="connsiteX2" fmla="*/ 72857 w 136178"/>
                <a:gd name="connsiteY2" fmla="*/ 235859 h 204267"/>
                <a:gd name="connsiteX3" fmla="*/ 11917 w 136178"/>
                <a:gd name="connsiteY3" fmla="*/ 204879 h 204267"/>
                <a:gd name="connsiteX4" fmla="*/ 3066 w 136178"/>
                <a:gd name="connsiteY4" fmla="*/ 170834 h 204267"/>
                <a:gd name="connsiteX5" fmla="*/ 2 w 136178"/>
                <a:gd name="connsiteY5" fmla="*/ 120789 h 204267"/>
                <a:gd name="connsiteX6" fmla="*/ 4427 w 136178"/>
                <a:gd name="connsiteY6" fmla="*/ 59509 h 204267"/>
                <a:gd name="connsiteX7" fmla="*/ 20428 w 136178"/>
                <a:gd name="connsiteY7" fmla="*/ 20698 h 204267"/>
                <a:gd name="connsiteX8" fmla="*/ 74219 w 136178"/>
                <a:gd name="connsiteY8" fmla="*/ 271 h 204267"/>
                <a:gd name="connsiteX9" fmla="*/ 128009 w 136178"/>
                <a:gd name="connsiteY9" fmla="*/ 18655 h 204267"/>
                <a:gd name="connsiteX10" fmla="*/ 144350 w 136178"/>
                <a:gd name="connsiteY10" fmla="*/ 59509 h 204267"/>
                <a:gd name="connsiteX11" fmla="*/ 147074 w 136178"/>
                <a:gd name="connsiteY11" fmla="*/ 120449 h 204267"/>
                <a:gd name="connsiteX12" fmla="*/ 110646 w 136178"/>
                <a:gd name="connsiteY12" fmla="*/ 116363 h 204267"/>
                <a:gd name="connsiteX13" fmla="*/ 107923 w 136178"/>
                <a:gd name="connsiteY13" fmla="*/ 59509 h 204267"/>
                <a:gd name="connsiteX14" fmla="*/ 73878 w 136178"/>
                <a:gd name="connsiteY14" fmla="*/ 25464 h 204267"/>
                <a:gd name="connsiteX15" fmla="*/ 39834 w 136178"/>
                <a:gd name="connsiteY15" fmla="*/ 59509 h 204267"/>
                <a:gd name="connsiteX16" fmla="*/ 39834 w 136178"/>
                <a:gd name="connsiteY16" fmla="*/ 79595 h 204267"/>
                <a:gd name="connsiteX17" fmla="*/ 39834 w 136178"/>
                <a:gd name="connsiteY17" fmla="*/ 113640 h 204267"/>
                <a:gd name="connsiteX18" fmla="*/ 39834 w 136178"/>
                <a:gd name="connsiteY18" fmla="*/ 147684 h 204267"/>
                <a:gd name="connsiteX19" fmla="*/ 41536 w 136178"/>
                <a:gd name="connsiteY19" fmla="*/ 169132 h 204267"/>
                <a:gd name="connsiteX20" fmla="*/ 51749 w 136178"/>
                <a:gd name="connsiteY20" fmla="*/ 196368 h 204267"/>
                <a:gd name="connsiteX21" fmla="*/ 76261 w 136178"/>
                <a:gd name="connsiteY21" fmla="*/ 206241 h 204267"/>
                <a:gd name="connsiteX22" fmla="*/ 110306 w 136178"/>
                <a:gd name="connsiteY22" fmla="*/ 172196 h 204267"/>
                <a:gd name="connsiteX23" fmla="*/ 112008 w 136178"/>
                <a:gd name="connsiteY23" fmla="*/ 150748 h 204267"/>
                <a:gd name="connsiteX24" fmla="*/ 110646 w 136178"/>
                <a:gd name="connsiteY24" fmla="*/ 116363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6178" h="204267">
                  <a:moveTo>
                    <a:pt x="147074" y="120449"/>
                  </a:moveTo>
                  <a:cubicBezTo>
                    <a:pt x="148939" y="148586"/>
                    <a:pt x="145237" y="176813"/>
                    <a:pt x="136180" y="203517"/>
                  </a:cubicBezTo>
                  <a:cubicBezTo>
                    <a:pt x="123828" y="226395"/>
                    <a:pt x="98631" y="239264"/>
                    <a:pt x="72857" y="235859"/>
                  </a:cubicBezTo>
                  <a:cubicBezTo>
                    <a:pt x="48135" y="238876"/>
                    <a:pt x="24048" y="226630"/>
                    <a:pt x="11917" y="204879"/>
                  </a:cubicBezTo>
                  <a:cubicBezTo>
                    <a:pt x="7071" y="194111"/>
                    <a:pt x="4078" y="182600"/>
                    <a:pt x="3066" y="170834"/>
                  </a:cubicBezTo>
                  <a:cubicBezTo>
                    <a:pt x="1076" y="154227"/>
                    <a:pt x="53" y="137515"/>
                    <a:pt x="2" y="120789"/>
                  </a:cubicBezTo>
                  <a:cubicBezTo>
                    <a:pt x="-57" y="100281"/>
                    <a:pt x="1422" y="79796"/>
                    <a:pt x="4427" y="59509"/>
                  </a:cubicBezTo>
                  <a:cubicBezTo>
                    <a:pt x="6146" y="45360"/>
                    <a:pt x="11677" y="31946"/>
                    <a:pt x="20428" y="20698"/>
                  </a:cubicBezTo>
                  <a:cubicBezTo>
                    <a:pt x="34459" y="6275"/>
                    <a:pt x="54151" y="-1202"/>
                    <a:pt x="74219" y="271"/>
                  </a:cubicBezTo>
                  <a:cubicBezTo>
                    <a:pt x="93940" y="-1468"/>
                    <a:pt x="113477" y="5210"/>
                    <a:pt x="128009" y="18655"/>
                  </a:cubicBezTo>
                  <a:cubicBezTo>
                    <a:pt x="137317" y="30391"/>
                    <a:pt x="142996" y="44590"/>
                    <a:pt x="144350" y="59509"/>
                  </a:cubicBezTo>
                  <a:cubicBezTo>
                    <a:pt x="146479" y="79748"/>
                    <a:pt x="147388" y="100100"/>
                    <a:pt x="147074" y="120449"/>
                  </a:cubicBezTo>
                  <a:close/>
                  <a:moveTo>
                    <a:pt x="110646" y="116363"/>
                  </a:moveTo>
                  <a:cubicBezTo>
                    <a:pt x="111042" y="97373"/>
                    <a:pt x="110132" y="78376"/>
                    <a:pt x="107923" y="59509"/>
                  </a:cubicBezTo>
                  <a:cubicBezTo>
                    <a:pt x="103610" y="36811"/>
                    <a:pt x="92262" y="25464"/>
                    <a:pt x="73878" y="25464"/>
                  </a:cubicBezTo>
                  <a:cubicBezTo>
                    <a:pt x="55835" y="25464"/>
                    <a:pt x="44260" y="37039"/>
                    <a:pt x="39834" y="59509"/>
                  </a:cubicBezTo>
                  <a:cubicBezTo>
                    <a:pt x="39438" y="66199"/>
                    <a:pt x="39438" y="72905"/>
                    <a:pt x="39834" y="79595"/>
                  </a:cubicBezTo>
                  <a:cubicBezTo>
                    <a:pt x="39834" y="88787"/>
                    <a:pt x="39834" y="100703"/>
                    <a:pt x="39834" y="113640"/>
                  </a:cubicBezTo>
                  <a:cubicBezTo>
                    <a:pt x="39834" y="126577"/>
                    <a:pt x="39834" y="138833"/>
                    <a:pt x="39834" y="147684"/>
                  </a:cubicBezTo>
                  <a:cubicBezTo>
                    <a:pt x="39834" y="156536"/>
                    <a:pt x="39834" y="164026"/>
                    <a:pt x="41536" y="169132"/>
                  </a:cubicBezTo>
                  <a:cubicBezTo>
                    <a:pt x="42595" y="178927"/>
                    <a:pt x="46108" y="188292"/>
                    <a:pt x="51749" y="196368"/>
                  </a:cubicBezTo>
                  <a:cubicBezTo>
                    <a:pt x="57886" y="203367"/>
                    <a:pt x="66986" y="207034"/>
                    <a:pt x="76261" y="206241"/>
                  </a:cubicBezTo>
                  <a:cubicBezTo>
                    <a:pt x="94986" y="206241"/>
                    <a:pt x="106221" y="194325"/>
                    <a:pt x="110306" y="172196"/>
                  </a:cubicBezTo>
                  <a:cubicBezTo>
                    <a:pt x="111240" y="165081"/>
                    <a:pt x="111808" y="157921"/>
                    <a:pt x="112008" y="150748"/>
                  </a:cubicBezTo>
                  <a:cubicBezTo>
                    <a:pt x="110306" y="143258"/>
                    <a:pt x="110646" y="131002"/>
                    <a:pt x="110646" y="116363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6" name="Vrije vorm: vorm 25">
              <a:extLst>
                <a:ext uri="{FF2B5EF4-FFF2-40B4-BE49-F238E27FC236}">
                  <a16:creationId xmlns:a16="http://schemas.microsoft.com/office/drawing/2014/main" id="{B63B6ECE-1B0E-473C-A805-2162AFF93738}"/>
                </a:ext>
              </a:extLst>
            </p:cNvPr>
            <p:cNvSpPr/>
            <p:nvPr/>
          </p:nvSpPr>
          <p:spPr>
            <a:xfrm>
              <a:off x="14723197" y="8687277"/>
              <a:ext cx="102134" cy="204267"/>
            </a:xfrm>
            <a:custGeom>
              <a:avLst/>
              <a:gdLst>
                <a:gd name="connsiteX0" fmla="*/ 34045 w 102133"/>
                <a:gd name="connsiteY0" fmla="*/ 26895 h 204267"/>
                <a:gd name="connsiteX1" fmla="*/ 34045 w 102133"/>
                <a:gd name="connsiteY1" fmla="*/ 96686 h 204267"/>
                <a:gd name="connsiteX2" fmla="*/ 102133 w 102133"/>
                <a:gd name="connsiteY2" fmla="*/ 96686 h 204267"/>
                <a:gd name="connsiteX3" fmla="*/ 102133 w 102133"/>
                <a:gd name="connsiteY3" fmla="*/ 122901 h 204267"/>
                <a:gd name="connsiteX4" fmla="*/ 34045 w 102133"/>
                <a:gd name="connsiteY4" fmla="*/ 122901 h 204267"/>
                <a:gd name="connsiteX5" fmla="*/ 34045 w 102133"/>
                <a:gd name="connsiteY5" fmla="*/ 225034 h 204267"/>
                <a:gd name="connsiteX6" fmla="*/ 0 w 102133"/>
                <a:gd name="connsiteY6" fmla="*/ 225034 h 204267"/>
                <a:gd name="connsiteX7" fmla="*/ 0 w 102133"/>
                <a:gd name="connsiteY7" fmla="*/ 0 h 204267"/>
                <a:gd name="connsiteX8" fmla="*/ 105197 w 102133"/>
                <a:gd name="connsiteY8" fmla="*/ 0 h 204267"/>
                <a:gd name="connsiteX9" fmla="*/ 105197 w 102133"/>
                <a:gd name="connsiteY9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133" h="204267">
                  <a:moveTo>
                    <a:pt x="34045" y="26895"/>
                  </a:moveTo>
                  <a:lnTo>
                    <a:pt x="34045" y="96686"/>
                  </a:lnTo>
                  <a:lnTo>
                    <a:pt x="102133" y="96686"/>
                  </a:lnTo>
                  <a:lnTo>
                    <a:pt x="102133" y="122901"/>
                  </a:lnTo>
                  <a:lnTo>
                    <a:pt x="34045" y="122901"/>
                  </a:lnTo>
                  <a:lnTo>
                    <a:pt x="34045" y="225034"/>
                  </a:lnTo>
                  <a:lnTo>
                    <a:pt x="0" y="225034"/>
                  </a:lnTo>
                  <a:lnTo>
                    <a:pt x="0" y="0"/>
                  </a:lnTo>
                  <a:lnTo>
                    <a:pt x="105197" y="0"/>
                  </a:lnTo>
                  <a:lnTo>
                    <a:pt x="105197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20343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43BE396C-3333-4794-A10C-231BC206BF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70159" y="3497373"/>
            <a:ext cx="3912979" cy="1446102"/>
          </a:xfrm>
          <a:prstGeom prst="rect">
            <a:avLst/>
          </a:prstGeom>
        </p:spPr>
      </p:pic>
      <p:sp>
        <p:nvSpPr>
          <p:cNvPr id="10" name="Titel 31">
            <a:extLst>
              <a:ext uri="{FF2B5EF4-FFF2-40B4-BE49-F238E27FC236}">
                <a16:creationId xmlns:a16="http://schemas.microsoft.com/office/drawing/2014/main" id="{B252D7BE-7EBF-40DA-AC21-D3F5E7D1FA54}"/>
              </a:ext>
            </a:extLst>
          </p:cNvPr>
          <p:cNvSpPr txBox="1">
            <a:spLocks/>
          </p:cNvSpPr>
          <p:nvPr/>
        </p:nvSpPr>
        <p:spPr>
          <a:xfrm>
            <a:off x="3042034" y="5423343"/>
            <a:ext cx="10173520" cy="849086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2200" b="0" spc="300">
                <a:solidFill>
                  <a:schemeClr val="bg1"/>
                </a:solidFill>
              </a:rPr>
              <a:t>HIGH TECH HUMAN TOUCH</a:t>
            </a:r>
          </a:p>
        </p:txBody>
      </p:sp>
    </p:spTree>
    <p:extLst>
      <p:ext uri="{BB962C8B-B14F-4D97-AF65-F5344CB8AC3E}">
        <p14:creationId xmlns:p14="http://schemas.microsoft.com/office/powerpoint/2010/main" val="59163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4" descr="Afbeelding met buiten, gras, gebouw, zitten&#10;&#10;Beschrijving is gegenereerd met zeer hoge betrouwbaarheid">
            <a:extLst>
              <a:ext uri="{FF2B5EF4-FFF2-40B4-BE49-F238E27FC236}">
                <a16:creationId xmlns:a16="http://schemas.microsoft.com/office/drawing/2014/main" id="{9EC6DB12-8C6D-46E0-9BEA-14C18B6CE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40969"/>
            <a:ext cx="16333730" cy="9186103"/>
          </a:xfrm>
          <a:prstGeom prst="rect">
            <a:avLst/>
          </a:prstGeom>
        </p:spPr>
      </p:pic>
      <p:sp>
        <p:nvSpPr>
          <p:cNvPr id="3" name="Tijdelijke aanduiding voor SmartArt 2">
            <a:extLst>
              <a:ext uri="{FF2B5EF4-FFF2-40B4-BE49-F238E27FC236}">
                <a16:creationId xmlns:a16="http://schemas.microsoft.com/office/drawing/2014/main" id="{48DD0CF9-46BA-4FAD-9D6F-ECB6F857ED16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-2" y="815976"/>
            <a:ext cx="5437655" cy="4924424"/>
          </a:xfrm>
        </p:spPr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592A38-EBFE-48C3-882C-C9DDD0A49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800">
                <a:solidFill>
                  <a:srgbClr val="822433"/>
                </a:solidFill>
                <a:latin typeface="Arial Narrow"/>
              </a:rPr>
              <a:t>SHAPING2030</a:t>
            </a:r>
            <a:endParaRPr lang="nl-NL" sz="2800">
              <a:solidFill>
                <a:srgbClr val="822433"/>
              </a:solidFill>
            </a:endParaRPr>
          </a:p>
        </p:txBody>
      </p:sp>
      <p:sp>
        <p:nvSpPr>
          <p:cNvPr id="36" name="Tijdelijke aanduiding voor inhoud 6">
            <a:extLst>
              <a:ext uri="{FF2B5EF4-FFF2-40B4-BE49-F238E27FC236}">
                <a16:creationId xmlns:a16="http://schemas.microsoft.com/office/drawing/2014/main" id="{1435FB5E-AD4E-4825-B605-79310D433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738" y="1725613"/>
            <a:ext cx="4552798" cy="4159427"/>
          </a:xfrm>
        </p:spPr>
        <p:txBody>
          <a:bodyPr vert="horz" wrap="square" lIns="0" tIns="0" rIns="72000" bIns="360000" rtlCol="0" anchor="t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2000" b="1">
                <a:latin typeface="Arial Narrow"/>
              </a:rPr>
              <a:t>1. DEVELOPMENT PROCESS</a:t>
            </a:r>
            <a:endParaRPr lang="nl-NL" sz="2000">
              <a:latin typeface="Arial Narrow"/>
            </a:endParaRPr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 Narrow"/>
              </a:rPr>
              <a:t>Why Shaping2030</a:t>
            </a:r>
            <a:endParaRPr lang="en-US" sz="2000"/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 Narrow"/>
              </a:rPr>
              <a:t>Those involved (internal and external)</a:t>
            </a:r>
            <a:endParaRPr lang="en-US"/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 Narrow"/>
              </a:rPr>
              <a:t>Steps taken</a:t>
            </a:r>
            <a:endParaRPr lang="en-US" sz="2000" err="1"/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endParaRPr lang="en-US" sz="2000"/>
          </a:p>
          <a:p>
            <a:pPr>
              <a:buClr>
                <a:srgbClr val="822433"/>
              </a:buClr>
            </a:pPr>
            <a:r>
              <a:rPr lang="en-US" sz="2000" b="1">
                <a:latin typeface="Arial Narrow"/>
              </a:rPr>
              <a:t>2. PURPOSE OF SHAPING2030 IN 3 PARTS:</a:t>
            </a:r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 Narrow"/>
              </a:rPr>
              <a:t>Mission</a:t>
            </a:r>
            <a:endParaRPr lang="en-US" sz="2000"/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 Narrow"/>
              </a:rPr>
              <a:t>Vision</a:t>
            </a:r>
            <a:endParaRPr lang="en-US" sz="2000"/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 Narrow"/>
              </a:rPr>
              <a:t>Strategy for the next 3 years</a:t>
            </a:r>
            <a:endParaRPr lang="nl-NL" sz="2000" err="1"/>
          </a:p>
        </p:txBody>
      </p:sp>
      <p:grpSp>
        <p:nvGrpSpPr>
          <p:cNvPr id="38" name="Graphic 8">
            <a:extLst>
              <a:ext uri="{FF2B5EF4-FFF2-40B4-BE49-F238E27FC236}">
                <a16:creationId xmlns:a16="http://schemas.microsoft.com/office/drawing/2014/main" id="{5C399217-1511-46D3-8B73-8C3CC1F1CA4D}"/>
              </a:ext>
            </a:extLst>
          </p:cNvPr>
          <p:cNvGrpSpPr/>
          <p:nvPr/>
        </p:nvGrpSpPr>
        <p:grpSpPr>
          <a:xfrm>
            <a:off x="14530844" y="8384621"/>
            <a:ext cx="1515323" cy="532117"/>
            <a:chOff x="14530844" y="8384621"/>
            <a:chExt cx="1515323" cy="532117"/>
          </a:xfrm>
          <a:solidFill>
            <a:schemeClr val="bg1"/>
          </a:solidFill>
        </p:grpSpPr>
        <p:sp>
          <p:nvSpPr>
            <p:cNvPr id="39" name="Vrije vorm: vorm 14">
              <a:extLst>
                <a:ext uri="{FF2B5EF4-FFF2-40B4-BE49-F238E27FC236}">
                  <a16:creationId xmlns:a16="http://schemas.microsoft.com/office/drawing/2014/main" id="{0E28C027-6A35-4D9F-8AFA-6971A02D6B27}"/>
                </a:ext>
              </a:extLst>
            </p:cNvPr>
            <p:cNvSpPr/>
            <p:nvPr/>
          </p:nvSpPr>
          <p:spPr>
            <a:xfrm>
              <a:off x="14530846" y="8389047"/>
              <a:ext cx="136178" cy="204267"/>
            </a:xfrm>
            <a:custGeom>
              <a:avLst/>
              <a:gdLst>
                <a:gd name="connsiteX0" fmla="*/ 143327 w 136178"/>
                <a:gd name="connsiteY0" fmla="*/ 152860 h 204267"/>
                <a:gd name="connsiteX1" fmla="*/ 72174 w 136178"/>
                <a:gd name="connsiteY1" fmla="*/ 231503 h 204267"/>
                <a:gd name="connsiteX2" fmla="*/ 0 w 136178"/>
                <a:gd name="connsiteY2" fmla="*/ 148775 h 204267"/>
                <a:gd name="connsiteX3" fmla="*/ 0 w 136178"/>
                <a:gd name="connsiteY3" fmla="*/ 0 h 204267"/>
                <a:gd name="connsiteX4" fmla="*/ 34045 w 136178"/>
                <a:gd name="connsiteY4" fmla="*/ 0 h 204267"/>
                <a:gd name="connsiteX5" fmla="*/ 34045 w 136178"/>
                <a:gd name="connsiteY5" fmla="*/ 148775 h 204267"/>
                <a:gd name="connsiteX6" fmla="*/ 70132 w 136178"/>
                <a:gd name="connsiteY6" fmla="*/ 206650 h 204267"/>
                <a:gd name="connsiteX7" fmla="*/ 108942 w 136178"/>
                <a:gd name="connsiteY7" fmla="*/ 148775 h 204267"/>
                <a:gd name="connsiteX8" fmla="*/ 108942 w 136178"/>
                <a:gd name="connsiteY8" fmla="*/ 0 h 204267"/>
                <a:gd name="connsiteX9" fmla="*/ 142987 w 136178"/>
                <a:gd name="connsiteY9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143327" y="152860"/>
                  </a:moveTo>
                  <a:cubicBezTo>
                    <a:pt x="143327" y="212438"/>
                    <a:pt x="118815" y="231503"/>
                    <a:pt x="72174" y="231503"/>
                  </a:cubicBezTo>
                  <a:cubicBezTo>
                    <a:pt x="19065" y="231503"/>
                    <a:pt x="0" y="204948"/>
                    <a:pt x="0" y="148775"/>
                  </a:cubicBezTo>
                  <a:lnTo>
                    <a:pt x="0" y="0"/>
                  </a:lnTo>
                  <a:lnTo>
                    <a:pt x="34045" y="0"/>
                  </a:lnTo>
                  <a:lnTo>
                    <a:pt x="34045" y="148775"/>
                  </a:lnTo>
                  <a:cubicBezTo>
                    <a:pt x="34045" y="168861"/>
                    <a:pt x="34045" y="206650"/>
                    <a:pt x="70132" y="206650"/>
                  </a:cubicBezTo>
                  <a:cubicBezTo>
                    <a:pt x="102134" y="205289"/>
                    <a:pt x="108942" y="182819"/>
                    <a:pt x="108942" y="148775"/>
                  </a:cubicBezTo>
                  <a:lnTo>
                    <a:pt x="108942" y="0"/>
                  </a:lnTo>
                  <a:lnTo>
                    <a:pt x="14298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0" name="Vrije vorm: vorm 15">
              <a:extLst>
                <a:ext uri="{FF2B5EF4-FFF2-40B4-BE49-F238E27FC236}">
                  <a16:creationId xmlns:a16="http://schemas.microsoft.com/office/drawing/2014/main" id="{EABAE909-7C3E-4BD7-976F-7BF432A99E85}"/>
                </a:ext>
              </a:extLst>
            </p:cNvPr>
            <p:cNvSpPr/>
            <p:nvPr/>
          </p:nvSpPr>
          <p:spPr>
            <a:xfrm>
              <a:off x="15518136" y="8687277"/>
              <a:ext cx="136178" cy="204267"/>
            </a:xfrm>
            <a:custGeom>
              <a:avLst/>
              <a:gdLst>
                <a:gd name="connsiteX0" fmla="*/ 98729 w 136178"/>
                <a:gd name="connsiteY0" fmla="*/ 227077 h 204267"/>
                <a:gd name="connsiteX1" fmla="*/ 30640 w 136178"/>
                <a:gd name="connsiteY1" fmla="*/ 30640 h 204267"/>
                <a:gd name="connsiteX2" fmla="*/ 30640 w 136178"/>
                <a:gd name="connsiteY2" fmla="*/ 227077 h 204267"/>
                <a:gd name="connsiteX3" fmla="*/ 0 w 136178"/>
                <a:gd name="connsiteY3" fmla="*/ 22707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0817 w 136178"/>
                <a:gd name="connsiteY8" fmla="*/ 0 h 204267"/>
                <a:gd name="connsiteX9" fmla="*/ 150817 w 136178"/>
                <a:gd name="connsiteY9" fmla="*/ 22707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8729" y="227077"/>
                  </a:moveTo>
                  <a:lnTo>
                    <a:pt x="30640" y="30640"/>
                  </a:lnTo>
                  <a:lnTo>
                    <a:pt x="30640" y="227077"/>
                  </a:lnTo>
                  <a:lnTo>
                    <a:pt x="0" y="22707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0817" y="0"/>
                  </a:lnTo>
                  <a:lnTo>
                    <a:pt x="150817" y="22707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1" name="Vrije vorm: vorm 16">
              <a:extLst>
                <a:ext uri="{FF2B5EF4-FFF2-40B4-BE49-F238E27FC236}">
                  <a16:creationId xmlns:a16="http://schemas.microsoft.com/office/drawing/2014/main" id="{2D2F195C-DBB5-4CAC-A6AE-DAF6C0CCEE32}"/>
                </a:ext>
              </a:extLst>
            </p:cNvPr>
            <p:cNvSpPr/>
            <p:nvPr/>
          </p:nvSpPr>
          <p:spPr>
            <a:xfrm>
              <a:off x="14720133" y="8389047"/>
              <a:ext cx="136178" cy="204267"/>
            </a:xfrm>
            <a:custGeom>
              <a:avLst/>
              <a:gdLst>
                <a:gd name="connsiteX0" fmla="*/ 97708 w 136178"/>
                <a:gd name="connsiteY0" fmla="*/ 227417 h 204267"/>
                <a:gd name="connsiteX1" fmla="*/ 29619 w 136178"/>
                <a:gd name="connsiteY1" fmla="*/ 30981 h 204267"/>
                <a:gd name="connsiteX2" fmla="*/ 29619 w 136178"/>
                <a:gd name="connsiteY2" fmla="*/ 227417 h 204267"/>
                <a:gd name="connsiteX3" fmla="*/ 0 w 136178"/>
                <a:gd name="connsiteY3" fmla="*/ 22741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1158 w 136178"/>
                <a:gd name="connsiteY8" fmla="*/ 0 h 204267"/>
                <a:gd name="connsiteX9" fmla="*/ 151158 w 136178"/>
                <a:gd name="connsiteY9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7708" y="227417"/>
                  </a:moveTo>
                  <a:lnTo>
                    <a:pt x="29619" y="30981"/>
                  </a:lnTo>
                  <a:lnTo>
                    <a:pt x="29619" y="227417"/>
                  </a:lnTo>
                  <a:lnTo>
                    <a:pt x="0" y="22741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1158" y="0"/>
                  </a:lnTo>
                  <a:lnTo>
                    <a:pt x="151158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2" name="Vrije vorm: vorm 17">
              <a:extLst>
                <a:ext uri="{FF2B5EF4-FFF2-40B4-BE49-F238E27FC236}">
                  <a16:creationId xmlns:a16="http://schemas.microsoft.com/office/drawing/2014/main" id="{44BF583C-C89C-4653-9DC2-51BFDC761433}"/>
                </a:ext>
              </a:extLst>
            </p:cNvPr>
            <p:cNvSpPr/>
            <p:nvPr/>
          </p:nvSpPr>
          <p:spPr>
            <a:xfrm>
              <a:off x="1492405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3" name="Vrije vorm: vorm 18">
              <a:extLst>
                <a:ext uri="{FF2B5EF4-FFF2-40B4-BE49-F238E27FC236}">
                  <a16:creationId xmlns:a16="http://schemas.microsoft.com/office/drawing/2014/main" id="{78B9FD48-6A79-4070-BB82-92EA14820337}"/>
                </a:ext>
              </a:extLst>
            </p:cNvPr>
            <p:cNvSpPr/>
            <p:nvPr/>
          </p:nvSpPr>
          <p:spPr>
            <a:xfrm>
              <a:off x="1567371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4" name="Vrije vorm: vorm 19">
              <a:extLst>
                <a:ext uri="{FF2B5EF4-FFF2-40B4-BE49-F238E27FC236}">
                  <a16:creationId xmlns:a16="http://schemas.microsoft.com/office/drawing/2014/main" id="{D6BC2175-5B54-4AB9-A1F1-F293ACABE3C8}"/>
                </a:ext>
              </a:extLst>
            </p:cNvPr>
            <p:cNvSpPr/>
            <p:nvPr/>
          </p:nvSpPr>
          <p:spPr>
            <a:xfrm>
              <a:off x="14988063" y="8389047"/>
              <a:ext cx="136178" cy="204267"/>
            </a:xfrm>
            <a:custGeom>
              <a:avLst/>
              <a:gdLst>
                <a:gd name="connsiteX0" fmla="*/ 98729 w 136178"/>
                <a:gd name="connsiteY0" fmla="*/ 227417 h 204267"/>
                <a:gd name="connsiteX1" fmla="*/ 57195 w 136178"/>
                <a:gd name="connsiteY1" fmla="*/ 227417 h 204267"/>
                <a:gd name="connsiteX2" fmla="*/ 0 w 136178"/>
                <a:gd name="connsiteY2" fmla="*/ 0 h 204267"/>
                <a:gd name="connsiteX3" fmla="*/ 36428 w 136178"/>
                <a:gd name="connsiteY3" fmla="*/ 0 h 204267"/>
                <a:gd name="connsiteX4" fmla="*/ 79664 w 136178"/>
                <a:gd name="connsiteY4" fmla="*/ 195075 h 204267"/>
                <a:gd name="connsiteX5" fmla="*/ 124262 w 136178"/>
                <a:gd name="connsiteY5" fmla="*/ 0 h 204267"/>
                <a:gd name="connsiteX6" fmla="*/ 158307 w 136178"/>
                <a:gd name="connsiteY6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178" h="204267">
                  <a:moveTo>
                    <a:pt x="98729" y="227417"/>
                  </a:moveTo>
                  <a:lnTo>
                    <a:pt x="57195" y="227417"/>
                  </a:lnTo>
                  <a:lnTo>
                    <a:pt x="0" y="0"/>
                  </a:lnTo>
                  <a:lnTo>
                    <a:pt x="36428" y="0"/>
                  </a:lnTo>
                  <a:lnTo>
                    <a:pt x="79664" y="195075"/>
                  </a:lnTo>
                  <a:lnTo>
                    <a:pt x="124262" y="0"/>
                  </a:lnTo>
                  <a:lnTo>
                    <a:pt x="15830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5" name="Vrije vorm: vorm 20">
              <a:extLst>
                <a:ext uri="{FF2B5EF4-FFF2-40B4-BE49-F238E27FC236}">
                  <a16:creationId xmlns:a16="http://schemas.microsoft.com/office/drawing/2014/main" id="{1DB2D86A-F45C-4DAB-8F16-3FA765647F75}"/>
                </a:ext>
              </a:extLst>
            </p:cNvPr>
            <p:cNvSpPr/>
            <p:nvPr/>
          </p:nvSpPr>
          <p:spPr>
            <a:xfrm>
              <a:off x="15174627" y="8389047"/>
              <a:ext cx="102134" cy="204267"/>
            </a:xfrm>
            <a:custGeom>
              <a:avLst/>
              <a:gdLst>
                <a:gd name="connsiteX0" fmla="*/ 0 w 102133"/>
                <a:gd name="connsiteY0" fmla="*/ 22741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7236 h 204267"/>
                <a:gd name="connsiteX4" fmla="*/ 34725 w 102133"/>
                <a:gd name="connsiteY4" fmla="*/ 27236 h 204267"/>
                <a:gd name="connsiteX5" fmla="*/ 34725 w 102133"/>
                <a:gd name="connsiteY5" fmla="*/ 95325 h 204267"/>
                <a:gd name="connsiteX6" fmla="*/ 107581 w 102133"/>
                <a:gd name="connsiteY6" fmla="*/ 95325 h 204267"/>
                <a:gd name="connsiteX7" fmla="*/ 107581 w 102133"/>
                <a:gd name="connsiteY7" fmla="*/ 121539 h 204267"/>
                <a:gd name="connsiteX8" fmla="*/ 34725 w 102133"/>
                <a:gd name="connsiteY8" fmla="*/ 121539 h 204267"/>
                <a:gd name="connsiteX9" fmla="*/ 34725 w 102133"/>
                <a:gd name="connsiteY9" fmla="*/ 200182 h 204267"/>
                <a:gd name="connsiteX10" fmla="*/ 114730 w 102133"/>
                <a:gd name="connsiteY10" fmla="*/ 20018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41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7236"/>
                  </a:lnTo>
                  <a:lnTo>
                    <a:pt x="34725" y="27236"/>
                  </a:lnTo>
                  <a:lnTo>
                    <a:pt x="34725" y="95325"/>
                  </a:lnTo>
                  <a:lnTo>
                    <a:pt x="107581" y="95325"/>
                  </a:lnTo>
                  <a:lnTo>
                    <a:pt x="107581" y="121539"/>
                  </a:lnTo>
                  <a:lnTo>
                    <a:pt x="34725" y="121539"/>
                  </a:lnTo>
                  <a:lnTo>
                    <a:pt x="34725" y="200182"/>
                  </a:lnTo>
                  <a:lnTo>
                    <a:pt x="114730" y="20018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6" name="Vrije vorm: vorm 21">
              <a:extLst>
                <a:ext uri="{FF2B5EF4-FFF2-40B4-BE49-F238E27FC236}">
                  <a16:creationId xmlns:a16="http://schemas.microsoft.com/office/drawing/2014/main" id="{BC6F3094-F100-49E9-B788-D4D24C71F245}"/>
                </a:ext>
              </a:extLst>
            </p:cNvPr>
            <p:cNvSpPr/>
            <p:nvPr/>
          </p:nvSpPr>
          <p:spPr>
            <a:xfrm>
              <a:off x="15363574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7" name="Vrije vorm: vorm 22">
              <a:extLst>
                <a:ext uri="{FF2B5EF4-FFF2-40B4-BE49-F238E27FC236}">
                  <a16:creationId xmlns:a16="http://schemas.microsoft.com/office/drawing/2014/main" id="{0C7446F6-9B6A-4B70-A6FE-C0AF91701880}"/>
                </a:ext>
              </a:extLst>
            </p:cNvPr>
            <p:cNvSpPr/>
            <p:nvPr/>
          </p:nvSpPr>
          <p:spPr>
            <a:xfrm>
              <a:off x="15867092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8" name="Vrije vorm: vorm 23">
              <a:extLst>
                <a:ext uri="{FF2B5EF4-FFF2-40B4-BE49-F238E27FC236}">
                  <a16:creationId xmlns:a16="http://schemas.microsoft.com/office/drawing/2014/main" id="{FA5A93E5-B07E-487B-8C3F-B077B4E1F6A8}"/>
                </a:ext>
              </a:extLst>
            </p:cNvPr>
            <p:cNvSpPr/>
            <p:nvPr/>
          </p:nvSpPr>
          <p:spPr>
            <a:xfrm>
              <a:off x="15330210" y="8389047"/>
              <a:ext cx="102134" cy="204267"/>
            </a:xfrm>
            <a:custGeom>
              <a:avLst/>
              <a:gdLst>
                <a:gd name="connsiteX0" fmla="*/ 93963 w 102133"/>
                <a:gd name="connsiteY0" fmla="*/ 227417 h 204267"/>
                <a:gd name="connsiteX1" fmla="*/ 90558 w 102133"/>
                <a:gd name="connsiteY1" fmla="*/ 167840 h 204267"/>
                <a:gd name="connsiteX2" fmla="*/ 84090 w 102133"/>
                <a:gd name="connsiteY2" fmla="*/ 133795 h 204267"/>
                <a:gd name="connsiteX3" fmla="*/ 55152 w 102133"/>
                <a:gd name="connsiteY3" fmla="*/ 124603 h 204267"/>
                <a:gd name="connsiteX4" fmla="*/ 34045 w 102133"/>
                <a:gd name="connsiteY4" fmla="*/ 124603 h 204267"/>
                <a:gd name="connsiteX5" fmla="*/ 34045 w 102133"/>
                <a:gd name="connsiteY5" fmla="*/ 226737 h 204267"/>
                <a:gd name="connsiteX6" fmla="*/ 0 w 102133"/>
                <a:gd name="connsiteY6" fmla="*/ 226737 h 204267"/>
                <a:gd name="connsiteX7" fmla="*/ 0 w 102133"/>
                <a:gd name="connsiteY7" fmla="*/ 0 h 204267"/>
                <a:gd name="connsiteX8" fmla="*/ 65365 w 102133"/>
                <a:gd name="connsiteY8" fmla="*/ 0 h 204267"/>
                <a:gd name="connsiteX9" fmla="*/ 130731 w 102133"/>
                <a:gd name="connsiteY9" fmla="*/ 57535 h 204267"/>
                <a:gd name="connsiteX10" fmla="*/ 93282 w 102133"/>
                <a:gd name="connsiteY10" fmla="*/ 112687 h 204267"/>
                <a:gd name="connsiteX11" fmla="*/ 119837 w 102133"/>
                <a:gd name="connsiteY11" fmla="*/ 125965 h 204267"/>
                <a:gd name="connsiteX12" fmla="*/ 126986 w 102133"/>
                <a:gd name="connsiteY12" fmla="*/ 162052 h 204267"/>
                <a:gd name="connsiteX13" fmla="*/ 131752 w 102133"/>
                <a:gd name="connsiteY13" fmla="*/ 227417 h 204267"/>
                <a:gd name="connsiteX14" fmla="*/ 93963 w 102133"/>
                <a:gd name="connsiteY14" fmla="*/ 60259 h 204267"/>
                <a:gd name="connsiteX15" fmla="*/ 57876 w 102133"/>
                <a:gd name="connsiteY15" fmla="*/ 26214 h 204267"/>
                <a:gd name="connsiteX16" fmla="*/ 34385 w 102133"/>
                <a:gd name="connsiteY16" fmla="*/ 26214 h 204267"/>
                <a:gd name="connsiteX17" fmla="*/ 34385 w 102133"/>
                <a:gd name="connsiteY17" fmla="*/ 99410 h 204267"/>
                <a:gd name="connsiteX18" fmla="*/ 51748 w 102133"/>
                <a:gd name="connsiteY18" fmla="*/ 99410 h 204267"/>
                <a:gd name="connsiteX19" fmla="*/ 93622 w 102133"/>
                <a:gd name="connsiteY19" fmla="*/ 60259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2133" h="204267">
                  <a:moveTo>
                    <a:pt x="93963" y="227417"/>
                  </a:moveTo>
                  <a:cubicBezTo>
                    <a:pt x="90899" y="205629"/>
                    <a:pt x="90899" y="171925"/>
                    <a:pt x="90558" y="167840"/>
                  </a:cubicBezTo>
                  <a:cubicBezTo>
                    <a:pt x="91375" y="156123"/>
                    <a:pt x="89146" y="144395"/>
                    <a:pt x="84090" y="133795"/>
                  </a:cubicBezTo>
                  <a:cubicBezTo>
                    <a:pt x="79664" y="127667"/>
                    <a:pt x="70132" y="124603"/>
                    <a:pt x="55152" y="124603"/>
                  </a:cubicBezTo>
                  <a:lnTo>
                    <a:pt x="34045" y="124603"/>
                  </a:lnTo>
                  <a:lnTo>
                    <a:pt x="34045" y="226737"/>
                  </a:lnTo>
                  <a:lnTo>
                    <a:pt x="0" y="226737"/>
                  </a:lnTo>
                  <a:lnTo>
                    <a:pt x="0" y="0"/>
                  </a:lnTo>
                  <a:lnTo>
                    <a:pt x="65365" y="0"/>
                  </a:lnTo>
                  <a:cubicBezTo>
                    <a:pt x="103155" y="0"/>
                    <a:pt x="130731" y="9192"/>
                    <a:pt x="130731" y="57535"/>
                  </a:cubicBezTo>
                  <a:cubicBezTo>
                    <a:pt x="134421" y="82845"/>
                    <a:pt x="118168" y="106781"/>
                    <a:pt x="93282" y="112687"/>
                  </a:cubicBezTo>
                  <a:cubicBezTo>
                    <a:pt x="103788" y="112432"/>
                    <a:pt x="113736" y="117406"/>
                    <a:pt x="119837" y="125965"/>
                  </a:cubicBezTo>
                  <a:cubicBezTo>
                    <a:pt x="125141" y="137226"/>
                    <a:pt x="127599" y="149619"/>
                    <a:pt x="126986" y="162052"/>
                  </a:cubicBezTo>
                  <a:cubicBezTo>
                    <a:pt x="127139" y="183921"/>
                    <a:pt x="128732" y="205757"/>
                    <a:pt x="131752" y="227417"/>
                  </a:cubicBezTo>
                  <a:close/>
                  <a:moveTo>
                    <a:pt x="93963" y="60259"/>
                  </a:moveTo>
                  <a:cubicBezTo>
                    <a:pt x="93963" y="34045"/>
                    <a:pt x="80005" y="26214"/>
                    <a:pt x="57876" y="26214"/>
                  </a:cubicBezTo>
                  <a:lnTo>
                    <a:pt x="34385" y="26214"/>
                  </a:lnTo>
                  <a:lnTo>
                    <a:pt x="34385" y="99410"/>
                  </a:lnTo>
                  <a:lnTo>
                    <a:pt x="51748" y="99410"/>
                  </a:lnTo>
                  <a:cubicBezTo>
                    <a:pt x="82388" y="99410"/>
                    <a:pt x="93622" y="91239"/>
                    <a:pt x="93622" y="60259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9" name="Vrije vorm: vorm 24">
              <a:extLst>
                <a:ext uri="{FF2B5EF4-FFF2-40B4-BE49-F238E27FC236}">
                  <a16:creationId xmlns:a16="http://schemas.microsoft.com/office/drawing/2014/main" id="{C35CEE3F-C364-40F9-9A9E-AEC84BF8A499}"/>
                </a:ext>
              </a:extLst>
            </p:cNvPr>
            <p:cNvSpPr/>
            <p:nvPr/>
          </p:nvSpPr>
          <p:spPr>
            <a:xfrm>
              <a:off x="15494305" y="8384621"/>
              <a:ext cx="136178" cy="204267"/>
            </a:xfrm>
            <a:custGeom>
              <a:avLst/>
              <a:gdLst>
                <a:gd name="connsiteX0" fmla="*/ 136178 w 136178"/>
                <a:gd name="connsiteY0" fmla="*/ 174648 h 204267"/>
                <a:gd name="connsiteX1" fmla="*/ 68089 w 136178"/>
                <a:gd name="connsiteY1" fmla="*/ 235929 h 204267"/>
                <a:gd name="connsiteX2" fmla="*/ 0 w 136178"/>
                <a:gd name="connsiteY2" fmla="*/ 167840 h 204267"/>
                <a:gd name="connsiteX3" fmla="*/ 0 w 136178"/>
                <a:gd name="connsiteY3" fmla="*/ 165456 h 204267"/>
                <a:gd name="connsiteX4" fmla="*/ 36087 w 136178"/>
                <a:gd name="connsiteY4" fmla="*/ 165456 h 204267"/>
                <a:gd name="connsiteX5" fmla="*/ 36087 w 136178"/>
                <a:gd name="connsiteY5" fmla="*/ 168180 h 204267"/>
                <a:gd name="connsiteX6" fmla="*/ 67068 w 136178"/>
                <a:gd name="connsiteY6" fmla="*/ 209714 h 204267"/>
                <a:gd name="connsiteX7" fmla="*/ 98794 w 136178"/>
                <a:gd name="connsiteY7" fmla="*/ 185418 h 204267"/>
                <a:gd name="connsiteX8" fmla="*/ 98389 w 136178"/>
                <a:gd name="connsiteY8" fmla="*/ 175670 h 204267"/>
                <a:gd name="connsiteX9" fmla="*/ 76600 w 136178"/>
                <a:gd name="connsiteY9" fmla="*/ 141625 h 204267"/>
                <a:gd name="connsiteX10" fmla="*/ 57535 w 136178"/>
                <a:gd name="connsiteY10" fmla="*/ 129710 h 204267"/>
                <a:gd name="connsiteX11" fmla="*/ 3064 w 136178"/>
                <a:gd name="connsiteY11" fmla="*/ 58557 h 204267"/>
                <a:gd name="connsiteX12" fmla="*/ 71493 w 136178"/>
                <a:gd name="connsiteY12" fmla="*/ 0 h 204267"/>
                <a:gd name="connsiteX13" fmla="*/ 133795 w 136178"/>
                <a:gd name="connsiteY13" fmla="*/ 56854 h 204267"/>
                <a:gd name="connsiteX14" fmla="*/ 133795 w 136178"/>
                <a:gd name="connsiteY14" fmla="*/ 65025 h 204267"/>
                <a:gd name="connsiteX15" fmla="*/ 99750 w 136178"/>
                <a:gd name="connsiteY15" fmla="*/ 65025 h 204267"/>
                <a:gd name="connsiteX16" fmla="*/ 99750 w 136178"/>
                <a:gd name="connsiteY16" fmla="*/ 59578 h 204267"/>
                <a:gd name="connsiteX17" fmla="*/ 71153 w 136178"/>
                <a:gd name="connsiteY17" fmla="*/ 25533 h 204267"/>
                <a:gd name="connsiteX18" fmla="*/ 41810 w 136178"/>
                <a:gd name="connsiteY18" fmla="*/ 49733 h 204267"/>
                <a:gd name="connsiteX19" fmla="*/ 41875 w 136178"/>
                <a:gd name="connsiteY19" fmla="*/ 55493 h 204267"/>
                <a:gd name="connsiteX20" fmla="*/ 73196 w 136178"/>
                <a:gd name="connsiteY20" fmla="*/ 95325 h 204267"/>
                <a:gd name="connsiteX21" fmla="*/ 89197 w 136178"/>
                <a:gd name="connsiteY21" fmla="*/ 105538 h 204267"/>
                <a:gd name="connsiteX22" fmla="*/ 136178 w 136178"/>
                <a:gd name="connsiteY22" fmla="*/ 174648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6178" h="204267">
                  <a:moveTo>
                    <a:pt x="136178" y="174648"/>
                  </a:moveTo>
                  <a:cubicBezTo>
                    <a:pt x="136178" y="215502"/>
                    <a:pt x="113709" y="235929"/>
                    <a:pt x="68089" y="235929"/>
                  </a:cubicBezTo>
                  <a:cubicBezTo>
                    <a:pt x="18044" y="235929"/>
                    <a:pt x="0" y="215842"/>
                    <a:pt x="0" y="167840"/>
                  </a:cubicBezTo>
                  <a:lnTo>
                    <a:pt x="0" y="165456"/>
                  </a:lnTo>
                  <a:lnTo>
                    <a:pt x="36087" y="165456"/>
                  </a:lnTo>
                  <a:lnTo>
                    <a:pt x="36087" y="168180"/>
                  </a:lnTo>
                  <a:cubicBezTo>
                    <a:pt x="36087" y="195075"/>
                    <a:pt x="42896" y="209714"/>
                    <a:pt x="67068" y="209714"/>
                  </a:cubicBezTo>
                  <a:cubicBezTo>
                    <a:pt x="82538" y="211766"/>
                    <a:pt x="96744" y="200889"/>
                    <a:pt x="98794" y="185418"/>
                  </a:cubicBezTo>
                  <a:cubicBezTo>
                    <a:pt x="99226" y="182170"/>
                    <a:pt x="99090" y="178871"/>
                    <a:pt x="98389" y="175670"/>
                  </a:cubicBezTo>
                  <a:cubicBezTo>
                    <a:pt x="97851" y="161206"/>
                    <a:pt x="89510" y="148172"/>
                    <a:pt x="76600" y="141625"/>
                  </a:cubicBezTo>
                  <a:lnTo>
                    <a:pt x="57535" y="129710"/>
                  </a:lnTo>
                  <a:cubicBezTo>
                    <a:pt x="23491" y="108942"/>
                    <a:pt x="3064" y="95665"/>
                    <a:pt x="3064" y="58557"/>
                  </a:cubicBezTo>
                  <a:cubicBezTo>
                    <a:pt x="3064" y="21448"/>
                    <a:pt x="28257" y="0"/>
                    <a:pt x="71493" y="0"/>
                  </a:cubicBezTo>
                  <a:cubicBezTo>
                    <a:pt x="114730" y="0"/>
                    <a:pt x="133795" y="19065"/>
                    <a:pt x="133795" y="56854"/>
                  </a:cubicBezTo>
                  <a:lnTo>
                    <a:pt x="133795" y="65025"/>
                  </a:lnTo>
                  <a:lnTo>
                    <a:pt x="99750" y="65025"/>
                  </a:lnTo>
                  <a:lnTo>
                    <a:pt x="99750" y="59578"/>
                  </a:lnTo>
                  <a:cubicBezTo>
                    <a:pt x="99750" y="37449"/>
                    <a:pt x="90218" y="25533"/>
                    <a:pt x="71153" y="25533"/>
                  </a:cubicBezTo>
                  <a:cubicBezTo>
                    <a:pt x="56368" y="24113"/>
                    <a:pt x="43230" y="34947"/>
                    <a:pt x="41810" y="49733"/>
                  </a:cubicBezTo>
                  <a:cubicBezTo>
                    <a:pt x="41623" y="51649"/>
                    <a:pt x="41647" y="53581"/>
                    <a:pt x="41875" y="55493"/>
                  </a:cubicBezTo>
                  <a:cubicBezTo>
                    <a:pt x="41875" y="78302"/>
                    <a:pt x="57876" y="85452"/>
                    <a:pt x="73196" y="95325"/>
                  </a:cubicBezTo>
                  <a:lnTo>
                    <a:pt x="89197" y="105538"/>
                  </a:lnTo>
                  <a:cubicBezTo>
                    <a:pt x="123582" y="129369"/>
                    <a:pt x="136178" y="139583"/>
                    <a:pt x="136178" y="174648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0" name="Vrije vorm: vorm 25">
              <a:extLst>
                <a:ext uri="{FF2B5EF4-FFF2-40B4-BE49-F238E27FC236}">
                  <a16:creationId xmlns:a16="http://schemas.microsoft.com/office/drawing/2014/main" id="{516C54CD-DC01-4298-819B-62E421A30440}"/>
                </a:ext>
              </a:extLst>
            </p:cNvPr>
            <p:cNvSpPr/>
            <p:nvPr/>
          </p:nvSpPr>
          <p:spPr>
            <a:xfrm>
              <a:off x="15738063" y="8389047"/>
              <a:ext cx="136178" cy="204267"/>
            </a:xfrm>
            <a:custGeom>
              <a:avLst/>
              <a:gdLst>
                <a:gd name="connsiteX0" fmla="*/ 86473 w 136178"/>
                <a:gd name="connsiteY0" fmla="*/ 27236 h 204267"/>
                <a:gd name="connsiteX1" fmla="*/ 86473 w 136178"/>
                <a:gd name="connsiteY1" fmla="*/ 227417 h 204267"/>
                <a:gd name="connsiteX2" fmla="*/ 52429 w 136178"/>
                <a:gd name="connsiteY2" fmla="*/ 227417 h 204267"/>
                <a:gd name="connsiteX3" fmla="*/ 52429 w 136178"/>
                <a:gd name="connsiteY3" fmla="*/ 27236 h 204267"/>
                <a:gd name="connsiteX4" fmla="*/ 0 w 136178"/>
                <a:gd name="connsiteY4" fmla="*/ 27236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7236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6473" y="27236"/>
                  </a:moveTo>
                  <a:lnTo>
                    <a:pt x="86473" y="227417"/>
                  </a:lnTo>
                  <a:lnTo>
                    <a:pt x="52429" y="227417"/>
                  </a:lnTo>
                  <a:lnTo>
                    <a:pt x="52429" y="27236"/>
                  </a:lnTo>
                  <a:lnTo>
                    <a:pt x="0" y="27236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7236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1" name="Vrije vorm: vorm 26">
              <a:extLst>
                <a:ext uri="{FF2B5EF4-FFF2-40B4-BE49-F238E27FC236}">
                  <a16:creationId xmlns:a16="http://schemas.microsoft.com/office/drawing/2014/main" id="{D28156AD-2E51-4681-8FE8-5F5E9AE972C5}"/>
                </a:ext>
              </a:extLst>
            </p:cNvPr>
            <p:cNvSpPr/>
            <p:nvPr/>
          </p:nvSpPr>
          <p:spPr>
            <a:xfrm>
              <a:off x="14922357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1067 w 136178"/>
                <a:gd name="connsiteY2" fmla="*/ 227077 h 204267"/>
                <a:gd name="connsiteX3" fmla="*/ 51067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1067" y="227077"/>
                  </a:lnTo>
                  <a:lnTo>
                    <a:pt x="51067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2" name="Vrije vorm: vorm 27">
              <a:extLst>
                <a:ext uri="{FF2B5EF4-FFF2-40B4-BE49-F238E27FC236}">
                  <a16:creationId xmlns:a16="http://schemas.microsoft.com/office/drawing/2014/main" id="{58404141-761C-480A-89E4-098EF205824D}"/>
                </a:ext>
              </a:extLst>
            </p:cNvPr>
            <p:cNvSpPr/>
            <p:nvPr/>
          </p:nvSpPr>
          <p:spPr>
            <a:xfrm>
              <a:off x="15698231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3790 w 136178"/>
                <a:gd name="connsiteY2" fmla="*/ 227077 h 204267"/>
                <a:gd name="connsiteX3" fmla="*/ 53790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3790" y="227077"/>
                  </a:lnTo>
                  <a:lnTo>
                    <a:pt x="53790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3" name="Vrije vorm: vorm 28">
              <a:extLst>
                <a:ext uri="{FF2B5EF4-FFF2-40B4-BE49-F238E27FC236}">
                  <a16:creationId xmlns:a16="http://schemas.microsoft.com/office/drawing/2014/main" id="{DFEA7D6D-BA8D-4C2F-8A46-21E547A922BA}"/>
                </a:ext>
              </a:extLst>
            </p:cNvPr>
            <p:cNvSpPr/>
            <p:nvPr/>
          </p:nvSpPr>
          <p:spPr>
            <a:xfrm>
              <a:off x="15079643" y="8687277"/>
              <a:ext cx="238312" cy="204267"/>
            </a:xfrm>
            <a:custGeom>
              <a:avLst/>
              <a:gdLst>
                <a:gd name="connsiteX0" fmla="*/ 205288 w 238311"/>
                <a:gd name="connsiteY0" fmla="*/ 227077 h 204267"/>
                <a:gd name="connsiteX1" fmla="*/ 164094 w 238311"/>
                <a:gd name="connsiteY1" fmla="*/ 227077 h 204267"/>
                <a:gd name="connsiteX2" fmla="*/ 130050 w 238311"/>
                <a:gd name="connsiteY2" fmla="*/ 36428 h 204267"/>
                <a:gd name="connsiteX3" fmla="*/ 90558 w 238311"/>
                <a:gd name="connsiteY3" fmla="*/ 227077 h 204267"/>
                <a:gd name="connsiteX4" fmla="*/ 49705 w 238311"/>
                <a:gd name="connsiteY4" fmla="*/ 227077 h 204267"/>
                <a:gd name="connsiteX5" fmla="*/ 0 w 238311"/>
                <a:gd name="connsiteY5" fmla="*/ 0 h 204267"/>
                <a:gd name="connsiteX6" fmla="*/ 37108 w 238311"/>
                <a:gd name="connsiteY6" fmla="*/ 0 h 204267"/>
                <a:gd name="connsiteX7" fmla="*/ 71153 w 238311"/>
                <a:gd name="connsiteY7" fmla="*/ 189968 h 204267"/>
                <a:gd name="connsiteX8" fmla="*/ 109964 w 238311"/>
                <a:gd name="connsiteY8" fmla="*/ 0 h 204267"/>
                <a:gd name="connsiteX9" fmla="*/ 151158 w 238311"/>
                <a:gd name="connsiteY9" fmla="*/ 0 h 204267"/>
                <a:gd name="connsiteX10" fmla="*/ 186564 w 238311"/>
                <a:gd name="connsiteY10" fmla="*/ 190990 h 204267"/>
                <a:gd name="connsiteX11" fmla="*/ 222991 w 238311"/>
                <a:gd name="connsiteY11" fmla="*/ 1021 h 204267"/>
                <a:gd name="connsiteX12" fmla="*/ 257036 w 238311"/>
                <a:gd name="connsiteY12" fmla="*/ 1021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8311" h="204267">
                  <a:moveTo>
                    <a:pt x="205288" y="227077"/>
                  </a:moveTo>
                  <a:lnTo>
                    <a:pt x="164094" y="227077"/>
                  </a:lnTo>
                  <a:lnTo>
                    <a:pt x="130050" y="36428"/>
                  </a:lnTo>
                  <a:lnTo>
                    <a:pt x="90558" y="227077"/>
                  </a:lnTo>
                  <a:lnTo>
                    <a:pt x="49705" y="227077"/>
                  </a:lnTo>
                  <a:lnTo>
                    <a:pt x="0" y="0"/>
                  </a:lnTo>
                  <a:lnTo>
                    <a:pt x="37108" y="0"/>
                  </a:lnTo>
                  <a:lnTo>
                    <a:pt x="71153" y="189968"/>
                  </a:lnTo>
                  <a:lnTo>
                    <a:pt x="109964" y="0"/>
                  </a:lnTo>
                  <a:lnTo>
                    <a:pt x="151158" y="0"/>
                  </a:lnTo>
                  <a:lnTo>
                    <a:pt x="186564" y="190990"/>
                  </a:lnTo>
                  <a:lnTo>
                    <a:pt x="222991" y="1021"/>
                  </a:lnTo>
                  <a:lnTo>
                    <a:pt x="257036" y="1021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4" name="Vrije vorm: vorm 29">
              <a:extLst>
                <a:ext uri="{FF2B5EF4-FFF2-40B4-BE49-F238E27FC236}">
                  <a16:creationId xmlns:a16="http://schemas.microsoft.com/office/drawing/2014/main" id="{66F4ABA6-04A6-438F-9FD5-494E4063A3DD}"/>
                </a:ext>
              </a:extLst>
            </p:cNvPr>
            <p:cNvSpPr/>
            <p:nvPr/>
          </p:nvSpPr>
          <p:spPr>
            <a:xfrm>
              <a:off x="16012122" y="8882693"/>
              <a:ext cx="34045" cy="34045"/>
            </a:xfrm>
            <a:custGeom>
              <a:avLst/>
              <a:gdLst>
                <a:gd name="connsiteX0" fmla="*/ 36768 w 34044"/>
                <a:gd name="connsiteY0" fmla="*/ 18384 h 34044"/>
                <a:gd name="connsiteX1" fmla="*/ 18384 w 34044"/>
                <a:gd name="connsiteY1" fmla="*/ 36768 h 34044"/>
                <a:gd name="connsiteX2" fmla="*/ 0 w 34044"/>
                <a:gd name="connsiteY2" fmla="*/ 18384 h 34044"/>
                <a:gd name="connsiteX3" fmla="*/ 18384 w 34044"/>
                <a:gd name="connsiteY3" fmla="*/ 0 h 34044"/>
                <a:gd name="connsiteX4" fmla="*/ 36768 w 34044"/>
                <a:gd name="connsiteY4" fmla="*/ 18384 h 3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44" h="34044">
                  <a:moveTo>
                    <a:pt x="36768" y="18384"/>
                  </a:moveTo>
                  <a:cubicBezTo>
                    <a:pt x="36768" y="28536"/>
                    <a:pt x="28536" y="36768"/>
                    <a:pt x="18384" y="36768"/>
                  </a:cubicBezTo>
                  <a:cubicBezTo>
                    <a:pt x="8232" y="36768"/>
                    <a:pt x="0" y="28536"/>
                    <a:pt x="0" y="18384"/>
                  </a:cubicBezTo>
                  <a:cubicBezTo>
                    <a:pt x="0" y="8232"/>
                    <a:pt x="8232" y="0"/>
                    <a:pt x="18384" y="0"/>
                  </a:cubicBezTo>
                  <a:cubicBezTo>
                    <a:pt x="28536" y="0"/>
                    <a:pt x="36768" y="8232"/>
                    <a:pt x="36768" y="18384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5" name="Vrije vorm: vorm 30">
              <a:extLst>
                <a:ext uri="{FF2B5EF4-FFF2-40B4-BE49-F238E27FC236}">
                  <a16:creationId xmlns:a16="http://schemas.microsoft.com/office/drawing/2014/main" id="{11192B97-A46F-4BAE-8EC8-EE0A798D7CE5}"/>
                </a:ext>
              </a:extLst>
            </p:cNvPr>
            <p:cNvSpPr/>
            <p:nvPr/>
          </p:nvSpPr>
          <p:spPr>
            <a:xfrm>
              <a:off x="15885136" y="8389047"/>
              <a:ext cx="136178" cy="204267"/>
            </a:xfrm>
            <a:custGeom>
              <a:avLst/>
              <a:gdLst>
                <a:gd name="connsiteX0" fmla="*/ 94984 w 136178"/>
                <a:gd name="connsiteY0" fmla="*/ 140604 h 204267"/>
                <a:gd name="connsiteX1" fmla="*/ 94984 w 136178"/>
                <a:gd name="connsiteY1" fmla="*/ 227417 h 204267"/>
                <a:gd name="connsiteX2" fmla="*/ 60940 w 136178"/>
                <a:gd name="connsiteY2" fmla="*/ 227417 h 204267"/>
                <a:gd name="connsiteX3" fmla="*/ 60940 w 136178"/>
                <a:gd name="connsiteY3" fmla="*/ 140604 h 204267"/>
                <a:gd name="connsiteX4" fmla="*/ 0 w 136178"/>
                <a:gd name="connsiteY4" fmla="*/ 0 h 204267"/>
                <a:gd name="connsiteX5" fmla="*/ 39151 w 136178"/>
                <a:gd name="connsiteY5" fmla="*/ 0 h 204267"/>
                <a:gd name="connsiteX6" fmla="*/ 80005 w 136178"/>
                <a:gd name="connsiteY6" fmla="*/ 108602 h 204267"/>
                <a:gd name="connsiteX7" fmla="*/ 121539 w 136178"/>
                <a:gd name="connsiteY7" fmla="*/ 0 h 204267"/>
                <a:gd name="connsiteX8" fmla="*/ 157966 w 136178"/>
                <a:gd name="connsiteY8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178" h="204267">
                  <a:moveTo>
                    <a:pt x="94984" y="140604"/>
                  </a:moveTo>
                  <a:lnTo>
                    <a:pt x="94984" y="227417"/>
                  </a:lnTo>
                  <a:lnTo>
                    <a:pt x="60940" y="227417"/>
                  </a:lnTo>
                  <a:lnTo>
                    <a:pt x="60940" y="140604"/>
                  </a:lnTo>
                  <a:lnTo>
                    <a:pt x="0" y="0"/>
                  </a:lnTo>
                  <a:lnTo>
                    <a:pt x="39151" y="0"/>
                  </a:lnTo>
                  <a:lnTo>
                    <a:pt x="80005" y="108602"/>
                  </a:lnTo>
                  <a:lnTo>
                    <a:pt x="121539" y="0"/>
                  </a:lnTo>
                  <a:lnTo>
                    <a:pt x="157966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6" name="Vrije vorm: vorm 31">
              <a:extLst>
                <a:ext uri="{FF2B5EF4-FFF2-40B4-BE49-F238E27FC236}">
                  <a16:creationId xmlns:a16="http://schemas.microsoft.com/office/drawing/2014/main" id="{74566782-D26B-4817-A5B4-370A7176BB72}"/>
                </a:ext>
              </a:extLst>
            </p:cNvPr>
            <p:cNvSpPr/>
            <p:nvPr/>
          </p:nvSpPr>
          <p:spPr>
            <a:xfrm>
              <a:off x="14530844" y="8682580"/>
              <a:ext cx="136178" cy="204267"/>
            </a:xfrm>
            <a:custGeom>
              <a:avLst/>
              <a:gdLst>
                <a:gd name="connsiteX0" fmla="*/ 147074 w 136178"/>
                <a:gd name="connsiteY0" fmla="*/ 120449 h 204267"/>
                <a:gd name="connsiteX1" fmla="*/ 136180 w 136178"/>
                <a:gd name="connsiteY1" fmla="*/ 203517 h 204267"/>
                <a:gd name="connsiteX2" fmla="*/ 72857 w 136178"/>
                <a:gd name="connsiteY2" fmla="*/ 235859 h 204267"/>
                <a:gd name="connsiteX3" fmla="*/ 11917 w 136178"/>
                <a:gd name="connsiteY3" fmla="*/ 204879 h 204267"/>
                <a:gd name="connsiteX4" fmla="*/ 3066 w 136178"/>
                <a:gd name="connsiteY4" fmla="*/ 170834 h 204267"/>
                <a:gd name="connsiteX5" fmla="*/ 2 w 136178"/>
                <a:gd name="connsiteY5" fmla="*/ 120789 h 204267"/>
                <a:gd name="connsiteX6" fmla="*/ 4427 w 136178"/>
                <a:gd name="connsiteY6" fmla="*/ 59509 h 204267"/>
                <a:gd name="connsiteX7" fmla="*/ 20428 w 136178"/>
                <a:gd name="connsiteY7" fmla="*/ 20698 h 204267"/>
                <a:gd name="connsiteX8" fmla="*/ 74219 w 136178"/>
                <a:gd name="connsiteY8" fmla="*/ 271 h 204267"/>
                <a:gd name="connsiteX9" fmla="*/ 128009 w 136178"/>
                <a:gd name="connsiteY9" fmla="*/ 18655 h 204267"/>
                <a:gd name="connsiteX10" fmla="*/ 144350 w 136178"/>
                <a:gd name="connsiteY10" fmla="*/ 59509 h 204267"/>
                <a:gd name="connsiteX11" fmla="*/ 147074 w 136178"/>
                <a:gd name="connsiteY11" fmla="*/ 120449 h 204267"/>
                <a:gd name="connsiteX12" fmla="*/ 110646 w 136178"/>
                <a:gd name="connsiteY12" fmla="*/ 116363 h 204267"/>
                <a:gd name="connsiteX13" fmla="*/ 107923 w 136178"/>
                <a:gd name="connsiteY13" fmla="*/ 59509 h 204267"/>
                <a:gd name="connsiteX14" fmla="*/ 73878 w 136178"/>
                <a:gd name="connsiteY14" fmla="*/ 25464 h 204267"/>
                <a:gd name="connsiteX15" fmla="*/ 39834 w 136178"/>
                <a:gd name="connsiteY15" fmla="*/ 59509 h 204267"/>
                <a:gd name="connsiteX16" fmla="*/ 39834 w 136178"/>
                <a:gd name="connsiteY16" fmla="*/ 79595 h 204267"/>
                <a:gd name="connsiteX17" fmla="*/ 39834 w 136178"/>
                <a:gd name="connsiteY17" fmla="*/ 113640 h 204267"/>
                <a:gd name="connsiteX18" fmla="*/ 39834 w 136178"/>
                <a:gd name="connsiteY18" fmla="*/ 147684 h 204267"/>
                <a:gd name="connsiteX19" fmla="*/ 41536 w 136178"/>
                <a:gd name="connsiteY19" fmla="*/ 169132 h 204267"/>
                <a:gd name="connsiteX20" fmla="*/ 51749 w 136178"/>
                <a:gd name="connsiteY20" fmla="*/ 196368 h 204267"/>
                <a:gd name="connsiteX21" fmla="*/ 76261 w 136178"/>
                <a:gd name="connsiteY21" fmla="*/ 206241 h 204267"/>
                <a:gd name="connsiteX22" fmla="*/ 110306 w 136178"/>
                <a:gd name="connsiteY22" fmla="*/ 172196 h 204267"/>
                <a:gd name="connsiteX23" fmla="*/ 112008 w 136178"/>
                <a:gd name="connsiteY23" fmla="*/ 150748 h 204267"/>
                <a:gd name="connsiteX24" fmla="*/ 110646 w 136178"/>
                <a:gd name="connsiteY24" fmla="*/ 116363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6178" h="204267">
                  <a:moveTo>
                    <a:pt x="147074" y="120449"/>
                  </a:moveTo>
                  <a:cubicBezTo>
                    <a:pt x="148939" y="148586"/>
                    <a:pt x="145237" y="176813"/>
                    <a:pt x="136180" y="203517"/>
                  </a:cubicBezTo>
                  <a:cubicBezTo>
                    <a:pt x="123828" y="226395"/>
                    <a:pt x="98631" y="239264"/>
                    <a:pt x="72857" y="235859"/>
                  </a:cubicBezTo>
                  <a:cubicBezTo>
                    <a:pt x="48135" y="238876"/>
                    <a:pt x="24048" y="226630"/>
                    <a:pt x="11917" y="204879"/>
                  </a:cubicBezTo>
                  <a:cubicBezTo>
                    <a:pt x="7071" y="194111"/>
                    <a:pt x="4078" y="182600"/>
                    <a:pt x="3066" y="170834"/>
                  </a:cubicBezTo>
                  <a:cubicBezTo>
                    <a:pt x="1076" y="154227"/>
                    <a:pt x="53" y="137515"/>
                    <a:pt x="2" y="120789"/>
                  </a:cubicBezTo>
                  <a:cubicBezTo>
                    <a:pt x="-57" y="100281"/>
                    <a:pt x="1422" y="79796"/>
                    <a:pt x="4427" y="59509"/>
                  </a:cubicBezTo>
                  <a:cubicBezTo>
                    <a:pt x="6146" y="45360"/>
                    <a:pt x="11677" y="31946"/>
                    <a:pt x="20428" y="20698"/>
                  </a:cubicBezTo>
                  <a:cubicBezTo>
                    <a:pt x="34459" y="6275"/>
                    <a:pt x="54151" y="-1202"/>
                    <a:pt x="74219" y="271"/>
                  </a:cubicBezTo>
                  <a:cubicBezTo>
                    <a:pt x="93940" y="-1468"/>
                    <a:pt x="113477" y="5210"/>
                    <a:pt x="128009" y="18655"/>
                  </a:cubicBezTo>
                  <a:cubicBezTo>
                    <a:pt x="137317" y="30391"/>
                    <a:pt x="142996" y="44590"/>
                    <a:pt x="144350" y="59509"/>
                  </a:cubicBezTo>
                  <a:cubicBezTo>
                    <a:pt x="146479" y="79748"/>
                    <a:pt x="147388" y="100100"/>
                    <a:pt x="147074" y="120449"/>
                  </a:cubicBezTo>
                  <a:close/>
                  <a:moveTo>
                    <a:pt x="110646" y="116363"/>
                  </a:moveTo>
                  <a:cubicBezTo>
                    <a:pt x="111042" y="97373"/>
                    <a:pt x="110132" y="78376"/>
                    <a:pt x="107923" y="59509"/>
                  </a:cubicBezTo>
                  <a:cubicBezTo>
                    <a:pt x="103610" y="36811"/>
                    <a:pt x="92262" y="25464"/>
                    <a:pt x="73878" y="25464"/>
                  </a:cubicBezTo>
                  <a:cubicBezTo>
                    <a:pt x="55835" y="25464"/>
                    <a:pt x="44260" y="37039"/>
                    <a:pt x="39834" y="59509"/>
                  </a:cubicBezTo>
                  <a:cubicBezTo>
                    <a:pt x="39438" y="66199"/>
                    <a:pt x="39438" y="72905"/>
                    <a:pt x="39834" y="79595"/>
                  </a:cubicBezTo>
                  <a:cubicBezTo>
                    <a:pt x="39834" y="88787"/>
                    <a:pt x="39834" y="100703"/>
                    <a:pt x="39834" y="113640"/>
                  </a:cubicBezTo>
                  <a:cubicBezTo>
                    <a:pt x="39834" y="126577"/>
                    <a:pt x="39834" y="138833"/>
                    <a:pt x="39834" y="147684"/>
                  </a:cubicBezTo>
                  <a:cubicBezTo>
                    <a:pt x="39834" y="156536"/>
                    <a:pt x="39834" y="164026"/>
                    <a:pt x="41536" y="169132"/>
                  </a:cubicBezTo>
                  <a:cubicBezTo>
                    <a:pt x="42595" y="178927"/>
                    <a:pt x="46108" y="188292"/>
                    <a:pt x="51749" y="196368"/>
                  </a:cubicBezTo>
                  <a:cubicBezTo>
                    <a:pt x="57886" y="203367"/>
                    <a:pt x="66986" y="207034"/>
                    <a:pt x="76261" y="206241"/>
                  </a:cubicBezTo>
                  <a:cubicBezTo>
                    <a:pt x="94986" y="206241"/>
                    <a:pt x="106221" y="194325"/>
                    <a:pt x="110306" y="172196"/>
                  </a:cubicBezTo>
                  <a:cubicBezTo>
                    <a:pt x="111240" y="165081"/>
                    <a:pt x="111808" y="157921"/>
                    <a:pt x="112008" y="150748"/>
                  </a:cubicBezTo>
                  <a:cubicBezTo>
                    <a:pt x="110306" y="143258"/>
                    <a:pt x="110646" y="131002"/>
                    <a:pt x="110646" y="116363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7" name="Vrije vorm: vorm 32">
              <a:extLst>
                <a:ext uri="{FF2B5EF4-FFF2-40B4-BE49-F238E27FC236}">
                  <a16:creationId xmlns:a16="http://schemas.microsoft.com/office/drawing/2014/main" id="{071D67D2-03FE-493E-A067-91838D70BBC1}"/>
                </a:ext>
              </a:extLst>
            </p:cNvPr>
            <p:cNvSpPr/>
            <p:nvPr/>
          </p:nvSpPr>
          <p:spPr>
            <a:xfrm>
              <a:off x="14723197" y="8687277"/>
              <a:ext cx="102134" cy="204267"/>
            </a:xfrm>
            <a:custGeom>
              <a:avLst/>
              <a:gdLst>
                <a:gd name="connsiteX0" fmla="*/ 34045 w 102133"/>
                <a:gd name="connsiteY0" fmla="*/ 26895 h 204267"/>
                <a:gd name="connsiteX1" fmla="*/ 34045 w 102133"/>
                <a:gd name="connsiteY1" fmla="*/ 96686 h 204267"/>
                <a:gd name="connsiteX2" fmla="*/ 102133 w 102133"/>
                <a:gd name="connsiteY2" fmla="*/ 96686 h 204267"/>
                <a:gd name="connsiteX3" fmla="*/ 102133 w 102133"/>
                <a:gd name="connsiteY3" fmla="*/ 122901 h 204267"/>
                <a:gd name="connsiteX4" fmla="*/ 34045 w 102133"/>
                <a:gd name="connsiteY4" fmla="*/ 122901 h 204267"/>
                <a:gd name="connsiteX5" fmla="*/ 34045 w 102133"/>
                <a:gd name="connsiteY5" fmla="*/ 225034 h 204267"/>
                <a:gd name="connsiteX6" fmla="*/ 0 w 102133"/>
                <a:gd name="connsiteY6" fmla="*/ 225034 h 204267"/>
                <a:gd name="connsiteX7" fmla="*/ 0 w 102133"/>
                <a:gd name="connsiteY7" fmla="*/ 0 h 204267"/>
                <a:gd name="connsiteX8" fmla="*/ 105197 w 102133"/>
                <a:gd name="connsiteY8" fmla="*/ 0 h 204267"/>
                <a:gd name="connsiteX9" fmla="*/ 105197 w 102133"/>
                <a:gd name="connsiteY9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133" h="204267">
                  <a:moveTo>
                    <a:pt x="34045" y="26895"/>
                  </a:moveTo>
                  <a:lnTo>
                    <a:pt x="34045" y="96686"/>
                  </a:lnTo>
                  <a:lnTo>
                    <a:pt x="102133" y="96686"/>
                  </a:lnTo>
                  <a:lnTo>
                    <a:pt x="102133" y="122901"/>
                  </a:lnTo>
                  <a:lnTo>
                    <a:pt x="34045" y="122901"/>
                  </a:lnTo>
                  <a:lnTo>
                    <a:pt x="34045" y="225034"/>
                  </a:lnTo>
                  <a:lnTo>
                    <a:pt x="0" y="225034"/>
                  </a:lnTo>
                  <a:lnTo>
                    <a:pt x="0" y="0"/>
                  </a:lnTo>
                  <a:lnTo>
                    <a:pt x="105197" y="0"/>
                  </a:lnTo>
                  <a:lnTo>
                    <a:pt x="105197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94903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CC78DAA7-14A6-4E6F-B7EC-C867022478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69" r="36823"/>
          <a:stretch/>
        </p:blipFill>
        <p:spPr>
          <a:xfrm>
            <a:off x="-1670" y="-7613"/>
            <a:ext cx="7012070" cy="9153332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C6F7A135-3B82-41AD-9421-FE43137B0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7733" y="815976"/>
            <a:ext cx="5814732" cy="1454150"/>
          </a:xfrm>
        </p:spPr>
        <p:txBody>
          <a:bodyPr/>
          <a:lstStyle/>
          <a:p>
            <a:r>
              <a:rPr lang="nl-NL">
                <a:solidFill>
                  <a:srgbClr val="822433"/>
                </a:solidFill>
                <a:latin typeface="Arial Narrow"/>
              </a:rPr>
              <a:t>DEVELOPMENT PROCESS</a:t>
            </a:r>
            <a:endParaRPr lang="nl-NL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6D3961AA-85ED-4054-950D-066DC722C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9588" y="1944144"/>
            <a:ext cx="5814731" cy="6760139"/>
          </a:xfrm>
        </p:spPr>
        <p:txBody>
          <a:bodyPr vert="horz" wrap="square" lIns="0" tIns="0" rIns="72000" bIns="360000" rtlCol="0" anchor="t">
            <a:spAutoFit/>
          </a:bodyPr>
          <a:lstStyle/>
          <a:p>
            <a:pPr>
              <a:buClr>
                <a:schemeClr val="accent1"/>
              </a:buClr>
            </a:pPr>
            <a:r>
              <a:rPr lang="nl-NL" sz="2000" b="1">
                <a:latin typeface="Arial Narrow"/>
              </a:rPr>
              <a:t>Why Shaping2030?</a:t>
            </a:r>
          </a:p>
          <a:p>
            <a:pPr>
              <a:buClr>
                <a:schemeClr val="accent1"/>
              </a:buClr>
            </a:pPr>
            <a:r>
              <a:rPr lang="nl-NL" sz="2000">
                <a:latin typeface="Arial Narrow"/>
              </a:rPr>
              <a:t>Change of era, fundamental societal shifts </a:t>
            </a:r>
            <a:br>
              <a:rPr lang="nl-NL" sz="2000">
                <a:latin typeface="Arial Narrow"/>
              </a:rPr>
            </a:br>
            <a:r>
              <a:rPr lang="nl-NL" sz="2000">
                <a:latin typeface="Arial Narrow"/>
              </a:rPr>
              <a:t>(4</a:t>
            </a:r>
            <a:r>
              <a:rPr lang="nl-NL" sz="2000" baseline="30000">
                <a:latin typeface="Arial Narrow"/>
              </a:rPr>
              <a:t>th</a:t>
            </a:r>
            <a:r>
              <a:rPr lang="nl-NL" sz="2000">
                <a:latin typeface="Arial Narrow"/>
              </a:rPr>
              <a:t> Industrial Revolution):</a:t>
            </a:r>
            <a:endParaRPr lang="nl-NL"/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 Narrow"/>
              </a:rPr>
              <a:t>Imbalance between humans and technology</a:t>
            </a:r>
            <a:endParaRPr lang="nl-NL"/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 Narrow"/>
              </a:rPr>
              <a:t>Increasing social divides</a:t>
            </a:r>
            <a:endParaRPr lang="nl-NL"/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 Narrow"/>
              </a:rPr>
              <a:t>Impact on our ecosystem</a:t>
            </a:r>
            <a:endParaRPr lang="nl-NL">
              <a:latin typeface="Arial Narrow"/>
            </a:endParaRPr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 Narrow"/>
              </a:rPr>
              <a:t>A digital revolution: new providers of scientific education, increase in competition</a:t>
            </a:r>
            <a:endParaRPr lang="nl-NL"/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 Narrow"/>
              </a:rPr>
              <a:t>Increasing demand for highly technically trained personnel</a:t>
            </a:r>
            <a:endParaRPr lang="nl-NL">
              <a:latin typeface="Arial Narrow"/>
            </a:endParaRPr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 Narrow"/>
              </a:rPr>
              <a:t>Role / expectations of university in society are changing</a:t>
            </a:r>
            <a:endParaRPr lang="nl-NL"/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 Narrow"/>
              </a:rPr>
              <a:t>Financial-economic impact</a:t>
            </a:r>
            <a:endParaRPr lang="nl-NL">
              <a:latin typeface="Arial Narrow"/>
            </a:endParaRPr>
          </a:p>
          <a:p>
            <a:pPr>
              <a:buClr>
                <a:schemeClr val="accent1"/>
              </a:buClr>
            </a:pPr>
            <a:endParaRPr lang="nl-NL" sz="2000"/>
          </a:p>
          <a:p>
            <a:pPr>
              <a:buClr>
                <a:schemeClr val="accent1"/>
              </a:buClr>
            </a:pPr>
            <a:br>
              <a:rPr lang="nl-NL" sz="2000"/>
            </a:br>
            <a:r>
              <a:rPr lang="nl-NL" sz="2000">
                <a:latin typeface="Arial Narrow"/>
              </a:rPr>
              <a:t>As the UT, we are redefining our mission, vision and strategy.</a:t>
            </a:r>
            <a:br>
              <a:rPr lang="nl-NL" sz="2000"/>
            </a:br>
            <a:r>
              <a:rPr lang="nl-NL" sz="2000">
                <a:latin typeface="Arial Narrow"/>
              </a:rPr>
              <a:t>                 Sharper profile and increased added value.</a:t>
            </a:r>
            <a:endParaRPr lang="nl-NL"/>
          </a:p>
          <a:p>
            <a:pPr>
              <a:buClr>
                <a:schemeClr val="accent1"/>
              </a:buClr>
            </a:pPr>
            <a:endParaRPr lang="nl-NL"/>
          </a:p>
        </p:txBody>
      </p:sp>
      <p:sp>
        <p:nvSpPr>
          <p:cNvPr id="8" name="Pijl: rechts 7">
            <a:extLst>
              <a:ext uri="{FF2B5EF4-FFF2-40B4-BE49-F238E27FC236}">
                <a16:creationId xmlns:a16="http://schemas.microsoft.com/office/drawing/2014/main" id="{CBD2651C-6762-4B1F-9B16-1002C343CAF1}"/>
              </a:ext>
            </a:extLst>
          </p:cNvPr>
          <p:cNvSpPr/>
          <p:nvPr/>
        </p:nvSpPr>
        <p:spPr>
          <a:xfrm>
            <a:off x="8132037" y="7702709"/>
            <a:ext cx="828000" cy="71105"/>
          </a:xfrm>
          <a:prstGeom prst="rightArrow">
            <a:avLst/>
          </a:prstGeom>
          <a:solidFill>
            <a:srgbClr val="8224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9" name="Graphic 8">
            <a:extLst>
              <a:ext uri="{FF2B5EF4-FFF2-40B4-BE49-F238E27FC236}">
                <a16:creationId xmlns:a16="http://schemas.microsoft.com/office/drawing/2014/main" id="{66EA5F29-4423-4BB7-AB51-D1CCE6955C5F}"/>
              </a:ext>
            </a:extLst>
          </p:cNvPr>
          <p:cNvGrpSpPr/>
          <p:nvPr/>
        </p:nvGrpSpPr>
        <p:grpSpPr>
          <a:xfrm>
            <a:off x="14530844" y="8384621"/>
            <a:ext cx="1515323" cy="532117"/>
            <a:chOff x="14530844" y="8384621"/>
            <a:chExt cx="1515323" cy="532117"/>
          </a:xfrm>
          <a:solidFill>
            <a:schemeClr val="bg1"/>
          </a:solidFill>
        </p:grpSpPr>
        <p:sp>
          <p:nvSpPr>
            <p:cNvPr id="10" name="Vrije vorm: vorm 14">
              <a:extLst>
                <a:ext uri="{FF2B5EF4-FFF2-40B4-BE49-F238E27FC236}">
                  <a16:creationId xmlns:a16="http://schemas.microsoft.com/office/drawing/2014/main" id="{AC46355F-F294-40A4-9AD8-47DC5B2C4CB3}"/>
                </a:ext>
              </a:extLst>
            </p:cNvPr>
            <p:cNvSpPr/>
            <p:nvPr/>
          </p:nvSpPr>
          <p:spPr>
            <a:xfrm>
              <a:off x="14530846" y="8389047"/>
              <a:ext cx="136178" cy="204267"/>
            </a:xfrm>
            <a:custGeom>
              <a:avLst/>
              <a:gdLst>
                <a:gd name="connsiteX0" fmla="*/ 143327 w 136178"/>
                <a:gd name="connsiteY0" fmla="*/ 152860 h 204267"/>
                <a:gd name="connsiteX1" fmla="*/ 72174 w 136178"/>
                <a:gd name="connsiteY1" fmla="*/ 231503 h 204267"/>
                <a:gd name="connsiteX2" fmla="*/ 0 w 136178"/>
                <a:gd name="connsiteY2" fmla="*/ 148775 h 204267"/>
                <a:gd name="connsiteX3" fmla="*/ 0 w 136178"/>
                <a:gd name="connsiteY3" fmla="*/ 0 h 204267"/>
                <a:gd name="connsiteX4" fmla="*/ 34045 w 136178"/>
                <a:gd name="connsiteY4" fmla="*/ 0 h 204267"/>
                <a:gd name="connsiteX5" fmla="*/ 34045 w 136178"/>
                <a:gd name="connsiteY5" fmla="*/ 148775 h 204267"/>
                <a:gd name="connsiteX6" fmla="*/ 70132 w 136178"/>
                <a:gd name="connsiteY6" fmla="*/ 206650 h 204267"/>
                <a:gd name="connsiteX7" fmla="*/ 108942 w 136178"/>
                <a:gd name="connsiteY7" fmla="*/ 148775 h 204267"/>
                <a:gd name="connsiteX8" fmla="*/ 108942 w 136178"/>
                <a:gd name="connsiteY8" fmla="*/ 0 h 204267"/>
                <a:gd name="connsiteX9" fmla="*/ 142987 w 136178"/>
                <a:gd name="connsiteY9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143327" y="152860"/>
                  </a:moveTo>
                  <a:cubicBezTo>
                    <a:pt x="143327" y="212438"/>
                    <a:pt x="118815" y="231503"/>
                    <a:pt x="72174" y="231503"/>
                  </a:cubicBezTo>
                  <a:cubicBezTo>
                    <a:pt x="19065" y="231503"/>
                    <a:pt x="0" y="204948"/>
                    <a:pt x="0" y="148775"/>
                  </a:cubicBezTo>
                  <a:lnTo>
                    <a:pt x="0" y="0"/>
                  </a:lnTo>
                  <a:lnTo>
                    <a:pt x="34045" y="0"/>
                  </a:lnTo>
                  <a:lnTo>
                    <a:pt x="34045" y="148775"/>
                  </a:lnTo>
                  <a:cubicBezTo>
                    <a:pt x="34045" y="168861"/>
                    <a:pt x="34045" y="206650"/>
                    <a:pt x="70132" y="206650"/>
                  </a:cubicBezTo>
                  <a:cubicBezTo>
                    <a:pt x="102134" y="205289"/>
                    <a:pt x="108942" y="182819"/>
                    <a:pt x="108942" y="148775"/>
                  </a:cubicBezTo>
                  <a:lnTo>
                    <a:pt x="108942" y="0"/>
                  </a:lnTo>
                  <a:lnTo>
                    <a:pt x="14298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" name="Vrije vorm: vorm 15">
              <a:extLst>
                <a:ext uri="{FF2B5EF4-FFF2-40B4-BE49-F238E27FC236}">
                  <a16:creationId xmlns:a16="http://schemas.microsoft.com/office/drawing/2014/main" id="{1BF66DB1-4570-4FDE-BB56-27E859A3E4D2}"/>
                </a:ext>
              </a:extLst>
            </p:cNvPr>
            <p:cNvSpPr/>
            <p:nvPr/>
          </p:nvSpPr>
          <p:spPr>
            <a:xfrm>
              <a:off x="15518136" y="8687277"/>
              <a:ext cx="136178" cy="204267"/>
            </a:xfrm>
            <a:custGeom>
              <a:avLst/>
              <a:gdLst>
                <a:gd name="connsiteX0" fmla="*/ 98729 w 136178"/>
                <a:gd name="connsiteY0" fmla="*/ 227077 h 204267"/>
                <a:gd name="connsiteX1" fmla="*/ 30640 w 136178"/>
                <a:gd name="connsiteY1" fmla="*/ 30640 h 204267"/>
                <a:gd name="connsiteX2" fmla="*/ 30640 w 136178"/>
                <a:gd name="connsiteY2" fmla="*/ 227077 h 204267"/>
                <a:gd name="connsiteX3" fmla="*/ 0 w 136178"/>
                <a:gd name="connsiteY3" fmla="*/ 22707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0817 w 136178"/>
                <a:gd name="connsiteY8" fmla="*/ 0 h 204267"/>
                <a:gd name="connsiteX9" fmla="*/ 150817 w 136178"/>
                <a:gd name="connsiteY9" fmla="*/ 22707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8729" y="227077"/>
                  </a:moveTo>
                  <a:lnTo>
                    <a:pt x="30640" y="30640"/>
                  </a:lnTo>
                  <a:lnTo>
                    <a:pt x="30640" y="227077"/>
                  </a:lnTo>
                  <a:lnTo>
                    <a:pt x="0" y="22707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0817" y="0"/>
                  </a:lnTo>
                  <a:lnTo>
                    <a:pt x="150817" y="22707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" name="Vrije vorm: vorm 16">
              <a:extLst>
                <a:ext uri="{FF2B5EF4-FFF2-40B4-BE49-F238E27FC236}">
                  <a16:creationId xmlns:a16="http://schemas.microsoft.com/office/drawing/2014/main" id="{35D495E7-BF8F-4CFE-8F06-FD6705D3CB53}"/>
                </a:ext>
              </a:extLst>
            </p:cNvPr>
            <p:cNvSpPr/>
            <p:nvPr/>
          </p:nvSpPr>
          <p:spPr>
            <a:xfrm>
              <a:off x="14720133" y="8389047"/>
              <a:ext cx="136178" cy="204267"/>
            </a:xfrm>
            <a:custGeom>
              <a:avLst/>
              <a:gdLst>
                <a:gd name="connsiteX0" fmla="*/ 97708 w 136178"/>
                <a:gd name="connsiteY0" fmla="*/ 227417 h 204267"/>
                <a:gd name="connsiteX1" fmla="*/ 29619 w 136178"/>
                <a:gd name="connsiteY1" fmla="*/ 30981 h 204267"/>
                <a:gd name="connsiteX2" fmla="*/ 29619 w 136178"/>
                <a:gd name="connsiteY2" fmla="*/ 227417 h 204267"/>
                <a:gd name="connsiteX3" fmla="*/ 0 w 136178"/>
                <a:gd name="connsiteY3" fmla="*/ 22741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1158 w 136178"/>
                <a:gd name="connsiteY8" fmla="*/ 0 h 204267"/>
                <a:gd name="connsiteX9" fmla="*/ 151158 w 136178"/>
                <a:gd name="connsiteY9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7708" y="227417"/>
                  </a:moveTo>
                  <a:lnTo>
                    <a:pt x="29619" y="30981"/>
                  </a:lnTo>
                  <a:lnTo>
                    <a:pt x="29619" y="227417"/>
                  </a:lnTo>
                  <a:lnTo>
                    <a:pt x="0" y="22741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1158" y="0"/>
                  </a:lnTo>
                  <a:lnTo>
                    <a:pt x="151158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" name="Vrije vorm: vorm 17">
              <a:extLst>
                <a:ext uri="{FF2B5EF4-FFF2-40B4-BE49-F238E27FC236}">
                  <a16:creationId xmlns:a16="http://schemas.microsoft.com/office/drawing/2014/main" id="{78DF6F5C-1158-40F1-A4A2-FF9FB9B007C5}"/>
                </a:ext>
              </a:extLst>
            </p:cNvPr>
            <p:cNvSpPr/>
            <p:nvPr/>
          </p:nvSpPr>
          <p:spPr>
            <a:xfrm>
              <a:off x="1492405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" name="Vrije vorm: vorm 18">
              <a:extLst>
                <a:ext uri="{FF2B5EF4-FFF2-40B4-BE49-F238E27FC236}">
                  <a16:creationId xmlns:a16="http://schemas.microsoft.com/office/drawing/2014/main" id="{9A55E721-29D4-4FD9-93E4-84EA04CEDD44}"/>
                </a:ext>
              </a:extLst>
            </p:cNvPr>
            <p:cNvSpPr/>
            <p:nvPr/>
          </p:nvSpPr>
          <p:spPr>
            <a:xfrm>
              <a:off x="1567371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" name="Vrije vorm: vorm 19">
              <a:extLst>
                <a:ext uri="{FF2B5EF4-FFF2-40B4-BE49-F238E27FC236}">
                  <a16:creationId xmlns:a16="http://schemas.microsoft.com/office/drawing/2014/main" id="{83E3957F-7827-4755-B7FC-E049A955F90E}"/>
                </a:ext>
              </a:extLst>
            </p:cNvPr>
            <p:cNvSpPr/>
            <p:nvPr/>
          </p:nvSpPr>
          <p:spPr>
            <a:xfrm>
              <a:off x="14988063" y="8389047"/>
              <a:ext cx="136178" cy="204267"/>
            </a:xfrm>
            <a:custGeom>
              <a:avLst/>
              <a:gdLst>
                <a:gd name="connsiteX0" fmla="*/ 98729 w 136178"/>
                <a:gd name="connsiteY0" fmla="*/ 227417 h 204267"/>
                <a:gd name="connsiteX1" fmla="*/ 57195 w 136178"/>
                <a:gd name="connsiteY1" fmla="*/ 227417 h 204267"/>
                <a:gd name="connsiteX2" fmla="*/ 0 w 136178"/>
                <a:gd name="connsiteY2" fmla="*/ 0 h 204267"/>
                <a:gd name="connsiteX3" fmla="*/ 36428 w 136178"/>
                <a:gd name="connsiteY3" fmla="*/ 0 h 204267"/>
                <a:gd name="connsiteX4" fmla="*/ 79664 w 136178"/>
                <a:gd name="connsiteY4" fmla="*/ 195075 h 204267"/>
                <a:gd name="connsiteX5" fmla="*/ 124262 w 136178"/>
                <a:gd name="connsiteY5" fmla="*/ 0 h 204267"/>
                <a:gd name="connsiteX6" fmla="*/ 158307 w 136178"/>
                <a:gd name="connsiteY6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178" h="204267">
                  <a:moveTo>
                    <a:pt x="98729" y="227417"/>
                  </a:moveTo>
                  <a:lnTo>
                    <a:pt x="57195" y="227417"/>
                  </a:lnTo>
                  <a:lnTo>
                    <a:pt x="0" y="0"/>
                  </a:lnTo>
                  <a:lnTo>
                    <a:pt x="36428" y="0"/>
                  </a:lnTo>
                  <a:lnTo>
                    <a:pt x="79664" y="195075"/>
                  </a:lnTo>
                  <a:lnTo>
                    <a:pt x="124262" y="0"/>
                  </a:lnTo>
                  <a:lnTo>
                    <a:pt x="15830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" name="Vrije vorm: vorm 20">
              <a:extLst>
                <a:ext uri="{FF2B5EF4-FFF2-40B4-BE49-F238E27FC236}">
                  <a16:creationId xmlns:a16="http://schemas.microsoft.com/office/drawing/2014/main" id="{571B3DDA-7366-4DD7-8ED6-CD7E288630CE}"/>
                </a:ext>
              </a:extLst>
            </p:cNvPr>
            <p:cNvSpPr/>
            <p:nvPr/>
          </p:nvSpPr>
          <p:spPr>
            <a:xfrm>
              <a:off x="15174627" y="8389047"/>
              <a:ext cx="102134" cy="204267"/>
            </a:xfrm>
            <a:custGeom>
              <a:avLst/>
              <a:gdLst>
                <a:gd name="connsiteX0" fmla="*/ 0 w 102133"/>
                <a:gd name="connsiteY0" fmla="*/ 22741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7236 h 204267"/>
                <a:gd name="connsiteX4" fmla="*/ 34725 w 102133"/>
                <a:gd name="connsiteY4" fmla="*/ 27236 h 204267"/>
                <a:gd name="connsiteX5" fmla="*/ 34725 w 102133"/>
                <a:gd name="connsiteY5" fmla="*/ 95325 h 204267"/>
                <a:gd name="connsiteX6" fmla="*/ 107581 w 102133"/>
                <a:gd name="connsiteY6" fmla="*/ 95325 h 204267"/>
                <a:gd name="connsiteX7" fmla="*/ 107581 w 102133"/>
                <a:gd name="connsiteY7" fmla="*/ 121539 h 204267"/>
                <a:gd name="connsiteX8" fmla="*/ 34725 w 102133"/>
                <a:gd name="connsiteY8" fmla="*/ 121539 h 204267"/>
                <a:gd name="connsiteX9" fmla="*/ 34725 w 102133"/>
                <a:gd name="connsiteY9" fmla="*/ 200182 h 204267"/>
                <a:gd name="connsiteX10" fmla="*/ 114730 w 102133"/>
                <a:gd name="connsiteY10" fmla="*/ 20018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41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7236"/>
                  </a:lnTo>
                  <a:lnTo>
                    <a:pt x="34725" y="27236"/>
                  </a:lnTo>
                  <a:lnTo>
                    <a:pt x="34725" y="95325"/>
                  </a:lnTo>
                  <a:lnTo>
                    <a:pt x="107581" y="95325"/>
                  </a:lnTo>
                  <a:lnTo>
                    <a:pt x="107581" y="121539"/>
                  </a:lnTo>
                  <a:lnTo>
                    <a:pt x="34725" y="121539"/>
                  </a:lnTo>
                  <a:lnTo>
                    <a:pt x="34725" y="200182"/>
                  </a:lnTo>
                  <a:lnTo>
                    <a:pt x="114730" y="20018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" name="Vrije vorm: vorm 21">
              <a:extLst>
                <a:ext uri="{FF2B5EF4-FFF2-40B4-BE49-F238E27FC236}">
                  <a16:creationId xmlns:a16="http://schemas.microsoft.com/office/drawing/2014/main" id="{263A53CA-C11E-49D8-AB18-A504B3C886EE}"/>
                </a:ext>
              </a:extLst>
            </p:cNvPr>
            <p:cNvSpPr/>
            <p:nvPr/>
          </p:nvSpPr>
          <p:spPr>
            <a:xfrm>
              <a:off x="15363574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" name="Vrije vorm: vorm 22">
              <a:extLst>
                <a:ext uri="{FF2B5EF4-FFF2-40B4-BE49-F238E27FC236}">
                  <a16:creationId xmlns:a16="http://schemas.microsoft.com/office/drawing/2014/main" id="{5108B05D-80B0-43BE-BD55-3F1BEB7E9A5C}"/>
                </a:ext>
              </a:extLst>
            </p:cNvPr>
            <p:cNvSpPr/>
            <p:nvPr/>
          </p:nvSpPr>
          <p:spPr>
            <a:xfrm>
              <a:off x="15867092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" name="Vrije vorm: vorm 23">
              <a:extLst>
                <a:ext uri="{FF2B5EF4-FFF2-40B4-BE49-F238E27FC236}">
                  <a16:creationId xmlns:a16="http://schemas.microsoft.com/office/drawing/2014/main" id="{32C3666E-CB30-4CCF-BD40-DDB6944A9ACD}"/>
                </a:ext>
              </a:extLst>
            </p:cNvPr>
            <p:cNvSpPr/>
            <p:nvPr/>
          </p:nvSpPr>
          <p:spPr>
            <a:xfrm>
              <a:off x="15330210" y="8389047"/>
              <a:ext cx="102134" cy="204267"/>
            </a:xfrm>
            <a:custGeom>
              <a:avLst/>
              <a:gdLst>
                <a:gd name="connsiteX0" fmla="*/ 93963 w 102133"/>
                <a:gd name="connsiteY0" fmla="*/ 227417 h 204267"/>
                <a:gd name="connsiteX1" fmla="*/ 90558 w 102133"/>
                <a:gd name="connsiteY1" fmla="*/ 167840 h 204267"/>
                <a:gd name="connsiteX2" fmla="*/ 84090 w 102133"/>
                <a:gd name="connsiteY2" fmla="*/ 133795 h 204267"/>
                <a:gd name="connsiteX3" fmla="*/ 55152 w 102133"/>
                <a:gd name="connsiteY3" fmla="*/ 124603 h 204267"/>
                <a:gd name="connsiteX4" fmla="*/ 34045 w 102133"/>
                <a:gd name="connsiteY4" fmla="*/ 124603 h 204267"/>
                <a:gd name="connsiteX5" fmla="*/ 34045 w 102133"/>
                <a:gd name="connsiteY5" fmla="*/ 226737 h 204267"/>
                <a:gd name="connsiteX6" fmla="*/ 0 w 102133"/>
                <a:gd name="connsiteY6" fmla="*/ 226737 h 204267"/>
                <a:gd name="connsiteX7" fmla="*/ 0 w 102133"/>
                <a:gd name="connsiteY7" fmla="*/ 0 h 204267"/>
                <a:gd name="connsiteX8" fmla="*/ 65365 w 102133"/>
                <a:gd name="connsiteY8" fmla="*/ 0 h 204267"/>
                <a:gd name="connsiteX9" fmla="*/ 130731 w 102133"/>
                <a:gd name="connsiteY9" fmla="*/ 57535 h 204267"/>
                <a:gd name="connsiteX10" fmla="*/ 93282 w 102133"/>
                <a:gd name="connsiteY10" fmla="*/ 112687 h 204267"/>
                <a:gd name="connsiteX11" fmla="*/ 119837 w 102133"/>
                <a:gd name="connsiteY11" fmla="*/ 125965 h 204267"/>
                <a:gd name="connsiteX12" fmla="*/ 126986 w 102133"/>
                <a:gd name="connsiteY12" fmla="*/ 162052 h 204267"/>
                <a:gd name="connsiteX13" fmla="*/ 131752 w 102133"/>
                <a:gd name="connsiteY13" fmla="*/ 227417 h 204267"/>
                <a:gd name="connsiteX14" fmla="*/ 93963 w 102133"/>
                <a:gd name="connsiteY14" fmla="*/ 60259 h 204267"/>
                <a:gd name="connsiteX15" fmla="*/ 57876 w 102133"/>
                <a:gd name="connsiteY15" fmla="*/ 26214 h 204267"/>
                <a:gd name="connsiteX16" fmla="*/ 34385 w 102133"/>
                <a:gd name="connsiteY16" fmla="*/ 26214 h 204267"/>
                <a:gd name="connsiteX17" fmla="*/ 34385 w 102133"/>
                <a:gd name="connsiteY17" fmla="*/ 99410 h 204267"/>
                <a:gd name="connsiteX18" fmla="*/ 51748 w 102133"/>
                <a:gd name="connsiteY18" fmla="*/ 99410 h 204267"/>
                <a:gd name="connsiteX19" fmla="*/ 93622 w 102133"/>
                <a:gd name="connsiteY19" fmla="*/ 60259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2133" h="204267">
                  <a:moveTo>
                    <a:pt x="93963" y="227417"/>
                  </a:moveTo>
                  <a:cubicBezTo>
                    <a:pt x="90899" y="205629"/>
                    <a:pt x="90899" y="171925"/>
                    <a:pt x="90558" y="167840"/>
                  </a:cubicBezTo>
                  <a:cubicBezTo>
                    <a:pt x="91375" y="156123"/>
                    <a:pt x="89146" y="144395"/>
                    <a:pt x="84090" y="133795"/>
                  </a:cubicBezTo>
                  <a:cubicBezTo>
                    <a:pt x="79664" y="127667"/>
                    <a:pt x="70132" y="124603"/>
                    <a:pt x="55152" y="124603"/>
                  </a:cubicBezTo>
                  <a:lnTo>
                    <a:pt x="34045" y="124603"/>
                  </a:lnTo>
                  <a:lnTo>
                    <a:pt x="34045" y="226737"/>
                  </a:lnTo>
                  <a:lnTo>
                    <a:pt x="0" y="226737"/>
                  </a:lnTo>
                  <a:lnTo>
                    <a:pt x="0" y="0"/>
                  </a:lnTo>
                  <a:lnTo>
                    <a:pt x="65365" y="0"/>
                  </a:lnTo>
                  <a:cubicBezTo>
                    <a:pt x="103155" y="0"/>
                    <a:pt x="130731" y="9192"/>
                    <a:pt x="130731" y="57535"/>
                  </a:cubicBezTo>
                  <a:cubicBezTo>
                    <a:pt x="134421" y="82845"/>
                    <a:pt x="118168" y="106781"/>
                    <a:pt x="93282" y="112687"/>
                  </a:cubicBezTo>
                  <a:cubicBezTo>
                    <a:pt x="103788" y="112432"/>
                    <a:pt x="113736" y="117406"/>
                    <a:pt x="119837" y="125965"/>
                  </a:cubicBezTo>
                  <a:cubicBezTo>
                    <a:pt x="125141" y="137226"/>
                    <a:pt x="127599" y="149619"/>
                    <a:pt x="126986" y="162052"/>
                  </a:cubicBezTo>
                  <a:cubicBezTo>
                    <a:pt x="127139" y="183921"/>
                    <a:pt x="128732" y="205757"/>
                    <a:pt x="131752" y="227417"/>
                  </a:cubicBezTo>
                  <a:close/>
                  <a:moveTo>
                    <a:pt x="93963" y="60259"/>
                  </a:moveTo>
                  <a:cubicBezTo>
                    <a:pt x="93963" y="34045"/>
                    <a:pt x="80005" y="26214"/>
                    <a:pt x="57876" y="26214"/>
                  </a:cubicBezTo>
                  <a:lnTo>
                    <a:pt x="34385" y="26214"/>
                  </a:lnTo>
                  <a:lnTo>
                    <a:pt x="34385" y="99410"/>
                  </a:lnTo>
                  <a:lnTo>
                    <a:pt x="51748" y="99410"/>
                  </a:lnTo>
                  <a:cubicBezTo>
                    <a:pt x="82388" y="99410"/>
                    <a:pt x="93622" y="91239"/>
                    <a:pt x="93622" y="60259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" name="Vrije vorm: vorm 24">
              <a:extLst>
                <a:ext uri="{FF2B5EF4-FFF2-40B4-BE49-F238E27FC236}">
                  <a16:creationId xmlns:a16="http://schemas.microsoft.com/office/drawing/2014/main" id="{0318CA6B-4EFD-47B3-A02E-B8134A9C486F}"/>
                </a:ext>
              </a:extLst>
            </p:cNvPr>
            <p:cNvSpPr/>
            <p:nvPr/>
          </p:nvSpPr>
          <p:spPr>
            <a:xfrm>
              <a:off x="15494305" y="8384621"/>
              <a:ext cx="136178" cy="204267"/>
            </a:xfrm>
            <a:custGeom>
              <a:avLst/>
              <a:gdLst>
                <a:gd name="connsiteX0" fmla="*/ 136178 w 136178"/>
                <a:gd name="connsiteY0" fmla="*/ 174648 h 204267"/>
                <a:gd name="connsiteX1" fmla="*/ 68089 w 136178"/>
                <a:gd name="connsiteY1" fmla="*/ 235929 h 204267"/>
                <a:gd name="connsiteX2" fmla="*/ 0 w 136178"/>
                <a:gd name="connsiteY2" fmla="*/ 167840 h 204267"/>
                <a:gd name="connsiteX3" fmla="*/ 0 w 136178"/>
                <a:gd name="connsiteY3" fmla="*/ 165456 h 204267"/>
                <a:gd name="connsiteX4" fmla="*/ 36087 w 136178"/>
                <a:gd name="connsiteY4" fmla="*/ 165456 h 204267"/>
                <a:gd name="connsiteX5" fmla="*/ 36087 w 136178"/>
                <a:gd name="connsiteY5" fmla="*/ 168180 h 204267"/>
                <a:gd name="connsiteX6" fmla="*/ 67068 w 136178"/>
                <a:gd name="connsiteY6" fmla="*/ 209714 h 204267"/>
                <a:gd name="connsiteX7" fmla="*/ 98794 w 136178"/>
                <a:gd name="connsiteY7" fmla="*/ 185418 h 204267"/>
                <a:gd name="connsiteX8" fmla="*/ 98389 w 136178"/>
                <a:gd name="connsiteY8" fmla="*/ 175670 h 204267"/>
                <a:gd name="connsiteX9" fmla="*/ 76600 w 136178"/>
                <a:gd name="connsiteY9" fmla="*/ 141625 h 204267"/>
                <a:gd name="connsiteX10" fmla="*/ 57535 w 136178"/>
                <a:gd name="connsiteY10" fmla="*/ 129710 h 204267"/>
                <a:gd name="connsiteX11" fmla="*/ 3064 w 136178"/>
                <a:gd name="connsiteY11" fmla="*/ 58557 h 204267"/>
                <a:gd name="connsiteX12" fmla="*/ 71493 w 136178"/>
                <a:gd name="connsiteY12" fmla="*/ 0 h 204267"/>
                <a:gd name="connsiteX13" fmla="*/ 133795 w 136178"/>
                <a:gd name="connsiteY13" fmla="*/ 56854 h 204267"/>
                <a:gd name="connsiteX14" fmla="*/ 133795 w 136178"/>
                <a:gd name="connsiteY14" fmla="*/ 65025 h 204267"/>
                <a:gd name="connsiteX15" fmla="*/ 99750 w 136178"/>
                <a:gd name="connsiteY15" fmla="*/ 65025 h 204267"/>
                <a:gd name="connsiteX16" fmla="*/ 99750 w 136178"/>
                <a:gd name="connsiteY16" fmla="*/ 59578 h 204267"/>
                <a:gd name="connsiteX17" fmla="*/ 71153 w 136178"/>
                <a:gd name="connsiteY17" fmla="*/ 25533 h 204267"/>
                <a:gd name="connsiteX18" fmla="*/ 41810 w 136178"/>
                <a:gd name="connsiteY18" fmla="*/ 49733 h 204267"/>
                <a:gd name="connsiteX19" fmla="*/ 41875 w 136178"/>
                <a:gd name="connsiteY19" fmla="*/ 55493 h 204267"/>
                <a:gd name="connsiteX20" fmla="*/ 73196 w 136178"/>
                <a:gd name="connsiteY20" fmla="*/ 95325 h 204267"/>
                <a:gd name="connsiteX21" fmla="*/ 89197 w 136178"/>
                <a:gd name="connsiteY21" fmla="*/ 105538 h 204267"/>
                <a:gd name="connsiteX22" fmla="*/ 136178 w 136178"/>
                <a:gd name="connsiteY22" fmla="*/ 174648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6178" h="204267">
                  <a:moveTo>
                    <a:pt x="136178" y="174648"/>
                  </a:moveTo>
                  <a:cubicBezTo>
                    <a:pt x="136178" y="215502"/>
                    <a:pt x="113709" y="235929"/>
                    <a:pt x="68089" y="235929"/>
                  </a:cubicBezTo>
                  <a:cubicBezTo>
                    <a:pt x="18044" y="235929"/>
                    <a:pt x="0" y="215842"/>
                    <a:pt x="0" y="167840"/>
                  </a:cubicBezTo>
                  <a:lnTo>
                    <a:pt x="0" y="165456"/>
                  </a:lnTo>
                  <a:lnTo>
                    <a:pt x="36087" y="165456"/>
                  </a:lnTo>
                  <a:lnTo>
                    <a:pt x="36087" y="168180"/>
                  </a:lnTo>
                  <a:cubicBezTo>
                    <a:pt x="36087" y="195075"/>
                    <a:pt x="42896" y="209714"/>
                    <a:pt x="67068" y="209714"/>
                  </a:cubicBezTo>
                  <a:cubicBezTo>
                    <a:pt x="82538" y="211766"/>
                    <a:pt x="96744" y="200889"/>
                    <a:pt x="98794" y="185418"/>
                  </a:cubicBezTo>
                  <a:cubicBezTo>
                    <a:pt x="99226" y="182170"/>
                    <a:pt x="99090" y="178871"/>
                    <a:pt x="98389" y="175670"/>
                  </a:cubicBezTo>
                  <a:cubicBezTo>
                    <a:pt x="97851" y="161206"/>
                    <a:pt x="89510" y="148172"/>
                    <a:pt x="76600" y="141625"/>
                  </a:cubicBezTo>
                  <a:lnTo>
                    <a:pt x="57535" y="129710"/>
                  </a:lnTo>
                  <a:cubicBezTo>
                    <a:pt x="23491" y="108942"/>
                    <a:pt x="3064" y="95665"/>
                    <a:pt x="3064" y="58557"/>
                  </a:cubicBezTo>
                  <a:cubicBezTo>
                    <a:pt x="3064" y="21448"/>
                    <a:pt x="28257" y="0"/>
                    <a:pt x="71493" y="0"/>
                  </a:cubicBezTo>
                  <a:cubicBezTo>
                    <a:pt x="114730" y="0"/>
                    <a:pt x="133795" y="19065"/>
                    <a:pt x="133795" y="56854"/>
                  </a:cubicBezTo>
                  <a:lnTo>
                    <a:pt x="133795" y="65025"/>
                  </a:lnTo>
                  <a:lnTo>
                    <a:pt x="99750" y="65025"/>
                  </a:lnTo>
                  <a:lnTo>
                    <a:pt x="99750" y="59578"/>
                  </a:lnTo>
                  <a:cubicBezTo>
                    <a:pt x="99750" y="37449"/>
                    <a:pt x="90218" y="25533"/>
                    <a:pt x="71153" y="25533"/>
                  </a:cubicBezTo>
                  <a:cubicBezTo>
                    <a:pt x="56368" y="24113"/>
                    <a:pt x="43230" y="34947"/>
                    <a:pt x="41810" y="49733"/>
                  </a:cubicBezTo>
                  <a:cubicBezTo>
                    <a:pt x="41623" y="51649"/>
                    <a:pt x="41647" y="53581"/>
                    <a:pt x="41875" y="55493"/>
                  </a:cubicBezTo>
                  <a:cubicBezTo>
                    <a:pt x="41875" y="78302"/>
                    <a:pt x="57876" y="85452"/>
                    <a:pt x="73196" y="95325"/>
                  </a:cubicBezTo>
                  <a:lnTo>
                    <a:pt x="89197" y="105538"/>
                  </a:lnTo>
                  <a:cubicBezTo>
                    <a:pt x="123582" y="129369"/>
                    <a:pt x="136178" y="139583"/>
                    <a:pt x="136178" y="174648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" name="Vrije vorm: vorm 25">
              <a:extLst>
                <a:ext uri="{FF2B5EF4-FFF2-40B4-BE49-F238E27FC236}">
                  <a16:creationId xmlns:a16="http://schemas.microsoft.com/office/drawing/2014/main" id="{A63DA995-C4C4-40C7-9760-DE32DF442949}"/>
                </a:ext>
              </a:extLst>
            </p:cNvPr>
            <p:cNvSpPr/>
            <p:nvPr/>
          </p:nvSpPr>
          <p:spPr>
            <a:xfrm>
              <a:off x="15738063" y="8389047"/>
              <a:ext cx="136178" cy="204267"/>
            </a:xfrm>
            <a:custGeom>
              <a:avLst/>
              <a:gdLst>
                <a:gd name="connsiteX0" fmla="*/ 86473 w 136178"/>
                <a:gd name="connsiteY0" fmla="*/ 27236 h 204267"/>
                <a:gd name="connsiteX1" fmla="*/ 86473 w 136178"/>
                <a:gd name="connsiteY1" fmla="*/ 227417 h 204267"/>
                <a:gd name="connsiteX2" fmla="*/ 52429 w 136178"/>
                <a:gd name="connsiteY2" fmla="*/ 227417 h 204267"/>
                <a:gd name="connsiteX3" fmla="*/ 52429 w 136178"/>
                <a:gd name="connsiteY3" fmla="*/ 27236 h 204267"/>
                <a:gd name="connsiteX4" fmla="*/ 0 w 136178"/>
                <a:gd name="connsiteY4" fmla="*/ 27236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7236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6473" y="27236"/>
                  </a:moveTo>
                  <a:lnTo>
                    <a:pt x="86473" y="227417"/>
                  </a:lnTo>
                  <a:lnTo>
                    <a:pt x="52429" y="227417"/>
                  </a:lnTo>
                  <a:lnTo>
                    <a:pt x="52429" y="27236"/>
                  </a:lnTo>
                  <a:lnTo>
                    <a:pt x="0" y="27236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7236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" name="Vrije vorm: vorm 26">
              <a:extLst>
                <a:ext uri="{FF2B5EF4-FFF2-40B4-BE49-F238E27FC236}">
                  <a16:creationId xmlns:a16="http://schemas.microsoft.com/office/drawing/2014/main" id="{DCEE9D2C-CDDD-4A3A-B748-8DB674416C09}"/>
                </a:ext>
              </a:extLst>
            </p:cNvPr>
            <p:cNvSpPr/>
            <p:nvPr/>
          </p:nvSpPr>
          <p:spPr>
            <a:xfrm>
              <a:off x="14922357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1067 w 136178"/>
                <a:gd name="connsiteY2" fmla="*/ 227077 h 204267"/>
                <a:gd name="connsiteX3" fmla="*/ 51067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1067" y="227077"/>
                  </a:lnTo>
                  <a:lnTo>
                    <a:pt x="51067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4" name="Vrije vorm: vorm 27">
              <a:extLst>
                <a:ext uri="{FF2B5EF4-FFF2-40B4-BE49-F238E27FC236}">
                  <a16:creationId xmlns:a16="http://schemas.microsoft.com/office/drawing/2014/main" id="{114B9207-88BA-4A00-B3CD-A85BBBA8E985}"/>
                </a:ext>
              </a:extLst>
            </p:cNvPr>
            <p:cNvSpPr/>
            <p:nvPr/>
          </p:nvSpPr>
          <p:spPr>
            <a:xfrm>
              <a:off x="15698231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3790 w 136178"/>
                <a:gd name="connsiteY2" fmla="*/ 227077 h 204267"/>
                <a:gd name="connsiteX3" fmla="*/ 53790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3790" y="227077"/>
                  </a:lnTo>
                  <a:lnTo>
                    <a:pt x="53790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" name="Vrije vorm: vorm 28">
              <a:extLst>
                <a:ext uri="{FF2B5EF4-FFF2-40B4-BE49-F238E27FC236}">
                  <a16:creationId xmlns:a16="http://schemas.microsoft.com/office/drawing/2014/main" id="{730FB8D7-DA7C-44F3-BE6D-45C8D11A690F}"/>
                </a:ext>
              </a:extLst>
            </p:cNvPr>
            <p:cNvSpPr/>
            <p:nvPr/>
          </p:nvSpPr>
          <p:spPr>
            <a:xfrm>
              <a:off x="15079643" y="8687277"/>
              <a:ext cx="238312" cy="204267"/>
            </a:xfrm>
            <a:custGeom>
              <a:avLst/>
              <a:gdLst>
                <a:gd name="connsiteX0" fmla="*/ 205288 w 238311"/>
                <a:gd name="connsiteY0" fmla="*/ 227077 h 204267"/>
                <a:gd name="connsiteX1" fmla="*/ 164094 w 238311"/>
                <a:gd name="connsiteY1" fmla="*/ 227077 h 204267"/>
                <a:gd name="connsiteX2" fmla="*/ 130050 w 238311"/>
                <a:gd name="connsiteY2" fmla="*/ 36428 h 204267"/>
                <a:gd name="connsiteX3" fmla="*/ 90558 w 238311"/>
                <a:gd name="connsiteY3" fmla="*/ 227077 h 204267"/>
                <a:gd name="connsiteX4" fmla="*/ 49705 w 238311"/>
                <a:gd name="connsiteY4" fmla="*/ 227077 h 204267"/>
                <a:gd name="connsiteX5" fmla="*/ 0 w 238311"/>
                <a:gd name="connsiteY5" fmla="*/ 0 h 204267"/>
                <a:gd name="connsiteX6" fmla="*/ 37108 w 238311"/>
                <a:gd name="connsiteY6" fmla="*/ 0 h 204267"/>
                <a:gd name="connsiteX7" fmla="*/ 71153 w 238311"/>
                <a:gd name="connsiteY7" fmla="*/ 189968 h 204267"/>
                <a:gd name="connsiteX8" fmla="*/ 109964 w 238311"/>
                <a:gd name="connsiteY8" fmla="*/ 0 h 204267"/>
                <a:gd name="connsiteX9" fmla="*/ 151158 w 238311"/>
                <a:gd name="connsiteY9" fmla="*/ 0 h 204267"/>
                <a:gd name="connsiteX10" fmla="*/ 186564 w 238311"/>
                <a:gd name="connsiteY10" fmla="*/ 190990 h 204267"/>
                <a:gd name="connsiteX11" fmla="*/ 222991 w 238311"/>
                <a:gd name="connsiteY11" fmla="*/ 1021 h 204267"/>
                <a:gd name="connsiteX12" fmla="*/ 257036 w 238311"/>
                <a:gd name="connsiteY12" fmla="*/ 1021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8311" h="204267">
                  <a:moveTo>
                    <a:pt x="205288" y="227077"/>
                  </a:moveTo>
                  <a:lnTo>
                    <a:pt x="164094" y="227077"/>
                  </a:lnTo>
                  <a:lnTo>
                    <a:pt x="130050" y="36428"/>
                  </a:lnTo>
                  <a:lnTo>
                    <a:pt x="90558" y="227077"/>
                  </a:lnTo>
                  <a:lnTo>
                    <a:pt x="49705" y="227077"/>
                  </a:lnTo>
                  <a:lnTo>
                    <a:pt x="0" y="0"/>
                  </a:lnTo>
                  <a:lnTo>
                    <a:pt x="37108" y="0"/>
                  </a:lnTo>
                  <a:lnTo>
                    <a:pt x="71153" y="189968"/>
                  </a:lnTo>
                  <a:lnTo>
                    <a:pt x="109964" y="0"/>
                  </a:lnTo>
                  <a:lnTo>
                    <a:pt x="151158" y="0"/>
                  </a:lnTo>
                  <a:lnTo>
                    <a:pt x="186564" y="190990"/>
                  </a:lnTo>
                  <a:lnTo>
                    <a:pt x="222991" y="1021"/>
                  </a:lnTo>
                  <a:lnTo>
                    <a:pt x="257036" y="1021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6" name="Vrije vorm: vorm 29">
              <a:extLst>
                <a:ext uri="{FF2B5EF4-FFF2-40B4-BE49-F238E27FC236}">
                  <a16:creationId xmlns:a16="http://schemas.microsoft.com/office/drawing/2014/main" id="{FE1BB4EB-850E-4C4D-9E80-1864CEFE3504}"/>
                </a:ext>
              </a:extLst>
            </p:cNvPr>
            <p:cNvSpPr/>
            <p:nvPr/>
          </p:nvSpPr>
          <p:spPr>
            <a:xfrm>
              <a:off x="16012122" y="8882693"/>
              <a:ext cx="34045" cy="34045"/>
            </a:xfrm>
            <a:custGeom>
              <a:avLst/>
              <a:gdLst>
                <a:gd name="connsiteX0" fmla="*/ 36768 w 34044"/>
                <a:gd name="connsiteY0" fmla="*/ 18384 h 34044"/>
                <a:gd name="connsiteX1" fmla="*/ 18384 w 34044"/>
                <a:gd name="connsiteY1" fmla="*/ 36768 h 34044"/>
                <a:gd name="connsiteX2" fmla="*/ 0 w 34044"/>
                <a:gd name="connsiteY2" fmla="*/ 18384 h 34044"/>
                <a:gd name="connsiteX3" fmla="*/ 18384 w 34044"/>
                <a:gd name="connsiteY3" fmla="*/ 0 h 34044"/>
                <a:gd name="connsiteX4" fmla="*/ 36768 w 34044"/>
                <a:gd name="connsiteY4" fmla="*/ 18384 h 3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44" h="34044">
                  <a:moveTo>
                    <a:pt x="36768" y="18384"/>
                  </a:moveTo>
                  <a:cubicBezTo>
                    <a:pt x="36768" y="28536"/>
                    <a:pt x="28536" y="36768"/>
                    <a:pt x="18384" y="36768"/>
                  </a:cubicBezTo>
                  <a:cubicBezTo>
                    <a:pt x="8232" y="36768"/>
                    <a:pt x="0" y="28536"/>
                    <a:pt x="0" y="18384"/>
                  </a:cubicBezTo>
                  <a:cubicBezTo>
                    <a:pt x="0" y="8232"/>
                    <a:pt x="8232" y="0"/>
                    <a:pt x="18384" y="0"/>
                  </a:cubicBezTo>
                  <a:cubicBezTo>
                    <a:pt x="28536" y="0"/>
                    <a:pt x="36768" y="8232"/>
                    <a:pt x="36768" y="18384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" name="Vrije vorm: vorm 30">
              <a:extLst>
                <a:ext uri="{FF2B5EF4-FFF2-40B4-BE49-F238E27FC236}">
                  <a16:creationId xmlns:a16="http://schemas.microsoft.com/office/drawing/2014/main" id="{91C2910F-622A-4130-8E75-8ECF99781AD8}"/>
                </a:ext>
              </a:extLst>
            </p:cNvPr>
            <p:cNvSpPr/>
            <p:nvPr/>
          </p:nvSpPr>
          <p:spPr>
            <a:xfrm>
              <a:off x="15885136" y="8389047"/>
              <a:ext cx="136178" cy="204267"/>
            </a:xfrm>
            <a:custGeom>
              <a:avLst/>
              <a:gdLst>
                <a:gd name="connsiteX0" fmla="*/ 94984 w 136178"/>
                <a:gd name="connsiteY0" fmla="*/ 140604 h 204267"/>
                <a:gd name="connsiteX1" fmla="*/ 94984 w 136178"/>
                <a:gd name="connsiteY1" fmla="*/ 227417 h 204267"/>
                <a:gd name="connsiteX2" fmla="*/ 60940 w 136178"/>
                <a:gd name="connsiteY2" fmla="*/ 227417 h 204267"/>
                <a:gd name="connsiteX3" fmla="*/ 60940 w 136178"/>
                <a:gd name="connsiteY3" fmla="*/ 140604 h 204267"/>
                <a:gd name="connsiteX4" fmla="*/ 0 w 136178"/>
                <a:gd name="connsiteY4" fmla="*/ 0 h 204267"/>
                <a:gd name="connsiteX5" fmla="*/ 39151 w 136178"/>
                <a:gd name="connsiteY5" fmla="*/ 0 h 204267"/>
                <a:gd name="connsiteX6" fmla="*/ 80005 w 136178"/>
                <a:gd name="connsiteY6" fmla="*/ 108602 h 204267"/>
                <a:gd name="connsiteX7" fmla="*/ 121539 w 136178"/>
                <a:gd name="connsiteY7" fmla="*/ 0 h 204267"/>
                <a:gd name="connsiteX8" fmla="*/ 157966 w 136178"/>
                <a:gd name="connsiteY8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178" h="204267">
                  <a:moveTo>
                    <a:pt x="94984" y="140604"/>
                  </a:moveTo>
                  <a:lnTo>
                    <a:pt x="94984" y="227417"/>
                  </a:lnTo>
                  <a:lnTo>
                    <a:pt x="60940" y="227417"/>
                  </a:lnTo>
                  <a:lnTo>
                    <a:pt x="60940" y="140604"/>
                  </a:lnTo>
                  <a:lnTo>
                    <a:pt x="0" y="0"/>
                  </a:lnTo>
                  <a:lnTo>
                    <a:pt x="39151" y="0"/>
                  </a:lnTo>
                  <a:lnTo>
                    <a:pt x="80005" y="108602"/>
                  </a:lnTo>
                  <a:lnTo>
                    <a:pt x="121539" y="0"/>
                  </a:lnTo>
                  <a:lnTo>
                    <a:pt x="157966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" name="Vrije vorm: vorm 31">
              <a:extLst>
                <a:ext uri="{FF2B5EF4-FFF2-40B4-BE49-F238E27FC236}">
                  <a16:creationId xmlns:a16="http://schemas.microsoft.com/office/drawing/2014/main" id="{9342349F-97B5-4AEC-9EC4-7C061F51C6CF}"/>
                </a:ext>
              </a:extLst>
            </p:cNvPr>
            <p:cNvSpPr/>
            <p:nvPr/>
          </p:nvSpPr>
          <p:spPr>
            <a:xfrm>
              <a:off x="14530844" y="8682580"/>
              <a:ext cx="136178" cy="204267"/>
            </a:xfrm>
            <a:custGeom>
              <a:avLst/>
              <a:gdLst>
                <a:gd name="connsiteX0" fmla="*/ 147074 w 136178"/>
                <a:gd name="connsiteY0" fmla="*/ 120449 h 204267"/>
                <a:gd name="connsiteX1" fmla="*/ 136180 w 136178"/>
                <a:gd name="connsiteY1" fmla="*/ 203517 h 204267"/>
                <a:gd name="connsiteX2" fmla="*/ 72857 w 136178"/>
                <a:gd name="connsiteY2" fmla="*/ 235859 h 204267"/>
                <a:gd name="connsiteX3" fmla="*/ 11917 w 136178"/>
                <a:gd name="connsiteY3" fmla="*/ 204879 h 204267"/>
                <a:gd name="connsiteX4" fmla="*/ 3066 w 136178"/>
                <a:gd name="connsiteY4" fmla="*/ 170834 h 204267"/>
                <a:gd name="connsiteX5" fmla="*/ 2 w 136178"/>
                <a:gd name="connsiteY5" fmla="*/ 120789 h 204267"/>
                <a:gd name="connsiteX6" fmla="*/ 4427 w 136178"/>
                <a:gd name="connsiteY6" fmla="*/ 59509 h 204267"/>
                <a:gd name="connsiteX7" fmla="*/ 20428 w 136178"/>
                <a:gd name="connsiteY7" fmla="*/ 20698 h 204267"/>
                <a:gd name="connsiteX8" fmla="*/ 74219 w 136178"/>
                <a:gd name="connsiteY8" fmla="*/ 271 h 204267"/>
                <a:gd name="connsiteX9" fmla="*/ 128009 w 136178"/>
                <a:gd name="connsiteY9" fmla="*/ 18655 h 204267"/>
                <a:gd name="connsiteX10" fmla="*/ 144350 w 136178"/>
                <a:gd name="connsiteY10" fmla="*/ 59509 h 204267"/>
                <a:gd name="connsiteX11" fmla="*/ 147074 w 136178"/>
                <a:gd name="connsiteY11" fmla="*/ 120449 h 204267"/>
                <a:gd name="connsiteX12" fmla="*/ 110646 w 136178"/>
                <a:gd name="connsiteY12" fmla="*/ 116363 h 204267"/>
                <a:gd name="connsiteX13" fmla="*/ 107923 w 136178"/>
                <a:gd name="connsiteY13" fmla="*/ 59509 h 204267"/>
                <a:gd name="connsiteX14" fmla="*/ 73878 w 136178"/>
                <a:gd name="connsiteY14" fmla="*/ 25464 h 204267"/>
                <a:gd name="connsiteX15" fmla="*/ 39834 w 136178"/>
                <a:gd name="connsiteY15" fmla="*/ 59509 h 204267"/>
                <a:gd name="connsiteX16" fmla="*/ 39834 w 136178"/>
                <a:gd name="connsiteY16" fmla="*/ 79595 h 204267"/>
                <a:gd name="connsiteX17" fmla="*/ 39834 w 136178"/>
                <a:gd name="connsiteY17" fmla="*/ 113640 h 204267"/>
                <a:gd name="connsiteX18" fmla="*/ 39834 w 136178"/>
                <a:gd name="connsiteY18" fmla="*/ 147684 h 204267"/>
                <a:gd name="connsiteX19" fmla="*/ 41536 w 136178"/>
                <a:gd name="connsiteY19" fmla="*/ 169132 h 204267"/>
                <a:gd name="connsiteX20" fmla="*/ 51749 w 136178"/>
                <a:gd name="connsiteY20" fmla="*/ 196368 h 204267"/>
                <a:gd name="connsiteX21" fmla="*/ 76261 w 136178"/>
                <a:gd name="connsiteY21" fmla="*/ 206241 h 204267"/>
                <a:gd name="connsiteX22" fmla="*/ 110306 w 136178"/>
                <a:gd name="connsiteY22" fmla="*/ 172196 h 204267"/>
                <a:gd name="connsiteX23" fmla="*/ 112008 w 136178"/>
                <a:gd name="connsiteY23" fmla="*/ 150748 h 204267"/>
                <a:gd name="connsiteX24" fmla="*/ 110646 w 136178"/>
                <a:gd name="connsiteY24" fmla="*/ 116363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6178" h="204267">
                  <a:moveTo>
                    <a:pt x="147074" y="120449"/>
                  </a:moveTo>
                  <a:cubicBezTo>
                    <a:pt x="148939" y="148586"/>
                    <a:pt x="145237" y="176813"/>
                    <a:pt x="136180" y="203517"/>
                  </a:cubicBezTo>
                  <a:cubicBezTo>
                    <a:pt x="123828" y="226395"/>
                    <a:pt x="98631" y="239264"/>
                    <a:pt x="72857" y="235859"/>
                  </a:cubicBezTo>
                  <a:cubicBezTo>
                    <a:pt x="48135" y="238876"/>
                    <a:pt x="24048" y="226630"/>
                    <a:pt x="11917" y="204879"/>
                  </a:cubicBezTo>
                  <a:cubicBezTo>
                    <a:pt x="7071" y="194111"/>
                    <a:pt x="4078" y="182600"/>
                    <a:pt x="3066" y="170834"/>
                  </a:cubicBezTo>
                  <a:cubicBezTo>
                    <a:pt x="1076" y="154227"/>
                    <a:pt x="53" y="137515"/>
                    <a:pt x="2" y="120789"/>
                  </a:cubicBezTo>
                  <a:cubicBezTo>
                    <a:pt x="-57" y="100281"/>
                    <a:pt x="1422" y="79796"/>
                    <a:pt x="4427" y="59509"/>
                  </a:cubicBezTo>
                  <a:cubicBezTo>
                    <a:pt x="6146" y="45360"/>
                    <a:pt x="11677" y="31946"/>
                    <a:pt x="20428" y="20698"/>
                  </a:cubicBezTo>
                  <a:cubicBezTo>
                    <a:pt x="34459" y="6275"/>
                    <a:pt x="54151" y="-1202"/>
                    <a:pt x="74219" y="271"/>
                  </a:cubicBezTo>
                  <a:cubicBezTo>
                    <a:pt x="93940" y="-1468"/>
                    <a:pt x="113477" y="5210"/>
                    <a:pt x="128009" y="18655"/>
                  </a:cubicBezTo>
                  <a:cubicBezTo>
                    <a:pt x="137317" y="30391"/>
                    <a:pt x="142996" y="44590"/>
                    <a:pt x="144350" y="59509"/>
                  </a:cubicBezTo>
                  <a:cubicBezTo>
                    <a:pt x="146479" y="79748"/>
                    <a:pt x="147388" y="100100"/>
                    <a:pt x="147074" y="120449"/>
                  </a:cubicBezTo>
                  <a:close/>
                  <a:moveTo>
                    <a:pt x="110646" y="116363"/>
                  </a:moveTo>
                  <a:cubicBezTo>
                    <a:pt x="111042" y="97373"/>
                    <a:pt x="110132" y="78376"/>
                    <a:pt x="107923" y="59509"/>
                  </a:cubicBezTo>
                  <a:cubicBezTo>
                    <a:pt x="103610" y="36811"/>
                    <a:pt x="92262" y="25464"/>
                    <a:pt x="73878" y="25464"/>
                  </a:cubicBezTo>
                  <a:cubicBezTo>
                    <a:pt x="55835" y="25464"/>
                    <a:pt x="44260" y="37039"/>
                    <a:pt x="39834" y="59509"/>
                  </a:cubicBezTo>
                  <a:cubicBezTo>
                    <a:pt x="39438" y="66199"/>
                    <a:pt x="39438" y="72905"/>
                    <a:pt x="39834" y="79595"/>
                  </a:cubicBezTo>
                  <a:cubicBezTo>
                    <a:pt x="39834" y="88787"/>
                    <a:pt x="39834" y="100703"/>
                    <a:pt x="39834" y="113640"/>
                  </a:cubicBezTo>
                  <a:cubicBezTo>
                    <a:pt x="39834" y="126577"/>
                    <a:pt x="39834" y="138833"/>
                    <a:pt x="39834" y="147684"/>
                  </a:cubicBezTo>
                  <a:cubicBezTo>
                    <a:pt x="39834" y="156536"/>
                    <a:pt x="39834" y="164026"/>
                    <a:pt x="41536" y="169132"/>
                  </a:cubicBezTo>
                  <a:cubicBezTo>
                    <a:pt x="42595" y="178927"/>
                    <a:pt x="46108" y="188292"/>
                    <a:pt x="51749" y="196368"/>
                  </a:cubicBezTo>
                  <a:cubicBezTo>
                    <a:pt x="57886" y="203367"/>
                    <a:pt x="66986" y="207034"/>
                    <a:pt x="76261" y="206241"/>
                  </a:cubicBezTo>
                  <a:cubicBezTo>
                    <a:pt x="94986" y="206241"/>
                    <a:pt x="106221" y="194325"/>
                    <a:pt x="110306" y="172196"/>
                  </a:cubicBezTo>
                  <a:cubicBezTo>
                    <a:pt x="111240" y="165081"/>
                    <a:pt x="111808" y="157921"/>
                    <a:pt x="112008" y="150748"/>
                  </a:cubicBezTo>
                  <a:cubicBezTo>
                    <a:pt x="110306" y="143258"/>
                    <a:pt x="110646" y="131002"/>
                    <a:pt x="110646" y="116363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9" name="Vrije vorm: vorm 32">
              <a:extLst>
                <a:ext uri="{FF2B5EF4-FFF2-40B4-BE49-F238E27FC236}">
                  <a16:creationId xmlns:a16="http://schemas.microsoft.com/office/drawing/2014/main" id="{60CDA72D-2EB4-4529-87EF-679BB30EA27C}"/>
                </a:ext>
              </a:extLst>
            </p:cNvPr>
            <p:cNvSpPr/>
            <p:nvPr/>
          </p:nvSpPr>
          <p:spPr>
            <a:xfrm>
              <a:off x="14723197" y="8687277"/>
              <a:ext cx="102134" cy="204267"/>
            </a:xfrm>
            <a:custGeom>
              <a:avLst/>
              <a:gdLst>
                <a:gd name="connsiteX0" fmla="*/ 34045 w 102133"/>
                <a:gd name="connsiteY0" fmla="*/ 26895 h 204267"/>
                <a:gd name="connsiteX1" fmla="*/ 34045 w 102133"/>
                <a:gd name="connsiteY1" fmla="*/ 96686 h 204267"/>
                <a:gd name="connsiteX2" fmla="*/ 102133 w 102133"/>
                <a:gd name="connsiteY2" fmla="*/ 96686 h 204267"/>
                <a:gd name="connsiteX3" fmla="*/ 102133 w 102133"/>
                <a:gd name="connsiteY3" fmla="*/ 122901 h 204267"/>
                <a:gd name="connsiteX4" fmla="*/ 34045 w 102133"/>
                <a:gd name="connsiteY4" fmla="*/ 122901 h 204267"/>
                <a:gd name="connsiteX5" fmla="*/ 34045 w 102133"/>
                <a:gd name="connsiteY5" fmla="*/ 225034 h 204267"/>
                <a:gd name="connsiteX6" fmla="*/ 0 w 102133"/>
                <a:gd name="connsiteY6" fmla="*/ 225034 h 204267"/>
                <a:gd name="connsiteX7" fmla="*/ 0 w 102133"/>
                <a:gd name="connsiteY7" fmla="*/ 0 h 204267"/>
                <a:gd name="connsiteX8" fmla="*/ 105197 w 102133"/>
                <a:gd name="connsiteY8" fmla="*/ 0 h 204267"/>
                <a:gd name="connsiteX9" fmla="*/ 105197 w 102133"/>
                <a:gd name="connsiteY9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133" h="204267">
                  <a:moveTo>
                    <a:pt x="34045" y="26895"/>
                  </a:moveTo>
                  <a:lnTo>
                    <a:pt x="34045" y="96686"/>
                  </a:lnTo>
                  <a:lnTo>
                    <a:pt x="102133" y="96686"/>
                  </a:lnTo>
                  <a:lnTo>
                    <a:pt x="102133" y="122901"/>
                  </a:lnTo>
                  <a:lnTo>
                    <a:pt x="34045" y="122901"/>
                  </a:lnTo>
                  <a:lnTo>
                    <a:pt x="34045" y="225034"/>
                  </a:lnTo>
                  <a:lnTo>
                    <a:pt x="0" y="225034"/>
                  </a:lnTo>
                  <a:lnTo>
                    <a:pt x="0" y="0"/>
                  </a:lnTo>
                  <a:lnTo>
                    <a:pt x="105197" y="0"/>
                  </a:lnTo>
                  <a:lnTo>
                    <a:pt x="105197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grpSp>
        <p:nvGrpSpPr>
          <p:cNvPr id="30" name="Graphic 8">
            <a:extLst>
              <a:ext uri="{FF2B5EF4-FFF2-40B4-BE49-F238E27FC236}">
                <a16:creationId xmlns:a16="http://schemas.microsoft.com/office/drawing/2014/main" id="{0C959E2C-63A6-4665-9793-FB15243D62DB}"/>
              </a:ext>
            </a:extLst>
          </p:cNvPr>
          <p:cNvGrpSpPr/>
          <p:nvPr/>
        </p:nvGrpSpPr>
        <p:grpSpPr>
          <a:xfrm>
            <a:off x="14530844" y="8384621"/>
            <a:ext cx="1515323" cy="532117"/>
            <a:chOff x="14530844" y="8384621"/>
            <a:chExt cx="1515323" cy="532117"/>
          </a:xfrm>
          <a:solidFill>
            <a:schemeClr val="tx1"/>
          </a:solidFill>
        </p:grpSpPr>
        <p:sp>
          <p:nvSpPr>
            <p:cNvPr id="31" name="Vrije vorm: vorm 7">
              <a:extLst>
                <a:ext uri="{FF2B5EF4-FFF2-40B4-BE49-F238E27FC236}">
                  <a16:creationId xmlns:a16="http://schemas.microsoft.com/office/drawing/2014/main" id="{75A4DC1B-955B-4B8F-8942-FC20F00FB77E}"/>
                </a:ext>
              </a:extLst>
            </p:cNvPr>
            <p:cNvSpPr/>
            <p:nvPr/>
          </p:nvSpPr>
          <p:spPr>
            <a:xfrm>
              <a:off x="14530846" y="8389047"/>
              <a:ext cx="136178" cy="204267"/>
            </a:xfrm>
            <a:custGeom>
              <a:avLst/>
              <a:gdLst>
                <a:gd name="connsiteX0" fmla="*/ 143327 w 136178"/>
                <a:gd name="connsiteY0" fmla="*/ 152860 h 204267"/>
                <a:gd name="connsiteX1" fmla="*/ 72174 w 136178"/>
                <a:gd name="connsiteY1" fmla="*/ 231503 h 204267"/>
                <a:gd name="connsiteX2" fmla="*/ 0 w 136178"/>
                <a:gd name="connsiteY2" fmla="*/ 148775 h 204267"/>
                <a:gd name="connsiteX3" fmla="*/ 0 w 136178"/>
                <a:gd name="connsiteY3" fmla="*/ 0 h 204267"/>
                <a:gd name="connsiteX4" fmla="*/ 34045 w 136178"/>
                <a:gd name="connsiteY4" fmla="*/ 0 h 204267"/>
                <a:gd name="connsiteX5" fmla="*/ 34045 w 136178"/>
                <a:gd name="connsiteY5" fmla="*/ 148775 h 204267"/>
                <a:gd name="connsiteX6" fmla="*/ 70132 w 136178"/>
                <a:gd name="connsiteY6" fmla="*/ 206650 h 204267"/>
                <a:gd name="connsiteX7" fmla="*/ 108942 w 136178"/>
                <a:gd name="connsiteY7" fmla="*/ 148775 h 204267"/>
                <a:gd name="connsiteX8" fmla="*/ 108942 w 136178"/>
                <a:gd name="connsiteY8" fmla="*/ 0 h 204267"/>
                <a:gd name="connsiteX9" fmla="*/ 142987 w 136178"/>
                <a:gd name="connsiteY9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143327" y="152860"/>
                  </a:moveTo>
                  <a:cubicBezTo>
                    <a:pt x="143327" y="212438"/>
                    <a:pt x="118815" y="231503"/>
                    <a:pt x="72174" y="231503"/>
                  </a:cubicBezTo>
                  <a:cubicBezTo>
                    <a:pt x="19065" y="231503"/>
                    <a:pt x="0" y="204948"/>
                    <a:pt x="0" y="148775"/>
                  </a:cubicBezTo>
                  <a:lnTo>
                    <a:pt x="0" y="0"/>
                  </a:lnTo>
                  <a:lnTo>
                    <a:pt x="34045" y="0"/>
                  </a:lnTo>
                  <a:lnTo>
                    <a:pt x="34045" y="148775"/>
                  </a:lnTo>
                  <a:cubicBezTo>
                    <a:pt x="34045" y="168861"/>
                    <a:pt x="34045" y="206650"/>
                    <a:pt x="70132" y="206650"/>
                  </a:cubicBezTo>
                  <a:cubicBezTo>
                    <a:pt x="102134" y="205289"/>
                    <a:pt x="108942" y="182819"/>
                    <a:pt x="108942" y="148775"/>
                  </a:cubicBezTo>
                  <a:lnTo>
                    <a:pt x="108942" y="0"/>
                  </a:lnTo>
                  <a:lnTo>
                    <a:pt x="14298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2" name="Vrije vorm: vorm 8">
              <a:extLst>
                <a:ext uri="{FF2B5EF4-FFF2-40B4-BE49-F238E27FC236}">
                  <a16:creationId xmlns:a16="http://schemas.microsoft.com/office/drawing/2014/main" id="{6680AC61-F0BB-4E2C-8CCC-E966748624D6}"/>
                </a:ext>
              </a:extLst>
            </p:cNvPr>
            <p:cNvSpPr/>
            <p:nvPr/>
          </p:nvSpPr>
          <p:spPr>
            <a:xfrm>
              <a:off x="15518136" y="8687277"/>
              <a:ext cx="136178" cy="204267"/>
            </a:xfrm>
            <a:custGeom>
              <a:avLst/>
              <a:gdLst>
                <a:gd name="connsiteX0" fmla="*/ 98729 w 136178"/>
                <a:gd name="connsiteY0" fmla="*/ 227077 h 204267"/>
                <a:gd name="connsiteX1" fmla="*/ 30640 w 136178"/>
                <a:gd name="connsiteY1" fmla="*/ 30640 h 204267"/>
                <a:gd name="connsiteX2" fmla="*/ 30640 w 136178"/>
                <a:gd name="connsiteY2" fmla="*/ 227077 h 204267"/>
                <a:gd name="connsiteX3" fmla="*/ 0 w 136178"/>
                <a:gd name="connsiteY3" fmla="*/ 22707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0817 w 136178"/>
                <a:gd name="connsiteY8" fmla="*/ 0 h 204267"/>
                <a:gd name="connsiteX9" fmla="*/ 150817 w 136178"/>
                <a:gd name="connsiteY9" fmla="*/ 22707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8729" y="227077"/>
                  </a:moveTo>
                  <a:lnTo>
                    <a:pt x="30640" y="30640"/>
                  </a:lnTo>
                  <a:lnTo>
                    <a:pt x="30640" y="227077"/>
                  </a:lnTo>
                  <a:lnTo>
                    <a:pt x="0" y="22707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0817" y="0"/>
                  </a:lnTo>
                  <a:lnTo>
                    <a:pt x="150817" y="22707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3" name="Vrije vorm: vorm 9">
              <a:extLst>
                <a:ext uri="{FF2B5EF4-FFF2-40B4-BE49-F238E27FC236}">
                  <a16:creationId xmlns:a16="http://schemas.microsoft.com/office/drawing/2014/main" id="{78939A1F-D70A-4755-B2C8-24B14ECAD78D}"/>
                </a:ext>
              </a:extLst>
            </p:cNvPr>
            <p:cNvSpPr/>
            <p:nvPr/>
          </p:nvSpPr>
          <p:spPr>
            <a:xfrm>
              <a:off x="14720133" y="8389047"/>
              <a:ext cx="136178" cy="204267"/>
            </a:xfrm>
            <a:custGeom>
              <a:avLst/>
              <a:gdLst>
                <a:gd name="connsiteX0" fmla="*/ 97708 w 136178"/>
                <a:gd name="connsiteY0" fmla="*/ 227417 h 204267"/>
                <a:gd name="connsiteX1" fmla="*/ 29619 w 136178"/>
                <a:gd name="connsiteY1" fmla="*/ 30981 h 204267"/>
                <a:gd name="connsiteX2" fmla="*/ 29619 w 136178"/>
                <a:gd name="connsiteY2" fmla="*/ 227417 h 204267"/>
                <a:gd name="connsiteX3" fmla="*/ 0 w 136178"/>
                <a:gd name="connsiteY3" fmla="*/ 22741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1158 w 136178"/>
                <a:gd name="connsiteY8" fmla="*/ 0 h 204267"/>
                <a:gd name="connsiteX9" fmla="*/ 151158 w 136178"/>
                <a:gd name="connsiteY9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7708" y="227417"/>
                  </a:moveTo>
                  <a:lnTo>
                    <a:pt x="29619" y="30981"/>
                  </a:lnTo>
                  <a:lnTo>
                    <a:pt x="29619" y="227417"/>
                  </a:lnTo>
                  <a:lnTo>
                    <a:pt x="0" y="22741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1158" y="0"/>
                  </a:lnTo>
                  <a:lnTo>
                    <a:pt x="151158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4" name="Vrije vorm: vorm 10">
              <a:extLst>
                <a:ext uri="{FF2B5EF4-FFF2-40B4-BE49-F238E27FC236}">
                  <a16:creationId xmlns:a16="http://schemas.microsoft.com/office/drawing/2014/main" id="{224F63C4-6E3C-4564-9886-022A3B29E1AA}"/>
                </a:ext>
              </a:extLst>
            </p:cNvPr>
            <p:cNvSpPr/>
            <p:nvPr/>
          </p:nvSpPr>
          <p:spPr>
            <a:xfrm>
              <a:off x="1492405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5" name="Vrije vorm: vorm 11">
              <a:extLst>
                <a:ext uri="{FF2B5EF4-FFF2-40B4-BE49-F238E27FC236}">
                  <a16:creationId xmlns:a16="http://schemas.microsoft.com/office/drawing/2014/main" id="{0A2EC260-C045-4519-8807-B65FF6721168}"/>
                </a:ext>
              </a:extLst>
            </p:cNvPr>
            <p:cNvSpPr/>
            <p:nvPr/>
          </p:nvSpPr>
          <p:spPr>
            <a:xfrm>
              <a:off x="1567371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6" name="Vrije vorm: vorm 12">
              <a:extLst>
                <a:ext uri="{FF2B5EF4-FFF2-40B4-BE49-F238E27FC236}">
                  <a16:creationId xmlns:a16="http://schemas.microsoft.com/office/drawing/2014/main" id="{8B9F624F-2EA9-44A7-87B7-AD3A03D5B855}"/>
                </a:ext>
              </a:extLst>
            </p:cNvPr>
            <p:cNvSpPr/>
            <p:nvPr/>
          </p:nvSpPr>
          <p:spPr>
            <a:xfrm>
              <a:off x="14988063" y="8389047"/>
              <a:ext cx="136178" cy="204267"/>
            </a:xfrm>
            <a:custGeom>
              <a:avLst/>
              <a:gdLst>
                <a:gd name="connsiteX0" fmla="*/ 98729 w 136178"/>
                <a:gd name="connsiteY0" fmla="*/ 227417 h 204267"/>
                <a:gd name="connsiteX1" fmla="*/ 57195 w 136178"/>
                <a:gd name="connsiteY1" fmla="*/ 227417 h 204267"/>
                <a:gd name="connsiteX2" fmla="*/ 0 w 136178"/>
                <a:gd name="connsiteY2" fmla="*/ 0 h 204267"/>
                <a:gd name="connsiteX3" fmla="*/ 36428 w 136178"/>
                <a:gd name="connsiteY3" fmla="*/ 0 h 204267"/>
                <a:gd name="connsiteX4" fmla="*/ 79664 w 136178"/>
                <a:gd name="connsiteY4" fmla="*/ 195075 h 204267"/>
                <a:gd name="connsiteX5" fmla="*/ 124262 w 136178"/>
                <a:gd name="connsiteY5" fmla="*/ 0 h 204267"/>
                <a:gd name="connsiteX6" fmla="*/ 158307 w 136178"/>
                <a:gd name="connsiteY6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178" h="204267">
                  <a:moveTo>
                    <a:pt x="98729" y="227417"/>
                  </a:moveTo>
                  <a:lnTo>
                    <a:pt x="57195" y="227417"/>
                  </a:lnTo>
                  <a:lnTo>
                    <a:pt x="0" y="0"/>
                  </a:lnTo>
                  <a:lnTo>
                    <a:pt x="36428" y="0"/>
                  </a:lnTo>
                  <a:lnTo>
                    <a:pt x="79664" y="195075"/>
                  </a:lnTo>
                  <a:lnTo>
                    <a:pt x="124262" y="0"/>
                  </a:lnTo>
                  <a:lnTo>
                    <a:pt x="15830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7" name="Vrije vorm: vorm 13">
              <a:extLst>
                <a:ext uri="{FF2B5EF4-FFF2-40B4-BE49-F238E27FC236}">
                  <a16:creationId xmlns:a16="http://schemas.microsoft.com/office/drawing/2014/main" id="{74A867F1-AD53-44B0-B16B-B006C06759B6}"/>
                </a:ext>
              </a:extLst>
            </p:cNvPr>
            <p:cNvSpPr/>
            <p:nvPr/>
          </p:nvSpPr>
          <p:spPr>
            <a:xfrm>
              <a:off x="15174627" y="8389047"/>
              <a:ext cx="102134" cy="204267"/>
            </a:xfrm>
            <a:custGeom>
              <a:avLst/>
              <a:gdLst>
                <a:gd name="connsiteX0" fmla="*/ 0 w 102133"/>
                <a:gd name="connsiteY0" fmla="*/ 22741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7236 h 204267"/>
                <a:gd name="connsiteX4" fmla="*/ 34725 w 102133"/>
                <a:gd name="connsiteY4" fmla="*/ 27236 h 204267"/>
                <a:gd name="connsiteX5" fmla="*/ 34725 w 102133"/>
                <a:gd name="connsiteY5" fmla="*/ 95325 h 204267"/>
                <a:gd name="connsiteX6" fmla="*/ 107581 w 102133"/>
                <a:gd name="connsiteY6" fmla="*/ 95325 h 204267"/>
                <a:gd name="connsiteX7" fmla="*/ 107581 w 102133"/>
                <a:gd name="connsiteY7" fmla="*/ 121539 h 204267"/>
                <a:gd name="connsiteX8" fmla="*/ 34725 w 102133"/>
                <a:gd name="connsiteY8" fmla="*/ 121539 h 204267"/>
                <a:gd name="connsiteX9" fmla="*/ 34725 w 102133"/>
                <a:gd name="connsiteY9" fmla="*/ 200182 h 204267"/>
                <a:gd name="connsiteX10" fmla="*/ 114730 w 102133"/>
                <a:gd name="connsiteY10" fmla="*/ 20018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41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7236"/>
                  </a:lnTo>
                  <a:lnTo>
                    <a:pt x="34725" y="27236"/>
                  </a:lnTo>
                  <a:lnTo>
                    <a:pt x="34725" y="95325"/>
                  </a:lnTo>
                  <a:lnTo>
                    <a:pt x="107581" y="95325"/>
                  </a:lnTo>
                  <a:lnTo>
                    <a:pt x="107581" y="121539"/>
                  </a:lnTo>
                  <a:lnTo>
                    <a:pt x="34725" y="121539"/>
                  </a:lnTo>
                  <a:lnTo>
                    <a:pt x="34725" y="200182"/>
                  </a:lnTo>
                  <a:lnTo>
                    <a:pt x="114730" y="20018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8" name="Vrije vorm: vorm 14">
              <a:extLst>
                <a:ext uri="{FF2B5EF4-FFF2-40B4-BE49-F238E27FC236}">
                  <a16:creationId xmlns:a16="http://schemas.microsoft.com/office/drawing/2014/main" id="{EF6BC7A7-3449-4E02-9A84-720244CC6DE3}"/>
                </a:ext>
              </a:extLst>
            </p:cNvPr>
            <p:cNvSpPr/>
            <p:nvPr/>
          </p:nvSpPr>
          <p:spPr>
            <a:xfrm>
              <a:off x="15363574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9" name="Vrije vorm: vorm 15">
              <a:extLst>
                <a:ext uri="{FF2B5EF4-FFF2-40B4-BE49-F238E27FC236}">
                  <a16:creationId xmlns:a16="http://schemas.microsoft.com/office/drawing/2014/main" id="{743C2DD3-81C7-4FAE-B3CB-8924A7934D9E}"/>
                </a:ext>
              </a:extLst>
            </p:cNvPr>
            <p:cNvSpPr/>
            <p:nvPr/>
          </p:nvSpPr>
          <p:spPr>
            <a:xfrm>
              <a:off x="15867092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0" name="Vrije vorm: vorm 16">
              <a:extLst>
                <a:ext uri="{FF2B5EF4-FFF2-40B4-BE49-F238E27FC236}">
                  <a16:creationId xmlns:a16="http://schemas.microsoft.com/office/drawing/2014/main" id="{A9CC2FD8-B714-4B6C-9025-B27CBCA6A1BD}"/>
                </a:ext>
              </a:extLst>
            </p:cNvPr>
            <p:cNvSpPr/>
            <p:nvPr/>
          </p:nvSpPr>
          <p:spPr>
            <a:xfrm>
              <a:off x="15330210" y="8389047"/>
              <a:ext cx="102134" cy="204267"/>
            </a:xfrm>
            <a:custGeom>
              <a:avLst/>
              <a:gdLst>
                <a:gd name="connsiteX0" fmla="*/ 93963 w 102133"/>
                <a:gd name="connsiteY0" fmla="*/ 227417 h 204267"/>
                <a:gd name="connsiteX1" fmla="*/ 90558 w 102133"/>
                <a:gd name="connsiteY1" fmla="*/ 167840 h 204267"/>
                <a:gd name="connsiteX2" fmla="*/ 84090 w 102133"/>
                <a:gd name="connsiteY2" fmla="*/ 133795 h 204267"/>
                <a:gd name="connsiteX3" fmla="*/ 55152 w 102133"/>
                <a:gd name="connsiteY3" fmla="*/ 124603 h 204267"/>
                <a:gd name="connsiteX4" fmla="*/ 34045 w 102133"/>
                <a:gd name="connsiteY4" fmla="*/ 124603 h 204267"/>
                <a:gd name="connsiteX5" fmla="*/ 34045 w 102133"/>
                <a:gd name="connsiteY5" fmla="*/ 226737 h 204267"/>
                <a:gd name="connsiteX6" fmla="*/ 0 w 102133"/>
                <a:gd name="connsiteY6" fmla="*/ 226737 h 204267"/>
                <a:gd name="connsiteX7" fmla="*/ 0 w 102133"/>
                <a:gd name="connsiteY7" fmla="*/ 0 h 204267"/>
                <a:gd name="connsiteX8" fmla="*/ 65365 w 102133"/>
                <a:gd name="connsiteY8" fmla="*/ 0 h 204267"/>
                <a:gd name="connsiteX9" fmla="*/ 130731 w 102133"/>
                <a:gd name="connsiteY9" fmla="*/ 57535 h 204267"/>
                <a:gd name="connsiteX10" fmla="*/ 93282 w 102133"/>
                <a:gd name="connsiteY10" fmla="*/ 112687 h 204267"/>
                <a:gd name="connsiteX11" fmla="*/ 119837 w 102133"/>
                <a:gd name="connsiteY11" fmla="*/ 125965 h 204267"/>
                <a:gd name="connsiteX12" fmla="*/ 126986 w 102133"/>
                <a:gd name="connsiteY12" fmla="*/ 162052 h 204267"/>
                <a:gd name="connsiteX13" fmla="*/ 131752 w 102133"/>
                <a:gd name="connsiteY13" fmla="*/ 227417 h 204267"/>
                <a:gd name="connsiteX14" fmla="*/ 93963 w 102133"/>
                <a:gd name="connsiteY14" fmla="*/ 60259 h 204267"/>
                <a:gd name="connsiteX15" fmla="*/ 57876 w 102133"/>
                <a:gd name="connsiteY15" fmla="*/ 26214 h 204267"/>
                <a:gd name="connsiteX16" fmla="*/ 34385 w 102133"/>
                <a:gd name="connsiteY16" fmla="*/ 26214 h 204267"/>
                <a:gd name="connsiteX17" fmla="*/ 34385 w 102133"/>
                <a:gd name="connsiteY17" fmla="*/ 99410 h 204267"/>
                <a:gd name="connsiteX18" fmla="*/ 51748 w 102133"/>
                <a:gd name="connsiteY18" fmla="*/ 99410 h 204267"/>
                <a:gd name="connsiteX19" fmla="*/ 93622 w 102133"/>
                <a:gd name="connsiteY19" fmla="*/ 60259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2133" h="204267">
                  <a:moveTo>
                    <a:pt x="93963" y="227417"/>
                  </a:moveTo>
                  <a:cubicBezTo>
                    <a:pt x="90899" y="205629"/>
                    <a:pt x="90899" y="171925"/>
                    <a:pt x="90558" y="167840"/>
                  </a:cubicBezTo>
                  <a:cubicBezTo>
                    <a:pt x="91375" y="156123"/>
                    <a:pt x="89146" y="144395"/>
                    <a:pt x="84090" y="133795"/>
                  </a:cubicBezTo>
                  <a:cubicBezTo>
                    <a:pt x="79664" y="127667"/>
                    <a:pt x="70132" y="124603"/>
                    <a:pt x="55152" y="124603"/>
                  </a:cubicBezTo>
                  <a:lnTo>
                    <a:pt x="34045" y="124603"/>
                  </a:lnTo>
                  <a:lnTo>
                    <a:pt x="34045" y="226737"/>
                  </a:lnTo>
                  <a:lnTo>
                    <a:pt x="0" y="226737"/>
                  </a:lnTo>
                  <a:lnTo>
                    <a:pt x="0" y="0"/>
                  </a:lnTo>
                  <a:lnTo>
                    <a:pt x="65365" y="0"/>
                  </a:lnTo>
                  <a:cubicBezTo>
                    <a:pt x="103155" y="0"/>
                    <a:pt x="130731" y="9192"/>
                    <a:pt x="130731" y="57535"/>
                  </a:cubicBezTo>
                  <a:cubicBezTo>
                    <a:pt x="134421" y="82845"/>
                    <a:pt x="118168" y="106781"/>
                    <a:pt x="93282" y="112687"/>
                  </a:cubicBezTo>
                  <a:cubicBezTo>
                    <a:pt x="103788" y="112432"/>
                    <a:pt x="113736" y="117406"/>
                    <a:pt x="119837" y="125965"/>
                  </a:cubicBezTo>
                  <a:cubicBezTo>
                    <a:pt x="125141" y="137226"/>
                    <a:pt x="127599" y="149619"/>
                    <a:pt x="126986" y="162052"/>
                  </a:cubicBezTo>
                  <a:cubicBezTo>
                    <a:pt x="127139" y="183921"/>
                    <a:pt x="128732" y="205757"/>
                    <a:pt x="131752" y="227417"/>
                  </a:cubicBezTo>
                  <a:close/>
                  <a:moveTo>
                    <a:pt x="93963" y="60259"/>
                  </a:moveTo>
                  <a:cubicBezTo>
                    <a:pt x="93963" y="34045"/>
                    <a:pt x="80005" y="26214"/>
                    <a:pt x="57876" y="26214"/>
                  </a:cubicBezTo>
                  <a:lnTo>
                    <a:pt x="34385" y="26214"/>
                  </a:lnTo>
                  <a:lnTo>
                    <a:pt x="34385" y="99410"/>
                  </a:lnTo>
                  <a:lnTo>
                    <a:pt x="51748" y="99410"/>
                  </a:lnTo>
                  <a:cubicBezTo>
                    <a:pt x="82388" y="99410"/>
                    <a:pt x="93622" y="91239"/>
                    <a:pt x="93622" y="60259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1" name="Vrije vorm: vorm 17">
              <a:extLst>
                <a:ext uri="{FF2B5EF4-FFF2-40B4-BE49-F238E27FC236}">
                  <a16:creationId xmlns:a16="http://schemas.microsoft.com/office/drawing/2014/main" id="{DA46ED6A-EEEF-4379-B395-025984648E96}"/>
                </a:ext>
              </a:extLst>
            </p:cNvPr>
            <p:cNvSpPr/>
            <p:nvPr/>
          </p:nvSpPr>
          <p:spPr>
            <a:xfrm>
              <a:off x="15494305" y="8384621"/>
              <a:ext cx="136178" cy="204267"/>
            </a:xfrm>
            <a:custGeom>
              <a:avLst/>
              <a:gdLst>
                <a:gd name="connsiteX0" fmla="*/ 136178 w 136178"/>
                <a:gd name="connsiteY0" fmla="*/ 174648 h 204267"/>
                <a:gd name="connsiteX1" fmla="*/ 68089 w 136178"/>
                <a:gd name="connsiteY1" fmla="*/ 235929 h 204267"/>
                <a:gd name="connsiteX2" fmla="*/ 0 w 136178"/>
                <a:gd name="connsiteY2" fmla="*/ 167840 h 204267"/>
                <a:gd name="connsiteX3" fmla="*/ 0 w 136178"/>
                <a:gd name="connsiteY3" fmla="*/ 165456 h 204267"/>
                <a:gd name="connsiteX4" fmla="*/ 36087 w 136178"/>
                <a:gd name="connsiteY4" fmla="*/ 165456 h 204267"/>
                <a:gd name="connsiteX5" fmla="*/ 36087 w 136178"/>
                <a:gd name="connsiteY5" fmla="*/ 168180 h 204267"/>
                <a:gd name="connsiteX6" fmla="*/ 67068 w 136178"/>
                <a:gd name="connsiteY6" fmla="*/ 209714 h 204267"/>
                <a:gd name="connsiteX7" fmla="*/ 98794 w 136178"/>
                <a:gd name="connsiteY7" fmla="*/ 185418 h 204267"/>
                <a:gd name="connsiteX8" fmla="*/ 98389 w 136178"/>
                <a:gd name="connsiteY8" fmla="*/ 175670 h 204267"/>
                <a:gd name="connsiteX9" fmla="*/ 76600 w 136178"/>
                <a:gd name="connsiteY9" fmla="*/ 141625 h 204267"/>
                <a:gd name="connsiteX10" fmla="*/ 57535 w 136178"/>
                <a:gd name="connsiteY10" fmla="*/ 129710 h 204267"/>
                <a:gd name="connsiteX11" fmla="*/ 3064 w 136178"/>
                <a:gd name="connsiteY11" fmla="*/ 58557 h 204267"/>
                <a:gd name="connsiteX12" fmla="*/ 71493 w 136178"/>
                <a:gd name="connsiteY12" fmla="*/ 0 h 204267"/>
                <a:gd name="connsiteX13" fmla="*/ 133795 w 136178"/>
                <a:gd name="connsiteY13" fmla="*/ 56854 h 204267"/>
                <a:gd name="connsiteX14" fmla="*/ 133795 w 136178"/>
                <a:gd name="connsiteY14" fmla="*/ 65025 h 204267"/>
                <a:gd name="connsiteX15" fmla="*/ 99750 w 136178"/>
                <a:gd name="connsiteY15" fmla="*/ 65025 h 204267"/>
                <a:gd name="connsiteX16" fmla="*/ 99750 w 136178"/>
                <a:gd name="connsiteY16" fmla="*/ 59578 h 204267"/>
                <a:gd name="connsiteX17" fmla="*/ 71153 w 136178"/>
                <a:gd name="connsiteY17" fmla="*/ 25533 h 204267"/>
                <a:gd name="connsiteX18" fmla="*/ 41810 w 136178"/>
                <a:gd name="connsiteY18" fmla="*/ 49733 h 204267"/>
                <a:gd name="connsiteX19" fmla="*/ 41875 w 136178"/>
                <a:gd name="connsiteY19" fmla="*/ 55493 h 204267"/>
                <a:gd name="connsiteX20" fmla="*/ 73196 w 136178"/>
                <a:gd name="connsiteY20" fmla="*/ 95325 h 204267"/>
                <a:gd name="connsiteX21" fmla="*/ 89197 w 136178"/>
                <a:gd name="connsiteY21" fmla="*/ 105538 h 204267"/>
                <a:gd name="connsiteX22" fmla="*/ 136178 w 136178"/>
                <a:gd name="connsiteY22" fmla="*/ 174648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6178" h="204267">
                  <a:moveTo>
                    <a:pt x="136178" y="174648"/>
                  </a:moveTo>
                  <a:cubicBezTo>
                    <a:pt x="136178" y="215502"/>
                    <a:pt x="113709" y="235929"/>
                    <a:pt x="68089" y="235929"/>
                  </a:cubicBezTo>
                  <a:cubicBezTo>
                    <a:pt x="18044" y="235929"/>
                    <a:pt x="0" y="215842"/>
                    <a:pt x="0" y="167840"/>
                  </a:cubicBezTo>
                  <a:lnTo>
                    <a:pt x="0" y="165456"/>
                  </a:lnTo>
                  <a:lnTo>
                    <a:pt x="36087" y="165456"/>
                  </a:lnTo>
                  <a:lnTo>
                    <a:pt x="36087" y="168180"/>
                  </a:lnTo>
                  <a:cubicBezTo>
                    <a:pt x="36087" y="195075"/>
                    <a:pt x="42896" y="209714"/>
                    <a:pt x="67068" y="209714"/>
                  </a:cubicBezTo>
                  <a:cubicBezTo>
                    <a:pt x="82538" y="211766"/>
                    <a:pt x="96744" y="200889"/>
                    <a:pt x="98794" y="185418"/>
                  </a:cubicBezTo>
                  <a:cubicBezTo>
                    <a:pt x="99226" y="182170"/>
                    <a:pt x="99090" y="178871"/>
                    <a:pt x="98389" y="175670"/>
                  </a:cubicBezTo>
                  <a:cubicBezTo>
                    <a:pt x="97851" y="161206"/>
                    <a:pt x="89510" y="148172"/>
                    <a:pt x="76600" y="141625"/>
                  </a:cubicBezTo>
                  <a:lnTo>
                    <a:pt x="57535" y="129710"/>
                  </a:lnTo>
                  <a:cubicBezTo>
                    <a:pt x="23491" y="108942"/>
                    <a:pt x="3064" y="95665"/>
                    <a:pt x="3064" y="58557"/>
                  </a:cubicBezTo>
                  <a:cubicBezTo>
                    <a:pt x="3064" y="21448"/>
                    <a:pt x="28257" y="0"/>
                    <a:pt x="71493" y="0"/>
                  </a:cubicBezTo>
                  <a:cubicBezTo>
                    <a:pt x="114730" y="0"/>
                    <a:pt x="133795" y="19065"/>
                    <a:pt x="133795" y="56854"/>
                  </a:cubicBezTo>
                  <a:lnTo>
                    <a:pt x="133795" y="65025"/>
                  </a:lnTo>
                  <a:lnTo>
                    <a:pt x="99750" y="65025"/>
                  </a:lnTo>
                  <a:lnTo>
                    <a:pt x="99750" y="59578"/>
                  </a:lnTo>
                  <a:cubicBezTo>
                    <a:pt x="99750" y="37449"/>
                    <a:pt x="90218" y="25533"/>
                    <a:pt x="71153" y="25533"/>
                  </a:cubicBezTo>
                  <a:cubicBezTo>
                    <a:pt x="56368" y="24113"/>
                    <a:pt x="43230" y="34947"/>
                    <a:pt x="41810" y="49733"/>
                  </a:cubicBezTo>
                  <a:cubicBezTo>
                    <a:pt x="41623" y="51649"/>
                    <a:pt x="41647" y="53581"/>
                    <a:pt x="41875" y="55493"/>
                  </a:cubicBezTo>
                  <a:cubicBezTo>
                    <a:pt x="41875" y="78302"/>
                    <a:pt x="57876" y="85452"/>
                    <a:pt x="73196" y="95325"/>
                  </a:cubicBezTo>
                  <a:lnTo>
                    <a:pt x="89197" y="105538"/>
                  </a:lnTo>
                  <a:cubicBezTo>
                    <a:pt x="123582" y="129369"/>
                    <a:pt x="136178" y="139583"/>
                    <a:pt x="136178" y="174648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2" name="Vrije vorm: vorm 18">
              <a:extLst>
                <a:ext uri="{FF2B5EF4-FFF2-40B4-BE49-F238E27FC236}">
                  <a16:creationId xmlns:a16="http://schemas.microsoft.com/office/drawing/2014/main" id="{3D2D7C57-6369-4DAC-87D1-BC872EB96E43}"/>
                </a:ext>
              </a:extLst>
            </p:cNvPr>
            <p:cNvSpPr/>
            <p:nvPr/>
          </p:nvSpPr>
          <p:spPr>
            <a:xfrm>
              <a:off x="15738063" y="8389047"/>
              <a:ext cx="136178" cy="204267"/>
            </a:xfrm>
            <a:custGeom>
              <a:avLst/>
              <a:gdLst>
                <a:gd name="connsiteX0" fmla="*/ 86473 w 136178"/>
                <a:gd name="connsiteY0" fmla="*/ 27236 h 204267"/>
                <a:gd name="connsiteX1" fmla="*/ 86473 w 136178"/>
                <a:gd name="connsiteY1" fmla="*/ 227417 h 204267"/>
                <a:gd name="connsiteX2" fmla="*/ 52429 w 136178"/>
                <a:gd name="connsiteY2" fmla="*/ 227417 h 204267"/>
                <a:gd name="connsiteX3" fmla="*/ 52429 w 136178"/>
                <a:gd name="connsiteY3" fmla="*/ 27236 h 204267"/>
                <a:gd name="connsiteX4" fmla="*/ 0 w 136178"/>
                <a:gd name="connsiteY4" fmla="*/ 27236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7236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6473" y="27236"/>
                  </a:moveTo>
                  <a:lnTo>
                    <a:pt x="86473" y="227417"/>
                  </a:lnTo>
                  <a:lnTo>
                    <a:pt x="52429" y="227417"/>
                  </a:lnTo>
                  <a:lnTo>
                    <a:pt x="52429" y="27236"/>
                  </a:lnTo>
                  <a:lnTo>
                    <a:pt x="0" y="27236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7236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3" name="Vrije vorm: vorm 19">
              <a:extLst>
                <a:ext uri="{FF2B5EF4-FFF2-40B4-BE49-F238E27FC236}">
                  <a16:creationId xmlns:a16="http://schemas.microsoft.com/office/drawing/2014/main" id="{CBE40FBF-6335-4B86-9124-7B3B09D10403}"/>
                </a:ext>
              </a:extLst>
            </p:cNvPr>
            <p:cNvSpPr/>
            <p:nvPr/>
          </p:nvSpPr>
          <p:spPr>
            <a:xfrm>
              <a:off x="14922357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1067 w 136178"/>
                <a:gd name="connsiteY2" fmla="*/ 227077 h 204267"/>
                <a:gd name="connsiteX3" fmla="*/ 51067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1067" y="227077"/>
                  </a:lnTo>
                  <a:lnTo>
                    <a:pt x="51067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4" name="Vrije vorm: vorm 20">
              <a:extLst>
                <a:ext uri="{FF2B5EF4-FFF2-40B4-BE49-F238E27FC236}">
                  <a16:creationId xmlns:a16="http://schemas.microsoft.com/office/drawing/2014/main" id="{B25F7C82-1F89-4077-A5AF-942E24C7E56F}"/>
                </a:ext>
              </a:extLst>
            </p:cNvPr>
            <p:cNvSpPr/>
            <p:nvPr/>
          </p:nvSpPr>
          <p:spPr>
            <a:xfrm>
              <a:off x="15698231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3790 w 136178"/>
                <a:gd name="connsiteY2" fmla="*/ 227077 h 204267"/>
                <a:gd name="connsiteX3" fmla="*/ 53790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3790" y="227077"/>
                  </a:lnTo>
                  <a:lnTo>
                    <a:pt x="53790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5" name="Vrije vorm: vorm 21">
              <a:extLst>
                <a:ext uri="{FF2B5EF4-FFF2-40B4-BE49-F238E27FC236}">
                  <a16:creationId xmlns:a16="http://schemas.microsoft.com/office/drawing/2014/main" id="{9C32C389-8639-4EAC-BA3F-24E8D16E1BBC}"/>
                </a:ext>
              </a:extLst>
            </p:cNvPr>
            <p:cNvSpPr/>
            <p:nvPr/>
          </p:nvSpPr>
          <p:spPr>
            <a:xfrm>
              <a:off x="15079643" y="8687277"/>
              <a:ext cx="238312" cy="204267"/>
            </a:xfrm>
            <a:custGeom>
              <a:avLst/>
              <a:gdLst>
                <a:gd name="connsiteX0" fmla="*/ 205288 w 238311"/>
                <a:gd name="connsiteY0" fmla="*/ 227077 h 204267"/>
                <a:gd name="connsiteX1" fmla="*/ 164094 w 238311"/>
                <a:gd name="connsiteY1" fmla="*/ 227077 h 204267"/>
                <a:gd name="connsiteX2" fmla="*/ 130050 w 238311"/>
                <a:gd name="connsiteY2" fmla="*/ 36428 h 204267"/>
                <a:gd name="connsiteX3" fmla="*/ 90558 w 238311"/>
                <a:gd name="connsiteY3" fmla="*/ 227077 h 204267"/>
                <a:gd name="connsiteX4" fmla="*/ 49705 w 238311"/>
                <a:gd name="connsiteY4" fmla="*/ 227077 h 204267"/>
                <a:gd name="connsiteX5" fmla="*/ 0 w 238311"/>
                <a:gd name="connsiteY5" fmla="*/ 0 h 204267"/>
                <a:gd name="connsiteX6" fmla="*/ 37108 w 238311"/>
                <a:gd name="connsiteY6" fmla="*/ 0 h 204267"/>
                <a:gd name="connsiteX7" fmla="*/ 71153 w 238311"/>
                <a:gd name="connsiteY7" fmla="*/ 189968 h 204267"/>
                <a:gd name="connsiteX8" fmla="*/ 109964 w 238311"/>
                <a:gd name="connsiteY8" fmla="*/ 0 h 204267"/>
                <a:gd name="connsiteX9" fmla="*/ 151158 w 238311"/>
                <a:gd name="connsiteY9" fmla="*/ 0 h 204267"/>
                <a:gd name="connsiteX10" fmla="*/ 186564 w 238311"/>
                <a:gd name="connsiteY10" fmla="*/ 190990 h 204267"/>
                <a:gd name="connsiteX11" fmla="*/ 222991 w 238311"/>
                <a:gd name="connsiteY11" fmla="*/ 1021 h 204267"/>
                <a:gd name="connsiteX12" fmla="*/ 257036 w 238311"/>
                <a:gd name="connsiteY12" fmla="*/ 1021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8311" h="204267">
                  <a:moveTo>
                    <a:pt x="205288" y="227077"/>
                  </a:moveTo>
                  <a:lnTo>
                    <a:pt x="164094" y="227077"/>
                  </a:lnTo>
                  <a:lnTo>
                    <a:pt x="130050" y="36428"/>
                  </a:lnTo>
                  <a:lnTo>
                    <a:pt x="90558" y="227077"/>
                  </a:lnTo>
                  <a:lnTo>
                    <a:pt x="49705" y="227077"/>
                  </a:lnTo>
                  <a:lnTo>
                    <a:pt x="0" y="0"/>
                  </a:lnTo>
                  <a:lnTo>
                    <a:pt x="37108" y="0"/>
                  </a:lnTo>
                  <a:lnTo>
                    <a:pt x="71153" y="189968"/>
                  </a:lnTo>
                  <a:lnTo>
                    <a:pt x="109964" y="0"/>
                  </a:lnTo>
                  <a:lnTo>
                    <a:pt x="151158" y="0"/>
                  </a:lnTo>
                  <a:lnTo>
                    <a:pt x="186564" y="190990"/>
                  </a:lnTo>
                  <a:lnTo>
                    <a:pt x="222991" y="1021"/>
                  </a:lnTo>
                  <a:lnTo>
                    <a:pt x="257036" y="1021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6" name="Vrije vorm: vorm 22">
              <a:extLst>
                <a:ext uri="{FF2B5EF4-FFF2-40B4-BE49-F238E27FC236}">
                  <a16:creationId xmlns:a16="http://schemas.microsoft.com/office/drawing/2014/main" id="{1E433E57-69B0-43DB-85D2-5B62C32165E1}"/>
                </a:ext>
              </a:extLst>
            </p:cNvPr>
            <p:cNvSpPr/>
            <p:nvPr/>
          </p:nvSpPr>
          <p:spPr>
            <a:xfrm>
              <a:off x="16012122" y="8882693"/>
              <a:ext cx="34045" cy="34045"/>
            </a:xfrm>
            <a:custGeom>
              <a:avLst/>
              <a:gdLst>
                <a:gd name="connsiteX0" fmla="*/ 36768 w 34044"/>
                <a:gd name="connsiteY0" fmla="*/ 18384 h 34044"/>
                <a:gd name="connsiteX1" fmla="*/ 18384 w 34044"/>
                <a:gd name="connsiteY1" fmla="*/ 36768 h 34044"/>
                <a:gd name="connsiteX2" fmla="*/ 0 w 34044"/>
                <a:gd name="connsiteY2" fmla="*/ 18384 h 34044"/>
                <a:gd name="connsiteX3" fmla="*/ 18384 w 34044"/>
                <a:gd name="connsiteY3" fmla="*/ 0 h 34044"/>
                <a:gd name="connsiteX4" fmla="*/ 36768 w 34044"/>
                <a:gd name="connsiteY4" fmla="*/ 18384 h 3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44" h="34044">
                  <a:moveTo>
                    <a:pt x="36768" y="18384"/>
                  </a:moveTo>
                  <a:cubicBezTo>
                    <a:pt x="36768" y="28536"/>
                    <a:pt x="28536" y="36768"/>
                    <a:pt x="18384" y="36768"/>
                  </a:cubicBezTo>
                  <a:cubicBezTo>
                    <a:pt x="8232" y="36768"/>
                    <a:pt x="0" y="28536"/>
                    <a:pt x="0" y="18384"/>
                  </a:cubicBezTo>
                  <a:cubicBezTo>
                    <a:pt x="0" y="8232"/>
                    <a:pt x="8232" y="0"/>
                    <a:pt x="18384" y="0"/>
                  </a:cubicBezTo>
                  <a:cubicBezTo>
                    <a:pt x="28536" y="0"/>
                    <a:pt x="36768" y="8232"/>
                    <a:pt x="36768" y="18384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7" name="Vrije vorm: vorm 23">
              <a:extLst>
                <a:ext uri="{FF2B5EF4-FFF2-40B4-BE49-F238E27FC236}">
                  <a16:creationId xmlns:a16="http://schemas.microsoft.com/office/drawing/2014/main" id="{140889D4-FC74-4F5F-BBF0-033C9FB8D7B3}"/>
                </a:ext>
              </a:extLst>
            </p:cNvPr>
            <p:cNvSpPr/>
            <p:nvPr/>
          </p:nvSpPr>
          <p:spPr>
            <a:xfrm>
              <a:off x="15885136" y="8389047"/>
              <a:ext cx="136178" cy="204267"/>
            </a:xfrm>
            <a:custGeom>
              <a:avLst/>
              <a:gdLst>
                <a:gd name="connsiteX0" fmla="*/ 94984 w 136178"/>
                <a:gd name="connsiteY0" fmla="*/ 140604 h 204267"/>
                <a:gd name="connsiteX1" fmla="*/ 94984 w 136178"/>
                <a:gd name="connsiteY1" fmla="*/ 227417 h 204267"/>
                <a:gd name="connsiteX2" fmla="*/ 60940 w 136178"/>
                <a:gd name="connsiteY2" fmla="*/ 227417 h 204267"/>
                <a:gd name="connsiteX3" fmla="*/ 60940 w 136178"/>
                <a:gd name="connsiteY3" fmla="*/ 140604 h 204267"/>
                <a:gd name="connsiteX4" fmla="*/ 0 w 136178"/>
                <a:gd name="connsiteY4" fmla="*/ 0 h 204267"/>
                <a:gd name="connsiteX5" fmla="*/ 39151 w 136178"/>
                <a:gd name="connsiteY5" fmla="*/ 0 h 204267"/>
                <a:gd name="connsiteX6" fmla="*/ 80005 w 136178"/>
                <a:gd name="connsiteY6" fmla="*/ 108602 h 204267"/>
                <a:gd name="connsiteX7" fmla="*/ 121539 w 136178"/>
                <a:gd name="connsiteY7" fmla="*/ 0 h 204267"/>
                <a:gd name="connsiteX8" fmla="*/ 157966 w 136178"/>
                <a:gd name="connsiteY8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178" h="204267">
                  <a:moveTo>
                    <a:pt x="94984" y="140604"/>
                  </a:moveTo>
                  <a:lnTo>
                    <a:pt x="94984" y="227417"/>
                  </a:lnTo>
                  <a:lnTo>
                    <a:pt x="60940" y="227417"/>
                  </a:lnTo>
                  <a:lnTo>
                    <a:pt x="60940" y="140604"/>
                  </a:lnTo>
                  <a:lnTo>
                    <a:pt x="0" y="0"/>
                  </a:lnTo>
                  <a:lnTo>
                    <a:pt x="39151" y="0"/>
                  </a:lnTo>
                  <a:lnTo>
                    <a:pt x="80005" y="108602"/>
                  </a:lnTo>
                  <a:lnTo>
                    <a:pt x="121539" y="0"/>
                  </a:lnTo>
                  <a:lnTo>
                    <a:pt x="157966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8" name="Vrije vorm: vorm 24">
              <a:extLst>
                <a:ext uri="{FF2B5EF4-FFF2-40B4-BE49-F238E27FC236}">
                  <a16:creationId xmlns:a16="http://schemas.microsoft.com/office/drawing/2014/main" id="{A901BC33-0E76-4E59-8566-B1AC577DE77B}"/>
                </a:ext>
              </a:extLst>
            </p:cNvPr>
            <p:cNvSpPr/>
            <p:nvPr/>
          </p:nvSpPr>
          <p:spPr>
            <a:xfrm>
              <a:off x="14530844" y="8682580"/>
              <a:ext cx="136178" cy="204267"/>
            </a:xfrm>
            <a:custGeom>
              <a:avLst/>
              <a:gdLst>
                <a:gd name="connsiteX0" fmla="*/ 147074 w 136178"/>
                <a:gd name="connsiteY0" fmla="*/ 120449 h 204267"/>
                <a:gd name="connsiteX1" fmla="*/ 136180 w 136178"/>
                <a:gd name="connsiteY1" fmla="*/ 203517 h 204267"/>
                <a:gd name="connsiteX2" fmla="*/ 72857 w 136178"/>
                <a:gd name="connsiteY2" fmla="*/ 235859 h 204267"/>
                <a:gd name="connsiteX3" fmla="*/ 11917 w 136178"/>
                <a:gd name="connsiteY3" fmla="*/ 204879 h 204267"/>
                <a:gd name="connsiteX4" fmla="*/ 3066 w 136178"/>
                <a:gd name="connsiteY4" fmla="*/ 170834 h 204267"/>
                <a:gd name="connsiteX5" fmla="*/ 2 w 136178"/>
                <a:gd name="connsiteY5" fmla="*/ 120789 h 204267"/>
                <a:gd name="connsiteX6" fmla="*/ 4427 w 136178"/>
                <a:gd name="connsiteY6" fmla="*/ 59509 h 204267"/>
                <a:gd name="connsiteX7" fmla="*/ 20428 w 136178"/>
                <a:gd name="connsiteY7" fmla="*/ 20698 h 204267"/>
                <a:gd name="connsiteX8" fmla="*/ 74219 w 136178"/>
                <a:gd name="connsiteY8" fmla="*/ 271 h 204267"/>
                <a:gd name="connsiteX9" fmla="*/ 128009 w 136178"/>
                <a:gd name="connsiteY9" fmla="*/ 18655 h 204267"/>
                <a:gd name="connsiteX10" fmla="*/ 144350 w 136178"/>
                <a:gd name="connsiteY10" fmla="*/ 59509 h 204267"/>
                <a:gd name="connsiteX11" fmla="*/ 147074 w 136178"/>
                <a:gd name="connsiteY11" fmla="*/ 120449 h 204267"/>
                <a:gd name="connsiteX12" fmla="*/ 110646 w 136178"/>
                <a:gd name="connsiteY12" fmla="*/ 116363 h 204267"/>
                <a:gd name="connsiteX13" fmla="*/ 107923 w 136178"/>
                <a:gd name="connsiteY13" fmla="*/ 59509 h 204267"/>
                <a:gd name="connsiteX14" fmla="*/ 73878 w 136178"/>
                <a:gd name="connsiteY14" fmla="*/ 25464 h 204267"/>
                <a:gd name="connsiteX15" fmla="*/ 39834 w 136178"/>
                <a:gd name="connsiteY15" fmla="*/ 59509 h 204267"/>
                <a:gd name="connsiteX16" fmla="*/ 39834 w 136178"/>
                <a:gd name="connsiteY16" fmla="*/ 79595 h 204267"/>
                <a:gd name="connsiteX17" fmla="*/ 39834 w 136178"/>
                <a:gd name="connsiteY17" fmla="*/ 113640 h 204267"/>
                <a:gd name="connsiteX18" fmla="*/ 39834 w 136178"/>
                <a:gd name="connsiteY18" fmla="*/ 147684 h 204267"/>
                <a:gd name="connsiteX19" fmla="*/ 41536 w 136178"/>
                <a:gd name="connsiteY19" fmla="*/ 169132 h 204267"/>
                <a:gd name="connsiteX20" fmla="*/ 51749 w 136178"/>
                <a:gd name="connsiteY20" fmla="*/ 196368 h 204267"/>
                <a:gd name="connsiteX21" fmla="*/ 76261 w 136178"/>
                <a:gd name="connsiteY21" fmla="*/ 206241 h 204267"/>
                <a:gd name="connsiteX22" fmla="*/ 110306 w 136178"/>
                <a:gd name="connsiteY22" fmla="*/ 172196 h 204267"/>
                <a:gd name="connsiteX23" fmla="*/ 112008 w 136178"/>
                <a:gd name="connsiteY23" fmla="*/ 150748 h 204267"/>
                <a:gd name="connsiteX24" fmla="*/ 110646 w 136178"/>
                <a:gd name="connsiteY24" fmla="*/ 116363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6178" h="204267">
                  <a:moveTo>
                    <a:pt x="147074" y="120449"/>
                  </a:moveTo>
                  <a:cubicBezTo>
                    <a:pt x="148939" y="148586"/>
                    <a:pt x="145237" y="176813"/>
                    <a:pt x="136180" y="203517"/>
                  </a:cubicBezTo>
                  <a:cubicBezTo>
                    <a:pt x="123828" y="226395"/>
                    <a:pt x="98631" y="239264"/>
                    <a:pt x="72857" y="235859"/>
                  </a:cubicBezTo>
                  <a:cubicBezTo>
                    <a:pt x="48135" y="238876"/>
                    <a:pt x="24048" y="226630"/>
                    <a:pt x="11917" y="204879"/>
                  </a:cubicBezTo>
                  <a:cubicBezTo>
                    <a:pt x="7071" y="194111"/>
                    <a:pt x="4078" y="182600"/>
                    <a:pt x="3066" y="170834"/>
                  </a:cubicBezTo>
                  <a:cubicBezTo>
                    <a:pt x="1076" y="154227"/>
                    <a:pt x="53" y="137515"/>
                    <a:pt x="2" y="120789"/>
                  </a:cubicBezTo>
                  <a:cubicBezTo>
                    <a:pt x="-57" y="100281"/>
                    <a:pt x="1422" y="79796"/>
                    <a:pt x="4427" y="59509"/>
                  </a:cubicBezTo>
                  <a:cubicBezTo>
                    <a:pt x="6146" y="45360"/>
                    <a:pt x="11677" y="31946"/>
                    <a:pt x="20428" y="20698"/>
                  </a:cubicBezTo>
                  <a:cubicBezTo>
                    <a:pt x="34459" y="6275"/>
                    <a:pt x="54151" y="-1202"/>
                    <a:pt x="74219" y="271"/>
                  </a:cubicBezTo>
                  <a:cubicBezTo>
                    <a:pt x="93940" y="-1468"/>
                    <a:pt x="113477" y="5210"/>
                    <a:pt x="128009" y="18655"/>
                  </a:cubicBezTo>
                  <a:cubicBezTo>
                    <a:pt x="137317" y="30391"/>
                    <a:pt x="142996" y="44590"/>
                    <a:pt x="144350" y="59509"/>
                  </a:cubicBezTo>
                  <a:cubicBezTo>
                    <a:pt x="146479" y="79748"/>
                    <a:pt x="147388" y="100100"/>
                    <a:pt x="147074" y="120449"/>
                  </a:cubicBezTo>
                  <a:close/>
                  <a:moveTo>
                    <a:pt x="110646" y="116363"/>
                  </a:moveTo>
                  <a:cubicBezTo>
                    <a:pt x="111042" y="97373"/>
                    <a:pt x="110132" y="78376"/>
                    <a:pt x="107923" y="59509"/>
                  </a:cubicBezTo>
                  <a:cubicBezTo>
                    <a:pt x="103610" y="36811"/>
                    <a:pt x="92262" y="25464"/>
                    <a:pt x="73878" y="25464"/>
                  </a:cubicBezTo>
                  <a:cubicBezTo>
                    <a:pt x="55835" y="25464"/>
                    <a:pt x="44260" y="37039"/>
                    <a:pt x="39834" y="59509"/>
                  </a:cubicBezTo>
                  <a:cubicBezTo>
                    <a:pt x="39438" y="66199"/>
                    <a:pt x="39438" y="72905"/>
                    <a:pt x="39834" y="79595"/>
                  </a:cubicBezTo>
                  <a:cubicBezTo>
                    <a:pt x="39834" y="88787"/>
                    <a:pt x="39834" y="100703"/>
                    <a:pt x="39834" y="113640"/>
                  </a:cubicBezTo>
                  <a:cubicBezTo>
                    <a:pt x="39834" y="126577"/>
                    <a:pt x="39834" y="138833"/>
                    <a:pt x="39834" y="147684"/>
                  </a:cubicBezTo>
                  <a:cubicBezTo>
                    <a:pt x="39834" y="156536"/>
                    <a:pt x="39834" y="164026"/>
                    <a:pt x="41536" y="169132"/>
                  </a:cubicBezTo>
                  <a:cubicBezTo>
                    <a:pt x="42595" y="178927"/>
                    <a:pt x="46108" y="188292"/>
                    <a:pt x="51749" y="196368"/>
                  </a:cubicBezTo>
                  <a:cubicBezTo>
                    <a:pt x="57886" y="203367"/>
                    <a:pt x="66986" y="207034"/>
                    <a:pt x="76261" y="206241"/>
                  </a:cubicBezTo>
                  <a:cubicBezTo>
                    <a:pt x="94986" y="206241"/>
                    <a:pt x="106221" y="194325"/>
                    <a:pt x="110306" y="172196"/>
                  </a:cubicBezTo>
                  <a:cubicBezTo>
                    <a:pt x="111240" y="165081"/>
                    <a:pt x="111808" y="157921"/>
                    <a:pt x="112008" y="150748"/>
                  </a:cubicBezTo>
                  <a:cubicBezTo>
                    <a:pt x="110306" y="143258"/>
                    <a:pt x="110646" y="131002"/>
                    <a:pt x="110646" y="116363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9" name="Vrije vorm: vorm 25">
              <a:extLst>
                <a:ext uri="{FF2B5EF4-FFF2-40B4-BE49-F238E27FC236}">
                  <a16:creationId xmlns:a16="http://schemas.microsoft.com/office/drawing/2014/main" id="{5805FF3F-931A-4225-829B-B72BCED9D71A}"/>
                </a:ext>
              </a:extLst>
            </p:cNvPr>
            <p:cNvSpPr/>
            <p:nvPr/>
          </p:nvSpPr>
          <p:spPr>
            <a:xfrm>
              <a:off x="14723197" y="8687277"/>
              <a:ext cx="102134" cy="204267"/>
            </a:xfrm>
            <a:custGeom>
              <a:avLst/>
              <a:gdLst>
                <a:gd name="connsiteX0" fmla="*/ 34045 w 102133"/>
                <a:gd name="connsiteY0" fmla="*/ 26895 h 204267"/>
                <a:gd name="connsiteX1" fmla="*/ 34045 w 102133"/>
                <a:gd name="connsiteY1" fmla="*/ 96686 h 204267"/>
                <a:gd name="connsiteX2" fmla="*/ 102133 w 102133"/>
                <a:gd name="connsiteY2" fmla="*/ 96686 h 204267"/>
                <a:gd name="connsiteX3" fmla="*/ 102133 w 102133"/>
                <a:gd name="connsiteY3" fmla="*/ 122901 h 204267"/>
                <a:gd name="connsiteX4" fmla="*/ 34045 w 102133"/>
                <a:gd name="connsiteY4" fmla="*/ 122901 h 204267"/>
                <a:gd name="connsiteX5" fmla="*/ 34045 w 102133"/>
                <a:gd name="connsiteY5" fmla="*/ 225034 h 204267"/>
                <a:gd name="connsiteX6" fmla="*/ 0 w 102133"/>
                <a:gd name="connsiteY6" fmla="*/ 225034 h 204267"/>
                <a:gd name="connsiteX7" fmla="*/ 0 w 102133"/>
                <a:gd name="connsiteY7" fmla="*/ 0 h 204267"/>
                <a:gd name="connsiteX8" fmla="*/ 105197 w 102133"/>
                <a:gd name="connsiteY8" fmla="*/ 0 h 204267"/>
                <a:gd name="connsiteX9" fmla="*/ 105197 w 102133"/>
                <a:gd name="connsiteY9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133" h="204267">
                  <a:moveTo>
                    <a:pt x="34045" y="26895"/>
                  </a:moveTo>
                  <a:lnTo>
                    <a:pt x="34045" y="96686"/>
                  </a:lnTo>
                  <a:lnTo>
                    <a:pt x="102133" y="96686"/>
                  </a:lnTo>
                  <a:lnTo>
                    <a:pt x="102133" y="122901"/>
                  </a:lnTo>
                  <a:lnTo>
                    <a:pt x="34045" y="122901"/>
                  </a:lnTo>
                  <a:lnTo>
                    <a:pt x="34045" y="225034"/>
                  </a:lnTo>
                  <a:lnTo>
                    <a:pt x="0" y="225034"/>
                  </a:lnTo>
                  <a:lnTo>
                    <a:pt x="0" y="0"/>
                  </a:lnTo>
                  <a:lnTo>
                    <a:pt x="105197" y="0"/>
                  </a:lnTo>
                  <a:lnTo>
                    <a:pt x="105197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7404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Tijdelijke aanduiding voor afbeelding 10">
            <a:extLst>
              <a:ext uri="{FF2B5EF4-FFF2-40B4-BE49-F238E27FC236}">
                <a16:creationId xmlns:a16="http://schemas.microsoft.com/office/drawing/2014/main" id="{D57B6BB5-36E6-4018-85D5-0D70FD6E981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794" y="0"/>
            <a:ext cx="16256000" cy="9144000"/>
          </a:xfr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51C0FCED-1F49-49A5-B707-FEAB20D8C3C1}"/>
              </a:ext>
            </a:extLst>
          </p:cNvPr>
          <p:cNvSpPr/>
          <p:nvPr/>
        </p:nvSpPr>
        <p:spPr>
          <a:xfrm>
            <a:off x="0" y="8096251"/>
            <a:ext cx="16257588" cy="1047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4" name="Graphic 8">
            <a:extLst>
              <a:ext uri="{FF2B5EF4-FFF2-40B4-BE49-F238E27FC236}">
                <a16:creationId xmlns:a16="http://schemas.microsoft.com/office/drawing/2014/main" id="{C2DCD10F-7567-40DE-B31C-A028E233B292}"/>
              </a:ext>
            </a:extLst>
          </p:cNvPr>
          <p:cNvGrpSpPr/>
          <p:nvPr/>
        </p:nvGrpSpPr>
        <p:grpSpPr>
          <a:xfrm>
            <a:off x="14530844" y="8384621"/>
            <a:ext cx="1515323" cy="532117"/>
            <a:chOff x="14530844" y="8384621"/>
            <a:chExt cx="1515323" cy="532117"/>
          </a:xfrm>
          <a:solidFill>
            <a:schemeClr val="bg1"/>
          </a:solidFill>
        </p:grpSpPr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A01E78CC-E23F-4354-9234-9A0F0FA8B045}"/>
                </a:ext>
              </a:extLst>
            </p:cNvPr>
            <p:cNvSpPr/>
            <p:nvPr/>
          </p:nvSpPr>
          <p:spPr>
            <a:xfrm>
              <a:off x="14530846" y="8389047"/>
              <a:ext cx="136178" cy="204267"/>
            </a:xfrm>
            <a:custGeom>
              <a:avLst/>
              <a:gdLst>
                <a:gd name="connsiteX0" fmla="*/ 143327 w 136178"/>
                <a:gd name="connsiteY0" fmla="*/ 152860 h 204267"/>
                <a:gd name="connsiteX1" fmla="*/ 72174 w 136178"/>
                <a:gd name="connsiteY1" fmla="*/ 231503 h 204267"/>
                <a:gd name="connsiteX2" fmla="*/ 0 w 136178"/>
                <a:gd name="connsiteY2" fmla="*/ 148775 h 204267"/>
                <a:gd name="connsiteX3" fmla="*/ 0 w 136178"/>
                <a:gd name="connsiteY3" fmla="*/ 0 h 204267"/>
                <a:gd name="connsiteX4" fmla="*/ 34045 w 136178"/>
                <a:gd name="connsiteY4" fmla="*/ 0 h 204267"/>
                <a:gd name="connsiteX5" fmla="*/ 34045 w 136178"/>
                <a:gd name="connsiteY5" fmla="*/ 148775 h 204267"/>
                <a:gd name="connsiteX6" fmla="*/ 70132 w 136178"/>
                <a:gd name="connsiteY6" fmla="*/ 206650 h 204267"/>
                <a:gd name="connsiteX7" fmla="*/ 108942 w 136178"/>
                <a:gd name="connsiteY7" fmla="*/ 148775 h 204267"/>
                <a:gd name="connsiteX8" fmla="*/ 108942 w 136178"/>
                <a:gd name="connsiteY8" fmla="*/ 0 h 204267"/>
                <a:gd name="connsiteX9" fmla="*/ 142987 w 136178"/>
                <a:gd name="connsiteY9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143327" y="152860"/>
                  </a:moveTo>
                  <a:cubicBezTo>
                    <a:pt x="143327" y="212438"/>
                    <a:pt x="118815" y="231503"/>
                    <a:pt x="72174" y="231503"/>
                  </a:cubicBezTo>
                  <a:cubicBezTo>
                    <a:pt x="19065" y="231503"/>
                    <a:pt x="0" y="204948"/>
                    <a:pt x="0" y="148775"/>
                  </a:cubicBezTo>
                  <a:lnTo>
                    <a:pt x="0" y="0"/>
                  </a:lnTo>
                  <a:lnTo>
                    <a:pt x="34045" y="0"/>
                  </a:lnTo>
                  <a:lnTo>
                    <a:pt x="34045" y="148775"/>
                  </a:lnTo>
                  <a:cubicBezTo>
                    <a:pt x="34045" y="168861"/>
                    <a:pt x="34045" y="206650"/>
                    <a:pt x="70132" y="206650"/>
                  </a:cubicBezTo>
                  <a:cubicBezTo>
                    <a:pt x="102134" y="205289"/>
                    <a:pt x="108942" y="182819"/>
                    <a:pt x="108942" y="148775"/>
                  </a:cubicBezTo>
                  <a:lnTo>
                    <a:pt x="108942" y="0"/>
                  </a:lnTo>
                  <a:lnTo>
                    <a:pt x="14298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CDF8BD9D-B201-478E-9AFE-6DA624BB078C}"/>
                </a:ext>
              </a:extLst>
            </p:cNvPr>
            <p:cNvSpPr/>
            <p:nvPr/>
          </p:nvSpPr>
          <p:spPr>
            <a:xfrm>
              <a:off x="15518136" y="8687277"/>
              <a:ext cx="136178" cy="204267"/>
            </a:xfrm>
            <a:custGeom>
              <a:avLst/>
              <a:gdLst>
                <a:gd name="connsiteX0" fmla="*/ 98729 w 136178"/>
                <a:gd name="connsiteY0" fmla="*/ 227077 h 204267"/>
                <a:gd name="connsiteX1" fmla="*/ 30640 w 136178"/>
                <a:gd name="connsiteY1" fmla="*/ 30640 h 204267"/>
                <a:gd name="connsiteX2" fmla="*/ 30640 w 136178"/>
                <a:gd name="connsiteY2" fmla="*/ 227077 h 204267"/>
                <a:gd name="connsiteX3" fmla="*/ 0 w 136178"/>
                <a:gd name="connsiteY3" fmla="*/ 22707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0817 w 136178"/>
                <a:gd name="connsiteY8" fmla="*/ 0 h 204267"/>
                <a:gd name="connsiteX9" fmla="*/ 150817 w 136178"/>
                <a:gd name="connsiteY9" fmla="*/ 22707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8729" y="227077"/>
                  </a:moveTo>
                  <a:lnTo>
                    <a:pt x="30640" y="30640"/>
                  </a:lnTo>
                  <a:lnTo>
                    <a:pt x="30640" y="227077"/>
                  </a:lnTo>
                  <a:lnTo>
                    <a:pt x="0" y="22707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0817" y="0"/>
                  </a:lnTo>
                  <a:lnTo>
                    <a:pt x="150817" y="22707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EB04611A-CB83-4F66-9806-EE82C9F3A857}"/>
                </a:ext>
              </a:extLst>
            </p:cNvPr>
            <p:cNvSpPr/>
            <p:nvPr/>
          </p:nvSpPr>
          <p:spPr>
            <a:xfrm>
              <a:off x="14720133" y="8389047"/>
              <a:ext cx="136178" cy="204267"/>
            </a:xfrm>
            <a:custGeom>
              <a:avLst/>
              <a:gdLst>
                <a:gd name="connsiteX0" fmla="*/ 97708 w 136178"/>
                <a:gd name="connsiteY0" fmla="*/ 227417 h 204267"/>
                <a:gd name="connsiteX1" fmla="*/ 29619 w 136178"/>
                <a:gd name="connsiteY1" fmla="*/ 30981 h 204267"/>
                <a:gd name="connsiteX2" fmla="*/ 29619 w 136178"/>
                <a:gd name="connsiteY2" fmla="*/ 227417 h 204267"/>
                <a:gd name="connsiteX3" fmla="*/ 0 w 136178"/>
                <a:gd name="connsiteY3" fmla="*/ 22741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1158 w 136178"/>
                <a:gd name="connsiteY8" fmla="*/ 0 h 204267"/>
                <a:gd name="connsiteX9" fmla="*/ 151158 w 136178"/>
                <a:gd name="connsiteY9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7708" y="227417"/>
                  </a:moveTo>
                  <a:lnTo>
                    <a:pt x="29619" y="30981"/>
                  </a:lnTo>
                  <a:lnTo>
                    <a:pt x="29619" y="227417"/>
                  </a:lnTo>
                  <a:lnTo>
                    <a:pt x="0" y="22741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1158" y="0"/>
                  </a:lnTo>
                  <a:lnTo>
                    <a:pt x="151158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FDFA3A10-37DD-42EB-99C8-11239C2624FF}"/>
                </a:ext>
              </a:extLst>
            </p:cNvPr>
            <p:cNvSpPr/>
            <p:nvPr/>
          </p:nvSpPr>
          <p:spPr>
            <a:xfrm>
              <a:off x="1492405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5BF42A7F-D8A6-46F6-B269-FBF45B0065CD}"/>
                </a:ext>
              </a:extLst>
            </p:cNvPr>
            <p:cNvSpPr/>
            <p:nvPr/>
          </p:nvSpPr>
          <p:spPr>
            <a:xfrm>
              <a:off x="1567371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DACE2A3A-75AC-42A9-B46F-7C8C9D1F6A0C}"/>
                </a:ext>
              </a:extLst>
            </p:cNvPr>
            <p:cNvSpPr/>
            <p:nvPr/>
          </p:nvSpPr>
          <p:spPr>
            <a:xfrm>
              <a:off x="14988063" y="8389047"/>
              <a:ext cx="136178" cy="204267"/>
            </a:xfrm>
            <a:custGeom>
              <a:avLst/>
              <a:gdLst>
                <a:gd name="connsiteX0" fmla="*/ 98729 w 136178"/>
                <a:gd name="connsiteY0" fmla="*/ 227417 h 204267"/>
                <a:gd name="connsiteX1" fmla="*/ 57195 w 136178"/>
                <a:gd name="connsiteY1" fmla="*/ 227417 h 204267"/>
                <a:gd name="connsiteX2" fmla="*/ 0 w 136178"/>
                <a:gd name="connsiteY2" fmla="*/ 0 h 204267"/>
                <a:gd name="connsiteX3" fmla="*/ 36428 w 136178"/>
                <a:gd name="connsiteY3" fmla="*/ 0 h 204267"/>
                <a:gd name="connsiteX4" fmla="*/ 79664 w 136178"/>
                <a:gd name="connsiteY4" fmla="*/ 195075 h 204267"/>
                <a:gd name="connsiteX5" fmla="*/ 124262 w 136178"/>
                <a:gd name="connsiteY5" fmla="*/ 0 h 204267"/>
                <a:gd name="connsiteX6" fmla="*/ 158307 w 136178"/>
                <a:gd name="connsiteY6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178" h="204267">
                  <a:moveTo>
                    <a:pt x="98729" y="227417"/>
                  </a:moveTo>
                  <a:lnTo>
                    <a:pt x="57195" y="227417"/>
                  </a:lnTo>
                  <a:lnTo>
                    <a:pt x="0" y="0"/>
                  </a:lnTo>
                  <a:lnTo>
                    <a:pt x="36428" y="0"/>
                  </a:lnTo>
                  <a:lnTo>
                    <a:pt x="79664" y="195075"/>
                  </a:lnTo>
                  <a:lnTo>
                    <a:pt x="124262" y="0"/>
                  </a:lnTo>
                  <a:lnTo>
                    <a:pt x="15830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" name="Vrije vorm: vorm 20">
              <a:extLst>
                <a:ext uri="{FF2B5EF4-FFF2-40B4-BE49-F238E27FC236}">
                  <a16:creationId xmlns:a16="http://schemas.microsoft.com/office/drawing/2014/main" id="{D5EF114E-3AC0-461E-9FBE-DF5787DD8ED4}"/>
                </a:ext>
              </a:extLst>
            </p:cNvPr>
            <p:cNvSpPr/>
            <p:nvPr/>
          </p:nvSpPr>
          <p:spPr>
            <a:xfrm>
              <a:off x="15174627" y="8389047"/>
              <a:ext cx="102134" cy="204267"/>
            </a:xfrm>
            <a:custGeom>
              <a:avLst/>
              <a:gdLst>
                <a:gd name="connsiteX0" fmla="*/ 0 w 102133"/>
                <a:gd name="connsiteY0" fmla="*/ 22741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7236 h 204267"/>
                <a:gd name="connsiteX4" fmla="*/ 34725 w 102133"/>
                <a:gd name="connsiteY4" fmla="*/ 27236 h 204267"/>
                <a:gd name="connsiteX5" fmla="*/ 34725 w 102133"/>
                <a:gd name="connsiteY5" fmla="*/ 95325 h 204267"/>
                <a:gd name="connsiteX6" fmla="*/ 107581 w 102133"/>
                <a:gd name="connsiteY6" fmla="*/ 95325 h 204267"/>
                <a:gd name="connsiteX7" fmla="*/ 107581 w 102133"/>
                <a:gd name="connsiteY7" fmla="*/ 121539 h 204267"/>
                <a:gd name="connsiteX8" fmla="*/ 34725 w 102133"/>
                <a:gd name="connsiteY8" fmla="*/ 121539 h 204267"/>
                <a:gd name="connsiteX9" fmla="*/ 34725 w 102133"/>
                <a:gd name="connsiteY9" fmla="*/ 200182 h 204267"/>
                <a:gd name="connsiteX10" fmla="*/ 114730 w 102133"/>
                <a:gd name="connsiteY10" fmla="*/ 20018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41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7236"/>
                  </a:lnTo>
                  <a:lnTo>
                    <a:pt x="34725" y="27236"/>
                  </a:lnTo>
                  <a:lnTo>
                    <a:pt x="34725" y="95325"/>
                  </a:lnTo>
                  <a:lnTo>
                    <a:pt x="107581" y="95325"/>
                  </a:lnTo>
                  <a:lnTo>
                    <a:pt x="107581" y="121539"/>
                  </a:lnTo>
                  <a:lnTo>
                    <a:pt x="34725" y="121539"/>
                  </a:lnTo>
                  <a:lnTo>
                    <a:pt x="34725" y="200182"/>
                  </a:lnTo>
                  <a:lnTo>
                    <a:pt x="114730" y="20018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3B650F63-D955-4826-BA37-FC3334440F82}"/>
                </a:ext>
              </a:extLst>
            </p:cNvPr>
            <p:cNvSpPr/>
            <p:nvPr/>
          </p:nvSpPr>
          <p:spPr>
            <a:xfrm>
              <a:off x="15363574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EAE5AC57-0095-4529-88D6-B8AAA06255C8}"/>
                </a:ext>
              </a:extLst>
            </p:cNvPr>
            <p:cNvSpPr/>
            <p:nvPr/>
          </p:nvSpPr>
          <p:spPr>
            <a:xfrm>
              <a:off x="15867092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9860A861-943C-4276-A8F9-750B06023816}"/>
                </a:ext>
              </a:extLst>
            </p:cNvPr>
            <p:cNvSpPr/>
            <p:nvPr/>
          </p:nvSpPr>
          <p:spPr>
            <a:xfrm>
              <a:off x="15330210" y="8389047"/>
              <a:ext cx="102134" cy="204267"/>
            </a:xfrm>
            <a:custGeom>
              <a:avLst/>
              <a:gdLst>
                <a:gd name="connsiteX0" fmla="*/ 93963 w 102133"/>
                <a:gd name="connsiteY0" fmla="*/ 227417 h 204267"/>
                <a:gd name="connsiteX1" fmla="*/ 90558 w 102133"/>
                <a:gd name="connsiteY1" fmla="*/ 167840 h 204267"/>
                <a:gd name="connsiteX2" fmla="*/ 84090 w 102133"/>
                <a:gd name="connsiteY2" fmla="*/ 133795 h 204267"/>
                <a:gd name="connsiteX3" fmla="*/ 55152 w 102133"/>
                <a:gd name="connsiteY3" fmla="*/ 124603 h 204267"/>
                <a:gd name="connsiteX4" fmla="*/ 34045 w 102133"/>
                <a:gd name="connsiteY4" fmla="*/ 124603 h 204267"/>
                <a:gd name="connsiteX5" fmla="*/ 34045 w 102133"/>
                <a:gd name="connsiteY5" fmla="*/ 226737 h 204267"/>
                <a:gd name="connsiteX6" fmla="*/ 0 w 102133"/>
                <a:gd name="connsiteY6" fmla="*/ 226737 h 204267"/>
                <a:gd name="connsiteX7" fmla="*/ 0 w 102133"/>
                <a:gd name="connsiteY7" fmla="*/ 0 h 204267"/>
                <a:gd name="connsiteX8" fmla="*/ 65365 w 102133"/>
                <a:gd name="connsiteY8" fmla="*/ 0 h 204267"/>
                <a:gd name="connsiteX9" fmla="*/ 130731 w 102133"/>
                <a:gd name="connsiteY9" fmla="*/ 57535 h 204267"/>
                <a:gd name="connsiteX10" fmla="*/ 93282 w 102133"/>
                <a:gd name="connsiteY10" fmla="*/ 112687 h 204267"/>
                <a:gd name="connsiteX11" fmla="*/ 119837 w 102133"/>
                <a:gd name="connsiteY11" fmla="*/ 125965 h 204267"/>
                <a:gd name="connsiteX12" fmla="*/ 126986 w 102133"/>
                <a:gd name="connsiteY12" fmla="*/ 162052 h 204267"/>
                <a:gd name="connsiteX13" fmla="*/ 131752 w 102133"/>
                <a:gd name="connsiteY13" fmla="*/ 227417 h 204267"/>
                <a:gd name="connsiteX14" fmla="*/ 93963 w 102133"/>
                <a:gd name="connsiteY14" fmla="*/ 60259 h 204267"/>
                <a:gd name="connsiteX15" fmla="*/ 57876 w 102133"/>
                <a:gd name="connsiteY15" fmla="*/ 26214 h 204267"/>
                <a:gd name="connsiteX16" fmla="*/ 34385 w 102133"/>
                <a:gd name="connsiteY16" fmla="*/ 26214 h 204267"/>
                <a:gd name="connsiteX17" fmla="*/ 34385 w 102133"/>
                <a:gd name="connsiteY17" fmla="*/ 99410 h 204267"/>
                <a:gd name="connsiteX18" fmla="*/ 51748 w 102133"/>
                <a:gd name="connsiteY18" fmla="*/ 99410 h 204267"/>
                <a:gd name="connsiteX19" fmla="*/ 93622 w 102133"/>
                <a:gd name="connsiteY19" fmla="*/ 60259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2133" h="204267">
                  <a:moveTo>
                    <a:pt x="93963" y="227417"/>
                  </a:moveTo>
                  <a:cubicBezTo>
                    <a:pt x="90899" y="205629"/>
                    <a:pt x="90899" y="171925"/>
                    <a:pt x="90558" y="167840"/>
                  </a:cubicBezTo>
                  <a:cubicBezTo>
                    <a:pt x="91375" y="156123"/>
                    <a:pt x="89146" y="144395"/>
                    <a:pt x="84090" y="133795"/>
                  </a:cubicBezTo>
                  <a:cubicBezTo>
                    <a:pt x="79664" y="127667"/>
                    <a:pt x="70132" y="124603"/>
                    <a:pt x="55152" y="124603"/>
                  </a:cubicBezTo>
                  <a:lnTo>
                    <a:pt x="34045" y="124603"/>
                  </a:lnTo>
                  <a:lnTo>
                    <a:pt x="34045" y="226737"/>
                  </a:lnTo>
                  <a:lnTo>
                    <a:pt x="0" y="226737"/>
                  </a:lnTo>
                  <a:lnTo>
                    <a:pt x="0" y="0"/>
                  </a:lnTo>
                  <a:lnTo>
                    <a:pt x="65365" y="0"/>
                  </a:lnTo>
                  <a:cubicBezTo>
                    <a:pt x="103155" y="0"/>
                    <a:pt x="130731" y="9192"/>
                    <a:pt x="130731" y="57535"/>
                  </a:cubicBezTo>
                  <a:cubicBezTo>
                    <a:pt x="134421" y="82845"/>
                    <a:pt x="118168" y="106781"/>
                    <a:pt x="93282" y="112687"/>
                  </a:cubicBezTo>
                  <a:cubicBezTo>
                    <a:pt x="103788" y="112432"/>
                    <a:pt x="113736" y="117406"/>
                    <a:pt x="119837" y="125965"/>
                  </a:cubicBezTo>
                  <a:cubicBezTo>
                    <a:pt x="125141" y="137226"/>
                    <a:pt x="127599" y="149619"/>
                    <a:pt x="126986" y="162052"/>
                  </a:cubicBezTo>
                  <a:cubicBezTo>
                    <a:pt x="127139" y="183921"/>
                    <a:pt x="128732" y="205757"/>
                    <a:pt x="131752" y="227417"/>
                  </a:cubicBezTo>
                  <a:close/>
                  <a:moveTo>
                    <a:pt x="93963" y="60259"/>
                  </a:moveTo>
                  <a:cubicBezTo>
                    <a:pt x="93963" y="34045"/>
                    <a:pt x="80005" y="26214"/>
                    <a:pt x="57876" y="26214"/>
                  </a:cubicBezTo>
                  <a:lnTo>
                    <a:pt x="34385" y="26214"/>
                  </a:lnTo>
                  <a:lnTo>
                    <a:pt x="34385" y="99410"/>
                  </a:lnTo>
                  <a:lnTo>
                    <a:pt x="51748" y="99410"/>
                  </a:lnTo>
                  <a:cubicBezTo>
                    <a:pt x="82388" y="99410"/>
                    <a:pt x="93622" y="91239"/>
                    <a:pt x="93622" y="60259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" name="Vrije vorm: vorm 24">
              <a:extLst>
                <a:ext uri="{FF2B5EF4-FFF2-40B4-BE49-F238E27FC236}">
                  <a16:creationId xmlns:a16="http://schemas.microsoft.com/office/drawing/2014/main" id="{B2457B0A-1AEB-43D5-8649-A1C07E3B1D63}"/>
                </a:ext>
              </a:extLst>
            </p:cNvPr>
            <p:cNvSpPr/>
            <p:nvPr/>
          </p:nvSpPr>
          <p:spPr>
            <a:xfrm>
              <a:off x="15494305" y="8384621"/>
              <a:ext cx="136178" cy="204267"/>
            </a:xfrm>
            <a:custGeom>
              <a:avLst/>
              <a:gdLst>
                <a:gd name="connsiteX0" fmla="*/ 136178 w 136178"/>
                <a:gd name="connsiteY0" fmla="*/ 174648 h 204267"/>
                <a:gd name="connsiteX1" fmla="*/ 68089 w 136178"/>
                <a:gd name="connsiteY1" fmla="*/ 235929 h 204267"/>
                <a:gd name="connsiteX2" fmla="*/ 0 w 136178"/>
                <a:gd name="connsiteY2" fmla="*/ 167840 h 204267"/>
                <a:gd name="connsiteX3" fmla="*/ 0 w 136178"/>
                <a:gd name="connsiteY3" fmla="*/ 165456 h 204267"/>
                <a:gd name="connsiteX4" fmla="*/ 36087 w 136178"/>
                <a:gd name="connsiteY4" fmla="*/ 165456 h 204267"/>
                <a:gd name="connsiteX5" fmla="*/ 36087 w 136178"/>
                <a:gd name="connsiteY5" fmla="*/ 168180 h 204267"/>
                <a:gd name="connsiteX6" fmla="*/ 67068 w 136178"/>
                <a:gd name="connsiteY6" fmla="*/ 209714 h 204267"/>
                <a:gd name="connsiteX7" fmla="*/ 98794 w 136178"/>
                <a:gd name="connsiteY7" fmla="*/ 185418 h 204267"/>
                <a:gd name="connsiteX8" fmla="*/ 98389 w 136178"/>
                <a:gd name="connsiteY8" fmla="*/ 175670 h 204267"/>
                <a:gd name="connsiteX9" fmla="*/ 76600 w 136178"/>
                <a:gd name="connsiteY9" fmla="*/ 141625 h 204267"/>
                <a:gd name="connsiteX10" fmla="*/ 57535 w 136178"/>
                <a:gd name="connsiteY10" fmla="*/ 129710 h 204267"/>
                <a:gd name="connsiteX11" fmla="*/ 3064 w 136178"/>
                <a:gd name="connsiteY11" fmla="*/ 58557 h 204267"/>
                <a:gd name="connsiteX12" fmla="*/ 71493 w 136178"/>
                <a:gd name="connsiteY12" fmla="*/ 0 h 204267"/>
                <a:gd name="connsiteX13" fmla="*/ 133795 w 136178"/>
                <a:gd name="connsiteY13" fmla="*/ 56854 h 204267"/>
                <a:gd name="connsiteX14" fmla="*/ 133795 w 136178"/>
                <a:gd name="connsiteY14" fmla="*/ 65025 h 204267"/>
                <a:gd name="connsiteX15" fmla="*/ 99750 w 136178"/>
                <a:gd name="connsiteY15" fmla="*/ 65025 h 204267"/>
                <a:gd name="connsiteX16" fmla="*/ 99750 w 136178"/>
                <a:gd name="connsiteY16" fmla="*/ 59578 h 204267"/>
                <a:gd name="connsiteX17" fmla="*/ 71153 w 136178"/>
                <a:gd name="connsiteY17" fmla="*/ 25533 h 204267"/>
                <a:gd name="connsiteX18" fmla="*/ 41810 w 136178"/>
                <a:gd name="connsiteY18" fmla="*/ 49733 h 204267"/>
                <a:gd name="connsiteX19" fmla="*/ 41875 w 136178"/>
                <a:gd name="connsiteY19" fmla="*/ 55493 h 204267"/>
                <a:gd name="connsiteX20" fmla="*/ 73196 w 136178"/>
                <a:gd name="connsiteY20" fmla="*/ 95325 h 204267"/>
                <a:gd name="connsiteX21" fmla="*/ 89197 w 136178"/>
                <a:gd name="connsiteY21" fmla="*/ 105538 h 204267"/>
                <a:gd name="connsiteX22" fmla="*/ 136178 w 136178"/>
                <a:gd name="connsiteY22" fmla="*/ 174648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6178" h="204267">
                  <a:moveTo>
                    <a:pt x="136178" y="174648"/>
                  </a:moveTo>
                  <a:cubicBezTo>
                    <a:pt x="136178" y="215502"/>
                    <a:pt x="113709" y="235929"/>
                    <a:pt x="68089" y="235929"/>
                  </a:cubicBezTo>
                  <a:cubicBezTo>
                    <a:pt x="18044" y="235929"/>
                    <a:pt x="0" y="215842"/>
                    <a:pt x="0" y="167840"/>
                  </a:cubicBezTo>
                  <a:lnTo>
                    <a:pt x="0" y="165456"/>
                  </a:lnTo>
                  <a:lnTo>
                    <a:pt x="36087" y="165456"/>
                  </a:lnTo>
                  <a:lnTo>
                    <a:pt x="36087" y="168180"/>
                  </a:lnTo>
                  <a:cubicBezTo>
                    <a:pt x="36087" y="195075"/>
                    <a:pt x="42896" y="209714"/>
                    <a:pt x="67068" y="209714"/>
                  </a:cubicBezTo>
                  <a:cubicBezTo>
                    <a:pt x="82538" y="211766"/>
                    <a:pt x="96744" y="200889"/>
                    <a:pt x="98794" y="185418"/>
                  </a:cubicBezTo>
                  <a:cubicBezTo>
                    <a:pt x="99226" y="182170"/>
                    <a:pt x="99090" y="178871"/>
                    <a:pt x="98389" y="175670"/>
                  </a:cubicBezTo>
                  <a:cubicBezTo>
                    <a:pt x="97851" y="161206"/>
                    <a:pt x="89510" y="148172"/>
                    <a:pt x="76600" y="141625"/>
                  </a:cubicBezTo>
                  <a:lnTo>
                    <a:pt x="57535" y="129710"/>
                  </a:lnTo>
                  <a:cubicBezTo>
                    <a:pt x="23491" y="108942"/>
                    <a:pt x="3064" y="95665"/>
                    <a:pt x="3064" y="58557"/>
                  </a:cubicBezTo>
                  <a:cubicBezTo>
                    <a:pt x="3064" y="21448"/>
                    <a:pt x="28257" y="0"/>
                    <a:pt x="71493" y="0"/>
                  </a:cubicBezTo>
                  <a:cubicBezTo>
                    <a:pt x="114730" y="0"/>
                    <a:pt x="133795" y="19065"/>
                    <a:pt x="133795" y="56854"/>
                  </a:cubicBezTo>
                  <a:lnTo>
                    <a:pt x="133795" y="65025"/>
                  </a:lnTo>
                  <a:lnTo>
                    <a:pt x="99750" y="65025"/>
                  </a:lnTo>
                  <a:lnTo>
                    <a:pt x="99750" y="59578"/>
                  </a:lnTo>
                  <a:cubicBezTo>
                    <a:pt x="99750" y="37449"/>
                    <a:pt x="90218" y="25533"/>
                    <a:pt x="71153" y="25533"/>
                  </a:cubicBezTo>
                  <a:cubicBezTo>
                    <a:pt x="56368" y="24113"/>
                    <a:pt x="43230" y="34947"/>
                    <a:pt x="41810" y="49733"/>
                  </a:cubicBezTo>
                  <a:cubicBezTo>
                    <a:pt x="41623" y="51649"/>
                    <a:pt x="41647" y="53581"/>
                    <a:pt x="41875" y="55493"/>
                  </a:cubicBezTo>
                  <a:cubicBezTo>
                    <a:pt x="41875" y="78302"/>
                    <a:pt x="57876" y="85452"/>
                    <a:pt x="73196" y="95325"/>
                  </a:cubicBezTo>
                  <a:lnTo>
                    <a:pt x="89197" y="105538"/>
                  </a:lnTo>
                  <a:cubicBezTo>
                    <a:pt x="123582" y="129369"/>
                    <a:pt x="136178" y="139583"/>
                    <a:pt x="136178" y="174648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A8EAE1E4-A32A-4D53-8D93-B1762519ECA5}"/>
                </a:ext>
              </a:extLst>
            </p:cNvPr>
            <p:cNvSpPr/>
            <p:nvPr/>
          </p:nvSpPr>
          <p:spPr>
            <a:xfrm>
              <a:off x="15738063" y="8389047"/>
              <a:ext cx="136178" cy="204267"/>
            </a:xfrm>
            <a:custGeom>
              <a:avLst/>
              <a:gdLst>
                <a:gd name="connsiteX0" fmla="*/ 86473 w 136178"/>
                <a:gd name="connsiteY0" fmla="*/ 27236 h 204267"/>
                <a:gd name="connsiteX1" fmla="*/ 86473 w 136178"/>
                <a:gd name="connsiteY1" fmla="*/ 227417 h 204267"/>
                <a:gd name="connsiteX2" fmla="*/ 52429 w 136178"/>
                <a:gd name="connsiteY2" fmla="*/ 227417 h 204267"/>
                <a:gd name="connsiteX3" fmla="*/ 52429 w 136178"/>
                <a:gd name="connsiteY3" fmla="*/ 27236 h 204267"/>
                <a:gd name="connsiteX4" fmla="*/ 0 w 136178"/>
                <a:gd name="connsiteY4" fmla="*/ 27236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7236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6473" y="27236"/>
                  </a:moveTo>
                  <a:lnTo>
                    <a:pt x="86473" y="227417"/>
                  </a:lnTo>
                  <a:lnTo>
                    <a:pt x="52429" y="227417"/>
                  </a:lnTo>
                  <a:lnTo>
                    <a:pt x="52429" y="27236"/>
                  </a:lnTo>
                  <a:lnTo>
                    <a:pt x="0" y="27236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7236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E6F2F4D4-5676-474E-9B85-E9E11BE09F9D}"/>
                </a:ext>
              </a:extLst>
            </p:cNvPr>
            <p:cNvSpPr/>
            <p:nvPr/>
          </p:nvSpPr>
          <p:spPr>
            <a:xfrm>
              <a:off x="14922357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1067 w 136178"/>
                <a:gd name="connsiteY2" fmla="*/ 227077 h 204267"/>
                <a:gd name="connsiteX3" fmla="*/ 51067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1067" y="227077"/>
                  </a:lnTo>
                  <a:lnTo>
                    <a:pt x="51067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E2C045AB-812B-4360-A5D8-CDD49BFB09C1}"/>
                </a:ext>
              </a:extLst>
            </p:cNvPr>
            <p:cNvSpPr/>
            <p:nvPr/>
          </p:nvSpPr>
          <p:spPr>
            <a:xfrm>
              <a:off x="15698231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3790 w 136178"/>
                <a:gd name="connsiteY2" fmla="*/ 227077 h 204267"/>
                <a:gd name="connsiteX3" fmla="*/ 53790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3790" y="227077"/>
                  </a:lnTo>
                  <a:lnTo>
                    <a:pt x="53790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9" name="Vrije vorm: vorm 28">
              <a:extLst>
                <a:ext uri="{FF2B5EF4-FFF2-40B4-BE49-F238E27FC236}">
                  <a16:creationId xmlns:a16="http://schemas.microsoft.com/office/drawing/2014/main" id="{A52171CB-110A-4E50-B173-B4446B1B280E}"/>
                </a:ext>
              </a:extLst>
            </p:cNvPr>
            <p:cNvSpPr/>
            <p:nvPr/>
          </p:nvSpPr>
          <p:spPr>
            <a:xfrm>
              <a:off x="15079643" y="8687277"/>
              <a:ext cx="238312" cy="204267"/>
            </a:xfrm>
            <a:custGeom>
              <a:avLst/>
              <a:gdLst>
                <a:gd name="connsiteX0" fmla="*/ 205288 w 238311"/>
                <a:gd name="connsiteY0" fmla="*/ 227077 h 204267"/>
                <a:gd name="connsiteX1" fmla="*/ 164094 w 238311"/>
                <a:gd name="connsiteY1" fmla="*/ 227077 h 204267"/>
                <a:gd name="connsiteX2" fmla="*/ 130050 w 238311"/>
                <a:gd name="connsiteY2" fmla="*/ 36428 h 204267"/>
                <a:gd name="connsiteX3" fmla="*/ 90558 w 238311"/>
                <a:gd name="connsiteY3" fmla="*/ 227077 h 204267"/>
                <a:gd name="connsiteX4" fmla="*/ 49705 w 238311"/>
                <a:gd name="connsiteY4" fmla="*/ 227077 h 204267"/>
                <a:gd name="connsiteX5" fmla="*/ 0 w 238311"/>
                <a:gd name="connsiteY5" fmla="*/ 0 h 204267"/>
                <a:gd name="connsiteX6" fmla="*/ 37108 w 238311"/>
                <a:gd name="connsiteY6" fmla="*/ 0 h 204267"/>
                <a:gd name="connsiteX7" fmla="*/ 71153 w 238311"/>
                <a:gd name="connsiteY7" fmla="*/ 189968 h 204267"/>
                <a:gd name="connsiteX8" fmla="*/ 109964 w 238311"/>
                <a:gd name="connsiteY8" fmla="*/ 0 h 204267"/>
                <a:gd name="connsiteX9" fmla="*/ 151158 w 238311"/>
                <a:gd name="connsiteY9" fmla="*/ 0 h 204267"/>
                <a:gd name="connsiteX10" fmla="*/ 186564 w 238311"/>
                <a:gd name="connsiteY10" fmla="*/ 190990 h 204267"/>
                <a:gd name="connsiteX11" fmla="*/ 222991 w 238311"/>
                <a:gd name="connsiteY11" fmla="*/ 1021 h 204267"/>
                <a:gd name="connsiteX12" fmla="*/ 257036 w 238311"/>
                <a:gd name="connsiteY12" fmla="*/ 1021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8311" h="204267">
                  <a:moveTo>
                    <a:pt x="205288" y="227077"/>
                  </a:moveTo>
                  <a:lnTo>
                    <a:pt x="164094" y="227077"/>
                  </a:lnTo>
                  <a:lnTo>
                    <a:pt x="130050" y="36428"/>
                  </a:lnTo>
                  <a:lnTo>
                    <a:pt x="90558" y="227077"/>
                  </a:lnTo>
                  <a:lnTo>
                    <a:pt x="49705" y="227077"/>
                  </a:lnTo>
                  <a:lnTo>
                    <a:pt x="0" y="0"/>
                  </a:lnTo>
                  <a:lnTo>
                    <a:pt x="37108" y="0"/>
                  </a:lnTo>
                  <a:lnTo>
                    <a:pt x="71153" y="189968"/>
                  </a:lnTo>
                  <a:lnTo>
                    <a:pt x="109964" y="0"/>
                  </a:lnTo>
                  <a:lnTo>
                    <a:pt x="151158" y="0"/>
                  </a:lnTo>
                  <a:lnTo>
                    <a:pt x="186564" y="190990"/>
                  </a:lnTo>
                  <a:lnTo>
                    <a:pt x="222991" y="1021"/>
                  </a:lnTo>
                  <a:lnTo>
                    <a:pt x="257036" y="1021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0" name="Vrije vorm: vorm 29">
              <a:extLst>
                <a:ext uri="{FF2B5EF4-FFF2-40B4-BE49-F238E27FC236}">
                  <a16:creationId xmlns:a16="http://schemas.microsoft.com/office/drawing/2014/main" id="{3576C9F1-E968-43BC-A5EE-A1C3EFC5B4A2}"/>
                </a:ext>
              </a:extLst>
            </p:cNvPr>
            <p:cNvSpPr/>
            <p:nvPr/>
          </p:nvSpPr>
          <p:spPr>
            <a:xfrm>
              <a:off x="16012122" y="8882693"/>
              <a:ext cx="34045" cy="34045"/>
            </a:xfrm>
            <a:custGeom>
              <a:avLst/>
              <a:gdLst>
                <a:gd name="connsiteX0" fmla="*/ 36768 w 34044"/>
                <a:gd name="connsiteY0" fmla="*/ 18384 h 34044"/>
                <a:gd name="connsiteX1" fmla="*/ 18384 w 34044"/>
                <a:gd name="connsiteY1" fmla="*/ 36768 h 34044"/>
                <a:gd name="connsiteX2" fmla="*/ 0 w 34044"/>
                <a:gd name="connsiteY2" fmla="*/ 18384 h 34044"/>
                <a:gd name="connsiteX3" fmla="*/ 18384 w 34044"/>
                <a:gd name="connsiteY3" fmla="*/ 0 h 34044"/>
                <a:gd name="connsiteX4" fmla="*/ 36768 w 34044"/>
                <a:gd name="connsiteY4" fmla="*/ 18384 h 3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44" h="34044">
                  <a:moveTo>
                    <a:pt x="36768" y="18384"/>
                  </a:moveTo>
                  <a:cubicBezTo>
                    <a:pt x="36768" y="28536"/>
                    <a:pt x="28536" y="36768"/>
                    <a:pt x="18384" y="36768"/>
                  </a:cubicBezTo>
                  <a:cubicBezTo>
                    <a:pt x="8232" y="36768"/>
                    <a:pt x="0" y="28536"/>
                    <a:pt x="0" y="18384"/>
                  </a:cubicBezTo>
                  <a:cubicBezTo>
                    <a:pt x="0" y="8232"/>
                    <a:pt x="8232" y="0"/>
                    <a:pt x="18384" y="0"/>
                  </a:cubicBezTo>
                  <a:cubicBezTo>
                    <a:pt x="28536" y="0"/>
                    <a:pt x="36768" y="8232"/>
                    <a:pt x="36768" y="18384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1" name="Vrije vorm: vorm 30">
              <a:extLst>
                <a:ext uri="{FF2B5EF4-FFF2-40B4-BE49-F238E27FC236}">
                  <a16:creationId xmlns:a16="http://schemas.microsoft.com/office/drawing/2014/main" id="{892525D1-61E5-4615-9395-93115B8DE56E}"/>
                </a:ext>
              </a:extLst>
            </p:cNvPr>
            <p:cNvSpPr/>
            <p:nvPr/>
          </p:nvSpPr>
          <p:spPr>
            <a:xfrm>
              <a:off x="15885136" y="8389047"/>
              <a:ext cx="136178" cy="204267"/>
            </a:xfrm>
            <a:custGeom>
              <a:avLst/>
              <a:gdLst>
                <a:gd name="connsiteX0" fmla="*/ 94984 w 136178"/>
                <a:gd name="connsiteY0" fmla="*/ 140604 h 204267"/>
                <a:gd name="connsiteX1" fmla="*/ 94984 w 136178"/>
                <a:gd name="connsiteY1" fmla="*/ 227417 h 204267"/>
                <a:gd name="connsiteX2" fmla="*/ 60940 w 136178"/>
                <a:gd name="connsiteY2" fmla="*/ 227417 h 204267"/>
                <a:gd name="connsiteX3" fmla="*/ 60940 w 136178"/>
                <a:gd name="connsiteY3" fmla="*/ 140604 h 204267"/>
                <a:gd name="connsiteX4" fmla="*/ 0 w 136178"/>
                <a:gd name="connsiteY4" fmla="*/ 0 h 204267"/>
                <a:gd name="connsiteX5" fmla="*/ 39151 w 136178"/>
                <a:gd name="connsiteY5" fmla="*/ 0 h 204267"/>
                <a:gd name="connsiteX6" fmla="*/ 80005 w 136178"/>
                <a:gd name="connsiteY6" fmla="*/ 108602 h 204267"/>
                <a:gd name="connsiteX7" fmla="*/ 121539 w 136178"/>
                <a:gd name="connsiteY7" fmla="*/ 0 h 204267"/>
                <a:gd name="connsiteX8" fmla="*/ 157966 w 136178"/>
                <a:gd name="connsiteY8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178" h="204267">
                  <a:moveTo>
                    <a:pt x="94984" y="140604"/>
                  </a:moveTo>
                  <a:lnTo>
                    <a:pt x="94984" y="227417"/>
                  </a:lnTo>
                  <a:lnTo>
                    <a:pt x="60940" y="227417"/>
                  </a:lnTo>
                  <a:lnTo>
                    <a:pt x="60940" y="140604"/>
                  </a:lnTo>
                  <a:lnTo>
                    <a:pt x="0" y="0"/>
                  </a:lnTo>
                  <a:lnTo>
                    <a:pt x="39151" y="0"/>
                  </a:lnTo>
                  <a:lnTo>
                    <a:pt x="80005" y="108602"/>
                  </a:lnTo>
                  <a:lnTo>
                    <a:pt x="121539" y="0"/>
                  </a:lnTo>
                  <a:lnTo>
                    <a:pt x="157966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2" name="Vrije vorm: vorm 31">
              <a:extLst>
                <a:ext uri="{FF2B5EF4-FFF2-40B4-BE49-F238E27FC236}">
                  <a16:creationId xmlns:a16="http://schemas.microsoft.com/office/drawing/2014/main" id="{B54F2A27-9713-4A64-8BA9-63888B71F13D}"/>
                </a:ext>
              </a:extLst>
            </p:cNvPr>
            <p:cNvSpPr/>
            <p:nvPr/>
          </p:nvSpPr>
          <p:spPr>
            <a:xfrm>
              <a:off x="14530844" y="8682580"/>
              <a:ext cx="136178" cy="204267"/>
            </a:xfrm>
            <a:custGeom>
              <a:avLst/>
              <a:gdLst>
                <a:gd name="connsiteX0" fmla="*/ 147074 w 136178"/>
                <a:gd name="connsiteY0" fmla="*/ 120449 h 204267"/>
                <a:gd name="connsiteX1" fmla="*/ 136180 w 136178"/>
                <a:gd name="connsiteY1" fmla="*/ 203517 h 204267"/>
                <a:gd name="connsiteX2" fmla="*/ 72857 w 136178"/>
                <a:gd name="connsiteY2" fmla="*/ 235859 h 204267"/>
                <a:gd name="connsiteX3" fmla="*/ 11917 w 136178"/>
                <a:gd name="connsiteY3" fmla="*/ 204879 h 204267"/>
                <a:gd name="connsiteX4" fmla="*/ 3066 w 136178"/>
                <a:gd name="connsiteY4" fmla="*/ 170834 h 204267"/>
                <a:gd name="connsiteX5" fmla="*/ 2 w 136178"/>
                <a:gd name="connsiteY5" fmla="*/ 120789 h 204267"/>
                <a:gd name="connsiteX6" fmla="*/ 4427 w 136178"/>
                <a:gd name="connsiteY6" fmla="*/ 59509 h 204267"/>
                <a:gd name="connsiteX7" fmla="*/ 20428 w 136178"/>
                <a:gd name="connsiteY7" fmla="*/ 20698 h 204267"/>
                <a:gd name="connsiteX8" fmla="*/ 74219 w 136178"/>
                <a:gd name="connsiteY8" fmla="*/ 271 h 204267"/>
                <a:gd name="connsiteX9" fmla="*/ 128009 w 136178"/>
                <a:gd name="connsiteY9" fmla="*/ 18655 h 204267"/>
                <a:gd name="connsiteX10" fmla="*/ 144350 w 136178"/>
                <a:gd name="connsiteY10" fmla="*/ 59509 h 204267"/>
                <a:gd name="connsiteX11" fmla="*/ 147074 w 136178"/>
                <a:gd name="connsiteY11" fmla="*/ 120449 h 204267"/>
                <a:gd name="connsiteX12" fmla="*/ 110646 w 136178"/>
                <a:gd name="connsiteY12" fmla="*/ 116363 h 204267"/>
                <a:gd name="connsiteX13" fmla="*/ 107923 w 136178"/>
                <a:gd name="connsiteY13" fmla="*/ 59509 h 204267"/>
                <a:gd name="connsiteX14" fmla="*/ 73878 w 136178"/>
                <a:gd name="connsiteY14" fmla="*/ 25464 h 204267"/>
                <a:gd name="connsiteX15" fmla="*/ 39834 w 136178"/>
                <a:gd name="connsiteY15" fmla="*/ 59509 h 204267"/>
                <a:gd name="connsiteX16" fmla="*/ 39834 w 136178"/>
                <a:gd name="connsiteY16" fmla="*/ 79595 h 204267"/>
                <a:gd name="connsiteX17" fmla="*/ 39834 w 136178"/>
                <a:gd name="connsiteY17" fmla="*/ 113640 h 204267"/>
                <a:gd name="connsiteX18" fmla="*/ 39834 w 136178"/>
                <a:gd name="connsiteY18" fmla="*/ 147684 h 204267"/>
                <a:gd name="connsiteX19" fmla="*/ 41536 w 136178"/>
                <a:gd name="connsiteY19" fmla="*/ 169132 h 204267"/>
                <a:gd name="connsiteX20" fmla="*/ 51749 w 136178"/>
                <a:gd name="connsiteY20" fmla="*/ 196368 h 204267"/>
                <a:gd name="connsiteX21" fmla="*/ 76261 w 136178"/>
                <a:gd name="connsiteY21" fmla="*/ 206241 h 204267"/>
                <a:gd name="connsiteX22" fmla="*/ 110306 w 136178"/>
                <a:gd name="connsiteY22" fmla="*/ 172196 h 204267"/>
                <a:gd name="connsiteX23" fmla="*/ 112008 w 136178"/>
                <a:gd name="connsiteY23" fmla="*/ 150748 h 204267"/>
                <a:gd name="connsiteX24" fmla="*/ 110646 w 136178"/>
                <a:gd name="connsiteY24" fmla="*/ 116363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6178" h="204267">
                  <a:moveTo>
                    <a:pt x="147074" y="120449"/>
                  </a:moveTo>
                  <a:cubicBezTo>
                    <a:pt x="148939" y="148586"/>
                    <a:pt x="145237" y="176813"/>
                    <a:pt x="136180" y="203517"/>
                  </a:cubicBezTo>
                  <a:cubicBezTo>
                    <a:pt x="123828" y="226395"/>
                    <a:pt x="98631" y="239264"/>
                    <a:pt x="72857" y="235859"/>
                  </a:cubicBezTo>
                  <a:cubicBezTo>
                    <a:pt x="48135" y="238876"/>
                    <a:pt x="24048" y="226630"/>
                    <a:pt x="11917" y="204879"/>
                  </a:cubicBezTo>
                  <a:cubicBezTo>
                    <a:pt x="7071" y="194111"/>
                    <a:pt x="4078" y="182600"/>
                    <a:pt x="3066" y="170834"/>
                  </a:cubicBezTo>
                  <a:cubicBezTo>
                    <a:pt x="1076" y="154227"/>
                    <a:pt x="53" y="137515"/>
                    <a:pt x="2" y="120789"/>
                  </a:cubicBezTo>
                  <a:cubicBezTo>
                    <a:pt x="-57" y="100281"/>
                    <a:pt x="1422" y="79796"/>
                    <a:pt x="4427" y="59509"/>
                  </a:cubicBezTo>
                  <a:cubicBezTo>
                    <a:pt x="6146" y="45360"/>
                    <a:pt x="11677" y="31946"/>
                    <a:pt x="20428" y="20698"/>
                  </a:cubicBezTo>
                  <a:cubicBezTo>
                    <a:pt x="34459" y="6275"/>
                    <a:pt x="54151" y="-1202"/>
                    <a:pt x="74219" y="271"/>
                  </a:cubicBezTo>
                  <a:cubicBezTo>
                    <a:pt x="93940" y="-1468"/>
                    <a:pt x="113477" y="5210"/>
                    <a:pt x="128009" y="18655"/>
                  </a:cubicBezTo>
                  <a:cubicBezTo>
                    <a:pt x="137317" y="30391"/>
                    <a:pt x="142996" y="44590"/>
                    <a:pt x="144350" y="59509"/>
                  </a:cubicBezTo>
                  <a:cubicBezTo>
                    <a:pt x="146479" y="79748"/>
                    <a:pt x="147388" y="100100"/>
                    <a:pt x="147074" y="120449"/>
                  </a:cubicBezTo>
                  <a:close/>
                  <a:moveTo>
                    <a:pt x="110646" y="116363"/>
                  </a:moveTo>
                  <a:cubicBezTo>
                    <a:pt x="111042" y="97373"/>
                    <a:pt x="110132" y="78376"/>
                    <a:pt x="107923" y="59509"/>
                  </a:cubicBezTo>
                  <a:cubicBezTo>
                    <a:pt x="103610" y="36811"/>
                    <a:pt x="92262" y="25464"/>
                    <a:pt x="73878" y="25464"/>
                  </a:cubicBezTo>
                  <a:cubicBezTo>
                    <a:pt x="55835" y="25464"/>
                    <a:pt x="44260" y="37039"/>
                    <a:pt x="39834" y="59509"/>
                  </a:cubicBezTo>
                  <a:cubicBezTo>
                    <a:pt x="39438" y="66199"/>
                    <a:pt x="39438" y="72905"/>
                    <a:pt x="39834" y="79595"/>
                  </a:cubicBezTo>
                  <a:cubicBezTo>
                    <a:pt x="39834" y="88787"/>
                    <a:pt x="39834" y="100703"/>
                    <a:pt x="39834" y="113640"/>
                  </a:cubicBezTo>
                  <a:cubicBezTo>
                    <a:pt x="39834" y="126577"/>
                    <a:pt x="39834" y="138833"/>
                    <a:pt x="39834" y="147684"/>
                  </a:cubicBezTo>
                  <a:cubicBezTo>
                    <a:pt x="39834" y="156536"/>
                    <a:pt x="39834" y="164026"/>
                    <a:pt x="41536" y="169132"/>
                  </a:cubicBezTo>
                  <a:cubicBezTo>
                    <a:pt x="42595" y="178927"/>
                    <a:pt x="46108" y="188292"/>
                    <a:pt x="51749" y="196368"/>
                  </a:cubicBezTo>
                  <a:cubicBezTo>
                    <a:pt x="57886" y="203367"/>
                    <a:pt x="66986" y="207034"/>
                    <a:pt x="76261" y="206241"/>
                  </a:cubicBezTo>
                  <a:cubicBezTo>
                    <a:pt x="94986" y="206241"/>
                    <a:pt x="106221" y="194325"/>
                    <a:pt x="110306" y="172196"/>
                  </a:cubicBezTo>
                  <a:cubicBezTo>
                    <a:pt x="111240" y="165081"/>
                    <a:pt x="111808" y="157921"/>
                    <a:pt x="112008" y="150748"/>
                  </a:cubicBezTo>
                  <a:cubicBezTo>
                    <a:pt x="110306" y="143258"/>
                    <a:pt x="110646" y="131002"/>
                    <a:pt x="110646" y="116363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3" name="Vrije vorm: vorm 32">
              <a:extLst>
                <a:ext uri="{FF2B5EF4-FFF2-40B4-BE49-F238E27FC236}">
                  <a16:creationId xmlns:a16="http://schemas.microsoft.com/office/drawing/2014/main" id="{3C53F284-5CEB-4081-BBD2-4662373BF79B}"/>
                </a:ext>
              </a:extLst>
            </p:cNvPr>
            <p:cNvSpPr/>
            <p:nvPr/>
          </p:nvSpPr>
          <p:spPr>
            <a:xfrm>
              <a:off x="14723197" y="8687277"/>
              <a:ext cx="102134" cy="204267"/>
            </a:xfrm>
            <a:custGeom>
              <a:avLst/>
              <a:gdLst>
                <a:gd name="connsiteX0" fmla="*/ 34045 w 102133"/>
                <a:gd name="connsiteY0" fmla="*/ 26895 h 204267"/>
                <a:gd name="connsiteX1" fmla="*/ 34045 w 102133"/>
                <a:gd name="connsiteY1" fmla="*/ 96686 h 204267"/>
                <a:gd name="connsiteX2" fmla="*/ 102133 w 102133"/>
                <a:gd name="connsiteY2" fmla="*/ 96686 h 204267"/>
                <a:gd name="connsiteX3" fmla="*/ 102133 w 102133"/>
                <a:gd name="connsiteY3" fmla="*/ 122901 h 204267"/>
                <a:gd name="connsiteX4" fmla="*/ 34045 w 102133"/>
                <a:gd name="connsiteY4" fmla="*/ 122901 h 204267"/>
                <a:gd name="connsiteX5" fmla="*/ 34045 w 102133"/>
                <a:gd name="connsiteY5" fmla="*/ 225034 h 204267"/>
                <a:gd name="connsiteX6" fmla="*/ 0 w 102133"/>
                <a:gd name="connsiteY6" fmla="*/ 225034 h 204267"/>
                <a:gd name="connsiteX7" fmla="*/ 0 w 102133"/>
                <a:gd name="connsiteY7" fmla="*/ 0 h 204267"/>
                <a:gd name="connsiteX8" fmla="*/ 105197 w 102133"/>
                <a:gd name="connsiteY8" fmla="*/ 0 h 204267"/>
                <a:gd name="connsiteX9" fmla="*/ 105197 w 102133"/>
                <a:gd name="connsiteY9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133" h="204267">
                  <a:moveTo>
                    <a:pt x="34045" y="26895"/>
                  </a:moveTo>
                  <a:lnTo>
                    <a:pt x="34045" y="96686"/>
                  </a:lnTo>
                  <a:lnTo>
                    <a:pt x="102133" y="96686"/>
                  </a:lnTo>
                  <a:lnTo>
                    <a:pt x="102133" y="122901"/>
                  </a:lnTo>
                  <a:lnTo>
                    <a:pt x="34045" y="122901"/>
                  </a:lnTo>
                  <a:lnTo>
                    <a:pt x="34045" y="225034"/>
                  </a:lnTo>
                  <a:lnTo>
                    <a:pt x="0" y="225034"/>
                  </a:lnTo>
                  <a:lnTo>
                    <a:pt x="0" y="0"/>
                  </a:lnTo>
                  <a:lnTo>
                    <a:pt x="105197" y="0"/>
                  </a:lnTo>
                  <a:lnTo>
                    <a:pt x="105197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36" name="Tijdelijke aanduiding voor SmartArt 9">
            <a:extLst>
              <a:ext uri="{FF2B5EF4-FFF2-40B4-BE49-F238E27FC236}">
                <a16:creationId xmlns:a16="http://schemas.microsoft.com/office/drawing/2014/main" id="{5801E095-50E9-4CD5-885C-E519A47843C7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0" y="1249142"/>
            <a:ext cx="6070600" cy="3194378"/>
          </a:xfrm>
        </p:spPr>
      </p:sp>
      <p:sp>
        <p:nvSpPr>
          <p:cNvPr id="37" name="Titel 8">
            <a:extLst>
              <a:ext uri="{FF2B5EF4-FFF2-40B4-BE49-F238E27FC236}">
                <a16:creationId xmlns:a16="http://schemas.microsoft.com/office/drawing/2014/main" id="{F791897C-62F5-4049-91E6-34823CD25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738" y="1181100"/>
            <a:ext cx="5249862" cy="3009900"/>
          </a:xfrm>
        </p:spPr>
        <p:txBody>
          <a:bodyPr/>
          <a:lstStyle/>
          <a:p>
            <a:r>
              <a:rPr lang="nl-NL" sz="4400" dirty="0">
                <a:solidFill>
                  <a:srgbClr val="822433"/>
                </a:solidFill>
                <a:latin typeface="Arial Narrow"/>
              </a:rPr>
              <a:t>DEVELOPMENT OF </a:t>
            </a:r>
            <a:br>
              <a:rPr lang="nl-NL" sz="4400" dirty="0"/>
            </a:br>
            <a:r>
              <a:rPr lang="nl-NL" sz="4400" dirty="0">
                <a:solidFill>
                  <a:srgbClr val="822433"/>
                </a:solidFill>
                <a:latin typeface="Arial Narrow"/>
              </a:rPr>
              <a:t>SHAPING2030: WHO?</a:t>
            </a:r>
            <a:br>
              <a:rPr lang="nl-NL" sz="4400" dirty="0"/>
            </a:br>
            <a:br>
              <a:rPr lang="nl-NL" sz="3200" dirty="0"/>
            </a:br>
            <a:r>
              <a:rPr lang="nl-NL" dirty="0" err="1">
                <a:solidFill>
                  <a:schemeClr val="tx1"/>
                </a:solidFill>
                <a:latin typeface="Arial Narrow"/>
              </a:rPr>
              <a:t>Those</a:t>
            </a:r>
            <a:r>
              <a:rPr lang="nl-NL" dirty="0">
                <a:solidFill>
                  <a:schemeClr val="tx1"/>
                </a:solidFill>
                <a:latin typeface="Arial Narrow"/>
              </a:rPr>
              <a:t> </a:t>
            </a:r>
            <a:r>
              <a:rPr lang="nl-NL" dirty="0" err="1">
                <a:solidFill>
                  <a:schemeClr val="tx1"/>
                </a:solidFill>
                <a:latin typeface="Arial Narrow"/>
              </a:rPr>
              <a:t>involved</a:t>
            </a:r>
            <a:r>
              <a:rPr lang="nl-NL" dirty="0">
                <a:solidFill>
                  <a:schemeClr val="tx1"/>
                </a:solidFill>
                <a:latin typeface="Arial Narrow"/>
              </a:rPr>
              <a:t>, </a:t>
            </a:r>
            <a:r>
              <a:rPr lang="nl-NL" dirty="0" err="1">
                <a:solidFill>
                  <a:schemeClr val="tx1"/>
                </a:solidFill>
                <a:latin typeface="Arial Narrow"/>
              </a:rPr>
              <a:t>internally</a:t>
            </a:r>
            <a:r>
              <a:rPr lang="nl-NL" dirty="0">
                <a:solidFill>
                  <a:schemeClr val="tx1"/>
                </a:solidFill>
                <a:latin typeface="Arial Narrow"/>
              </a:rPr>
              <a:t> </a:t>
            </a:r>
            <a:r>
              <a:rPr lang="nl-NL" dirty="0" err="1">
                <a:solidFill>
                  <a:schemeClr val="tx1"/>
                </a:solidFill>
                <a:latin typeface="Arial Narrow"/>
              </a:rPr>
              <a:t>and</a:t>
            </a:r>
            <a:r>
              <a:rPr lang="nl-NL" dirty="0">
                <a:solidFill>
                  <a:schemeClr val="tx1"/>
                </a:solidFill>
                <a:latin typeface="Arial Narrow"/>
              </a:rPr>
              <a:t> </a:t>
            </a:r>
            <a:r>
              <a:rPr lang="nl-NL" dirty="0" err="1">
                <a:solidFill>
                  <a:schemeClr val="tx1"/>
                </a:solidFill>
                <a:latin typeface="Arial Narrow"/>
              </a:rPr>
              <a:t>externally</a:t>
            </a:r>
            <a:r>
              <a:rPr lang="nl-NL" dirty="0">
                <a:solidFill>
                  <a:schemeClr val="tx1"/>
                </a:solidFill>
                <a:latin typeface="Arial Narrow"/>
              </a:rPr>
              <a:t>:</a:t>
            </a:r>
            <a:br>
              <a:rPr lang="nl-NL" dirty="0"/>
            </a:br>
            <a:r>
              <a:rPr lang="nl-NL" b="0" dirty="0">
                <a:solidFill>
                  <a:schemeClr val="tx1"/>
                </a:solidFill>
                <a:latin typeface="Arial Narrow"/>
              </a:rPr>
              <a:t>UT community, </a:t>
            </a:r>
            <a:r>
              <a:rPr lang="nl-NL" b="0" dirty="0" err="1">
                <a:solidFill>
                  <a:schemeClr val="tx1"/>
                </a:solidFill>
                <a:latin typeface="Arial Narrow"/>
              </a:rPr>
              <a:t>staff</a:t>
            </a:r>
            <a:r>
              <a:rPr lang="nl-NL" b="0" dirty="0">
                <a:solidFill>
                  <a:schemeClr val="tx1"/>
                </a:solidFill>
                <a:latin typeface="Arial Narrow"/>
              </a:rPr>
              <a:t> </a:t>
            </a:r>
            <a:r>
              <a:rPr lang="nl-NL" b="0" dirty="0" err="1">
                <a:solidFill>
                  <a:schemeClr val="tx1"/>
                </a:solidFill>
                <a:latin typeface="Arial Narrow"/>
              </a:rPr>
              <a:t>and</a:t>
            </a:r>
            <a:r>
              <a:rPr lang="nl-NL" b="0" dirty="0">
                <a:solidFill>
                  <a:schemeClr val="tx1"/>
                </a:solidFill>
                <a:latin typeface="Arial Narrow"/>
              </a:rPr>
              <a:t> </a:t>
            </a:r>
            <a:r>
              <a:rPr lang="nl-NL" b="0" dirty="0" err="1">
                <a:solidFill>
                  <a:schemeClr val="tx1"/>
                </a:solidFill>
                <a:latin typeface="Arial Narrow"/>
              </a:rPr>
              <a:t>students</a:t>
            </a:r>
            <a:r>
              <a:rPr lang="nl-NL" b="0" dirty="0">
                <a:solidFill>
                  <a:schemeClr val="tx1"/>
                </a:solidFill>
                <a:latin typeface="Arial Narrow"/>
              </a:rPr>
              <a:t> partners in </a:t>
            </a:r>
            <a:r>
              <a:rPr lang="nl-NL" b="0" dirty="0" err="1">
                <a:solidFill>
                  <a:schemeClr val="tx1"/>
                </a:solidFill>
                <a:latin typeface="Arial Narrow"/>
              </a:rPr>
              <a:t>the</a:t>
            </a:r>
            <a:r>
              <a:rPr lang="nl-NL" b="0" dirty="0">
                <a:solidFill>
                  <a:schemeClr val="tx1"/>
                </a:solidFill>
                <a:latin typeface="Arial Narrow"/>
              </a:rPr>
              <a:t> </a:t>
            </a:r>
            <a:r>
              <a:rPr lang="nl-NL" b="0" dirty="0" err="1">
                <a:solidFill>
                  <a:schemeClr val="tx1"/>
                </a:solidFill>
                <a:latin typeface="Arial Narrow"/>
              </a:rPr>
              <a:t>region</a:t>
            </a:r>
            <a:r>
              <a:rPr lang="nl-NL" b="0" dirty="0">
                <a:solidFill>
                  <a:schemeClr val="tx1"/>
                </a:solidFill>
                <a:latin typeface="Arial Narrow"/>
              </a:rPr>
              <a:t> </a:t>
            </a:r>
            <a:r>
              <a:rPr lang="nl-NL" b="0" dirty="0" err="1">
                <a:solidFill>
                  <a:schemeClr val="tx1"/>
                </a:solidFill>
                <a:latin typeface="Arial Narrow"/>
              </a:rPr>
              <a:t>and</a:t>
            </a:r>
            <a:r>
              <a:rPr lang="nl-NL" b="0" dirty="0">
                <a:solidFill>
                  <a:schemeClr val="tx1"/>
                </a:solidFill>
                <a:latin typeface="Arial Narrow"/>
              </a:rPr>
              <a:t> </a:t>
            </a:r>
            <a:r>
              <a:rPr lang="nl-NL" b="0" dirty="0" err="1">
                <a:solidFill>
                  <a:schemeClr val="tx1"/>
                </a:solidFill>
                <a:latin typeface="Arial Narrow"/>
              </a:rPr>
              <a:t>further</a:t>
            </a:r>
            <a:r>
              <a:rPr lang="nl-NL" b="0" dirty="0">
                <a:solidFill>
                  <a:schemeClr val="tx1"/>
                </a:solidFill>
                <a:latin typeface="Arial Narrow"/>
              </a:rPr>
              <a:t> </a:t>
            </a:r>
            <a:r>
              <a:rPr lang="nl-NL" b="0" dirty="0" err="1">
                <a:solidFill>
                  <a:schemeClr val="tx1"/>
                </a:solidFill>
                <a:latin typeface="Arial Narrow"/>
              </a:rPr>
              <a:t>afield</a:t>
            </a:r>
            <a:r>
              <a:rPr lang="nl-NL" b="0" dirty="0">
                <a:solidFill>
                  <a:schemeClr val="tx1"/>
                </a:solidFill>
                <a:latin typeface="Arial Narrow"/>
              </a:rPr>
              <a:t>.</a:t>
            </a:r>
            <a:endParaRPr lang="nl-NL" sz="3200" b="0" dirty="0">
              <a:solidFill>
                <a:schemeClr val="tx1"/>
              </a:solidFill>
              <a:latin typeface="Arial Narrow"/>
            </a:endParaRPr>
          </a:p>
        </p:txBody>
      </p:sp>
      <p:grpSp>
        <p:nvGrpSpPr>
          <p:cNvPr id="35" name="Graphic 8">
            <a:extLst>
              <a:ext uri="{FF2B5EF4-FFF2-40B4-BE49-F238E27FC236}">
                <a16:creationId xmlns:a16="http://schemas.microsoft.com/office/drawing/2014/main" id="{ADBDDF39-BD25-4C8E-9630-BFECC4C01E0D}"/>
              </a:ext>
            </a:extLst>
          </p:cNvPr>
          <p:cNvGrpSpPr/>
          <p:nvPr/>
        </p:nvGrpSpPr>
        <p:grpSpPr>
          <a:xfrm>
            <a:off x="14530844" y="8384621"/>
            <a:ext cx="1515323" cy="532117"/>
            <a:chOff x="14530844" y="8384621"/>
            <a:chExt cx="1515323" cy="532117"/>
          </a:xfrm>
          <a:solidFill>
            <a:schemeClr val="tx1"/>
          </a:solidFill>
        </p:grpSpPr>
        <p:sp>
          <p:nvSpPr>
            <p:cNvPr id="38" name="Vrije vorm: vorm 7">
              <a:extLst>
                <a:ext uri="{FF2B5EF4-FFF2-40B4-BE49-F238E27FC236}">
                  <a16:creationId xmlns:a16="http://schemas.microsoft.com/office/drawing/2014/main" id="{4F5D5A50-634F-4EB0-8921-E5AE71F8268D}"/>
                </a:ext>
              </a:extLst>
            </p:cNvPr>
            <p:cNvSpPr/>
            <p:nvPr/>
          </p:nvSpPr>
          <p:spPr>
            <a:xfrm>
              <a:off x="14530846" y="8389047"/>
              <a:ext cx="136178" cy="204267"/>
            </a:xfrm>
            <a:custGeom>
              <a:avLst/>
              <a:gdLst>
                <a:gd name="connsiteX0" fmla="*/ 143327 w 136178"/>
                <a:gd name="connsiteY0" fmla="*/ 152860 h 204267"/>
                <a:gd name="connsiteX1" fmla="*/ 72174 w 136178"/>
                <a:gd name="connsiteY1" fmla="*/ 231503 h 204267"/>
                <a:gd name="connsiteX2" fmla="*/ 0 w 136178"/>
                <a:gd name="connsiteY2" fmla="*/ 148775 h 204267"/>
                <a:gd name="connsiteX3" fmla="*/ 0 w 136178"/>
                <a:gd name="connsiteY3" fmla="*/ 0 h 204267"/>
                <a:gd name="connsiteX4" fmla="*/ 34045 w 136178"/>
                <a:gd name="connsiteY4" fmla="*/ 0 h 204267"/>
                <a:gd name="connsiteX5" fmla="*/ 34045 w 136178"/>
                <a:gd name="connsiteY5" fmla="*/ 148775 h 204267"/>
                <a:gd name="connsiteX6" fmla="*/ 70132 w 136178"/>
                <a:gd name="connsiteY6" fmla="*/ 206650 h 204267"/>
                <a:gd name="connsiteX7" fmla="*/ 108942 w 136178"/>
                <a:gd name="connsiteY7" fmla="*/ 148775 h 204267"/>
                <a:gd name="connsiteX8" fmla="*/ 108942 w 136178"/>
                <a:gd name="connsiteY8" fmla="*/ 0 h 204267"/>
                <a:gd name="connsiteX9" fmla="*/ 142987 w 136178"/>
                <a:gd name="connsiteY9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143327" y="152860"/>
                  </a:moveTo>
                  <a:cubicBezTo>
                    <a:pt x="143327" y="212438"/>
                    <a:pt x="118815" y="231503"/>
                    <a:pt x="72174" y="231503"/>
                  </a:cubicBezTo>
                  <a:cubicBezTo>
                    <a:pt x="19065" y="231503"/>
                    <a:pt x="0" y="204948"/>
                    <a:pt x="0" y="148775"/>
                  </a:cubicBezTo>
                  <a:lnTo>
                    <a:pt x="0" y="0"/>
                  </a:lnTo>
                  <a:lnTo>
                    <a:pt x="34045" y="0"/>
                  </a:lnTo>
                  <a:lnTo>
                    <a:pt x="34045" y="148775"/>
                  </a:lnTo>
                  <a:cubicBezTo>
                    <a:pt x="34045" y="168861"/>
                    <a:pt x="34045" y="206650"/>
                    <a:pt x="70132" y="206650"/>
                  </a:cubicBezTo>
                  <a:cubicBezTo>
                    <a:pt x="102134" y="205289"/>
                    <a:pt x="108942" y="182819"/>
                    <a:pt x="108942" y="148775"/>
                  </a:cubicBezTo>
                  <a:lnTo>
                    <a:pt x="108942" y="0"/>
                  </a:lnTo>
                  <a:lnTo>
                    <a:pt x="14298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9" name="Vrije vorm: vorm 8">
              <a:extLst>
                <a:ext uri="{FF2B5EF4-FFF2-40B4-BE49-F238E27FC236}">
                  <a16:creationId xmlns:a16="http://schemas.microsoft.com/office/drawing/2014/main" id="{667925EF-3CCB-407B-AFEA-8B3812A25EB5}"/>
                </a:ext>
              </a:extLst>
            </p:cNvPr>
            <p:cNvSpPr/>
            <p:nvPr/>
          </p:nvSpPr>
          <p:spPr>
            <a:xfrm>
              <a:off x="15518136" y="8687277"/>
              <a:ext cx="136178" cy="204267"/>
            </a:xfrm>
            <a:custGeom>
              <a:avLst/>
              <a:gdLst>
                <a:gd name="connsiteX0" fmla="*/ 98729 w 136178"/>
                <a:gd name="connsiteY0" fmla="*/ 227077 h 204267"/>
                <a:gd name="connsiteX1" fmla="*/ 30640 w 136178"/>
                <a:gd name="connsiteY1" fmla="*/ 30640 h 204267"/>
                <a:gd name="connsiteX2" fmla="*/ 30640 w 136178"/>
                <a:gd name="connsiteY2" fmla="*/ 227077 h 204267"/>
                <a:gd name="connsiteX3" fmla="*/ 0 w 136178"/>
                <a:gd name="connsiteY3" fmla="*/ 22707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0817 w 136178"/>
                <a:gd name="connsiteY8" fmla="*/ 0 h 204267"/>
                <a:gd name="connsiteX9" fmla="*/ 150817 w 136178"/>
                <a:gd name="connsiteY9" fmla="*/ 22707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8729" y="227077"/>
                  </a:moveTo>
                  <a:lnTo>
                    <a:pt x="30640" y="30640"/>
                  </a:lnTo>
                  <a:lnTo>
                    <a:pt x="30640" y="227077"/>
                  </a:lnTo>
                  <a:lnTo>
                    <a:pt x="0" y="22707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0817" y="0"/>
                  </a:lnTo>
                  <a:lnTo>
                    <a:pt x="150817" y="22707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0" name="Vrije vorm: vorm 9">
              <a:extLst>
                <a:ext uri="{FF2B5EF4-FFF2-40B4-BE49-F238E27FC236}">
                  <a16:creationId xmlns:a16="http://schemas.microsoft.com/office/drawing/2014/main" id="{53097B9F-9959-43EE-990A-E3D729D5D111}"/>
                </a:ext>
              </a:extLst>
            </p:cNvPr>
            <p:cNvSpPr/>
            <p:nvPr/>
          </p:nvSpPr>
          <p:spPr>
            <a:xfrm>
              <a:off x="14720133" y="8389047"/>
              <a:ext cx="136178" cy="204267"/>
            </a:xfrm>
            <a:custGeom>
              <a:avLst/>
              <a:gdLst>
                <a:gd name="connsiteX0" fmla="*/ 97708 w 136178"/>
                <a:gd name="connsiteY0" fmla="*/ 227417 h 204267"/>
                <a:gd name="connsiteX1" fmla="*/ 29619 w 136178"/>
                <a:gd name="connsiteY1" fmla="*/ 30981 h 204267"/>
                <a:gd name="connsiteX2" fmla="*/ 29619 w 136178"/>
                <a:gd name="connsiteY2" fmla="*/ 227417 h 204267"/>
                <a:gd name="connsiteX3" fmla="*/ 0 w 136178"/>
                <a:gd name="connsiteY3" fmla="*/ 22741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1158 w 136178"/>
                <a:gd name="connsiteY8" fmla="*/ 0 h 204267"/>
                <a:gd name="connsiteX9" fmla="*/ 151158 w 136178"/>
                <a:gd name="connsiteY9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7708" y="227417"/>
                  </a:moveTo>
                  <a:lnTo>
                    <a:pt x="29619" y="30981"/>
                  </a:lnTo>
                  <a:lnTo>
                    <a:pt x="29619" y="227417"/>
                  </a:lnTo>
                  <a:lnTo>
                    <a:pt x="0" y="22741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1158" y="0"/>
                  </a:lnTo>
                  <a:lnTo>
                    <a:pt x="151158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1" name="Vrije vorm: vorm 10">
              <a:extLst>
                <a:ext uri="{FF2B5EF4-FFF2-40B4-BE49-F238E27FC236}">
                  <a16:creationId xmlns:a16="http://schemas.microsoft.com/office/drawing/2014/main" id="{26C64F45-ED52-4C44-8F72-A0B624CFC430}"/>
                </a:ext>
              </a:extLst>
            </p:cNvPr>
            <p:cNvSpPr/>
            <p:nvPr/>
          </p:nvSpPr>
          <p:spPr>
            <a:xfrm>
              <a:off x="1492405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2" name="Vrije vorm: vorm 11">
              <a:extLst>
                <a:ext uri="{FF2B5EF4-FFF2-40B4-BE49-F238E27FC236}">
                  <a16:creationId xmlns:a16="http://schemas.microsoft.com/office/drawing/2014/main" id="{C1274A21-E4BD-4373-9B1D-24CD8974F1A7}"/>
                </a:ext>
              </a:extLst>
            </p:cNvPr>
            <p:cNvSpPr/>
            <p:nvPr/>
          </p:nvSpPr>
          <p:spPr>
            <a:xfrm>
              <a:off x="1567371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3" name="Vrije vorm: vorm 12">
              <a:extLst>
                <a:ext uri="{FF2B5EF4-FFF2-40B4-BE49-F238E27FC236}">
                  <a16:creationId xmlns:a16="http://schemas.microsoft.com/office/drawing/2014/main" id="{A0790F3D-487D-453B-A324-76511EE9CA3D}"/>
                </a:ext>
              </a:extLst>
            </p:cNvPr>
            <p:cNvSpPr/>
            <p:nvPr/>
          </p:nvSpPr>
          <p:spPr>
            <a:xfrm>
              <a:off x="14988063" y="8389047"/>
              <a:ext cx="136178" cy="204267"/>
            </a:xfrm>
            <a:custGeom>
              <a:avLst/>
              <a:gdLst>
                <a:gd name="connsiteX0" fmla="*/ 98729 w 136178"/>
                <a:gd name="connsiteY0" fmla="*/ 227417 h 204267"/>
                <a:gd name="connsiteX1" fmla="*/ 57195 w 136178"/>
                <a:gd name="connsiteY1" fmla="*/ 227417 h 204267"/>
                <a:gd name="connsiteX2" fmla="*/ 0 w 136178"/>
                <a:gd name="connsiteY2" fmla="*/ 0 h 204267"/>
                <a:gd name="connsiteX3" fmla="*/ 36428 w 136178"/>
                <a:gd name="connsiteY3" fmla="*/ 0 h 204267"/>
                <a:gd name="connsiteX4" fmla="*/ 79664 w 136178"/>
                <a:gd name="connsiteY4" fmla="*/ 195075 h 204267"/>
                <a:gd name="connsiteX5" fmla="*/ 124262 w 136178"/>
                <a:gd name="connsiteY5" fmla="*/ 0 h 204267"/>
                <a:gd name="connsiteX6" fmla="*/ 158307 w 136178"/>
                <a:gd name="connsiteY6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178" h="204267">
                  <a:moveTo>
                    <a:pt x="98729" y="227417"/>
                  </a:moveTo>
                  <a:lnTo>
                    <a:pt x="57195" y="227417"/>
                  </a:lnTo>
                  <a:lnTo>
                    <a:pt x="0" y="0"/>
                  </a:lnTo>
                  <a:lnTo>
                    <a:pt x="36428" y="0"/>
                  </a:lnTo>
                  <a:lnTo>
                    <a:pt x="79664" y="195075"/>
                  </a:lnTo>
                  <a:lnTo>
                    <a:pt x="124262" y="0"/>
                  </a:lnTo>
                  <a:lnTo>
                    <a:pt x="15830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4" name="Vrije vorm: vorm 13">
              <a:extLst>
                <a:ext uri="{FF2B5EF4-FFF2-40B4-BE49-F238E27FC236}">
                  <a16:creationId xmlns:a16="http://schemas.microsoft.com/office/drawing/2014/main" id="{005FF350-14F7-4565-A80B-259056298F2A}"/>
                </a:ext>
              </a:extLst>
            </p:cNvPr>
            <p:cNvSpPr/>
            <p:nvPr/>
          </p:nvSpPr>
          <p:spPr>
            <a:xfrm>
              <a:off x="15174627" y="8389047"/>
              <a:ext cx="102134" cy="204267"/>
            </a:xfrm>
            <a:custGeom>
              <a:avLst/>
              <a:gdLst>
                <a:gd name="connsiteX0" fmla="*/ 0 w 102133"/>
                <a:gd name="connsiteY0" fmla="*/ 22741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7236 h 204267"/>
                <a:gd name="connsiteX4" fmla="*/ 34725 w 102133"/>
                <a:gd name="connsiteY4" fmla="*/ 27236 h 204267"/>
                <a:gd name="connsiteX5" fmla="*/ 34725 w 102133"/>
                <a:gd name="connsiteY5" fmla="*/ 95325 h 204267"/>
                <a:gd name="connsiteX6" fmla="*/ 107581 w 102133"/>
                <a:gd name="connsiteY6" fmla="*/ 95325 h 204267"/>
                <a:gd name="connsiteX7" fmla="*/ 107581 w 102133"/>
                <a:gd name="connsiteY7" fmla="*/ 121539 h 204267"/>
                <a:gd name="connsiteX8" fmla="*/ 34725 w 102133"/>
                <a:gd name="connsiteY8" fmla="*/ 121539 h 204267"/>
                <a:gd name="connsiteX9" fmla="*/ 34725 w 102133"/>
                <a:gd name="connsiteY9" fmla="*/ 200182 h 204267"/>
                <a:gd name="connsiteX10" fmla="*/ 114730 w 102133"/>
                <a:gd name="connsiteY10" fmla="*/ 20018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41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7236"/>
                  </a:lnTo>
                  <a:lnTo>
                    <a:pt x="34725" y="27236"/>
                  </a:lnTo>
                  <a:lnTo>
                    <a:pt x="34725" y="95325"/>
                  </a:lnTo>
                  <a:lnTo>
                    <a:pt x="107581" y="95325"/>
                  </a:lnTo>
                  <a:lnTo>
                    <a:pt x="107581" y="121539"/>
                  </a:lnTo>
                  <a:lnTo>
                    <a:pt x="34725" y="121539"/>
                  </a:lnTo>
                  <a:lnTo>
                    <a:pt x="34725" y="200182"/>
                  </a:lnTo>
                  <a:lnTo>
                    <a:pt x="114730" y="20018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5" name="Vrije vorm: vorm 14">
              <a:extLst>
                <a:ext uri="{FF2B5EF4-FFF2-40B4-BE49-F238E27FC236}">
                  <a16:creationId xmlns:a16="http://schemas.microsoft.com/office/drawing/2014/main" id="{0DF3E1EC-3180-45DD-AFC2-521C739ABC30}"/>
                </a:ext>
              </a:extLst>
            </p:cNvPr>
            <p:cNvSpPr/>
            <p:nvPr/>
          </p:nvSpPr>
          <p:spPr>
            <a:xfrm>
              <a:off x="15363574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6" name="Vrije vorm: vorm 15">
              <a:extLst>
                <a:ext uri="{FF2B5EF4-FFF2-40B4-BE49-F238E27FC236}">
                  <a16:creationId xmlns:a16="http://schemas.microsoft.com/office/drawing/2014/main" id="{6B0E6A57-1592-43F5-9BEB-280FA0A1DC84}"/>
                </a:ext>
              </a:extLst>
            </p:cNvPr>
            <p:cNvSpPr/>
            <p:nvPr/>
          </p:nvSpPr>
          <p:spPr>
            <a:xfrm>
              <a:off x="15867092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7" name="Vrije vorm: vorm 16">
              <a:extLst>
                <a:ext uri="{FF2B5EF4-FFF2-40B4-BE49-F238E27FC236}">
                  <a16:creationId xmlns:a16="http://schemas.microsoft.com/office/drawing/2014/main" id="{688A696F-3196-4C99-8DDD-565A45013B8D}"/>
                </a:ext>
              </a:extLst>
            </p:cNvPr>
            <p:cNvSpPr/>
            <p:nvPr/>
          </p:nvSpPr>
          <p:spPr>
            <a:xfrm>
              <a:off x="15330210" y="8389047"/>
              <a:ext cx="102134" cy="204267"/>
            </a:xfrm>
            <a:custGeom>
              <a:avLst/>
              <a:gdLst>
                <a:gd name="connsiteX0" fmla="*/ 93963 w 102133"/>
                <a:gd name="connsiteY0" fmla="*/ 227417 h 204267"/>
                <a:gd name="connsiteX1" fmla="*/ 90558 w 102133"/>
                <a:gd name="connsiteY1" fmla="*/ 167840 h 204267"/>
                <a:gd name="connsiteX2" fmla="*/ 84090 w 102133"/>
                <a:gd name="connsiteY2" fmla="*/ 133795 h 204267"/>
                <a:gd name="connsiteX3" fmla="*/ 55152 w 102133"/>
                <a:gd name="connsiteY3" fmla="*/ 124603 h 204267"/>
                <a:gd name="connsiteX4" fmla="*/ 34045 w 102133"/>
                <a:gd name="connsiteY4" fmla="*/ 124603 h 204267"/>
                <a:gd name="connsiteX5" fmla="*/ 34045 w 102133"/>
                <a:gd name="connsiteY5" fmla="*/ 226737 h 204267"/>
                <a:gd name="connsiteX6" fmla="*/ 0 w 102133"/>
                <a:gd name="connsiteY6" fmla="*/ 226737 h 204267"/>
                <a:gd name="connsiteX7" fmla="*/ 0 w 102133"/>
                <a:gd name="connsiteY7" fmla="*/ 0 h 204267"/>
                <a:gd name="connsiteX8" fmla="*/ 65365 w 102133"/>
                <a:gd name="connsiteY8" fmla="*/ 0 h 204267"/>
                <a:gd name="connsiteX9" fmla="*/ 130731 w 102133"/>
                <a:gd name="connsiteY9" fmla="*/ 57535 h 204267"/>
                <a:gd name="connsiteX10" fmla="*/ 93282 w 102133"/>
                <a:gd name="connsiteY10" fmla="*/ 112687 h 204267"/>
                <a:gd name="connsiteX11" fmla="*/ 119837 w 102133"/>
                <a:gd name="connsiteY11" fmla="*/ 125965 h 204267"/>
                <a:gd name="connsiteX12" fmla="*/ 126986 w 102133"/>
                <a:gd name="connsiteY12" fmla="*/ 162052 h 204267"/>
                <a:gd name="connsiteX13" fmla="*/ 131752 w 102133"/>
                <a:gd name="connsiteY13" fmla="*/ 227417 h 204267"/>
                <a:gd name="connsiteX14" fmla="*/ 93963 w 102133"/>
                <a:gd name="connsiteY14" fmla="*/ 60259 h 204267"/>
                <a:gd name="connsiteX15" fmla="*/ 57876 w 102133"/>
                <a:gd name="connsiteY15" fmla="*/ 26214 h 204267"/>
                <a:gd name="connsiteX16" fmla="*/ 34385 w 102133"/>
                <a:gd name="connsiteY16" fmla="*/ 26214 h 204267"/>
                <a:gd name="connsiteX17" fmla="*/ 34385 w 102133"/>
                <a:gd name="connsiteY17" fmla="*/ 99410 h 204267"/>
                <a:gd name="connsiteX18" fmla="*/ 51748 w 102133"/>
                <a:gd name="connsiteY18" fmla="*/ 99410 h 204267"/>
                <a:gd name="connsiteX19" fmla="*/ 93622 w 102133"/>
                <a:gd name="connsiteY19" fmla="*/ 60259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2133" h="204267">
                  <a:moveTo>
                    <a:pt x="93963" y="227417"/>
                  </a:moveTo>
                  <a:cubicBezTo>
                    <a:pt x="90899" y="205629"/>
                    <a:pt x="90899" y="171925"/>
                    <a:pt x="90558" y="167840"/>
                  </a:cubicBezTo>
                  <a:cubicBezTo>
                    <a:pt x="91375" y="156123"/>
                    <a:pt x="89146" y="144395"/>
                    <a:pt x="84090" y="133795"/>
                  </a:cubicBezTo>
                  <a:cubicBezTo>
                    <a:pt x="79664" y="127667"/>
                    <a:pt x="70132" y="124603"/>
                    <a:pt x="55152" y="124603"/>
                  </a:cubicBezTo>
                  <a:lnTo>
                    <a:pt x="34045" y="124603"/>
                  </a:lnTo>
                  <a:lnTo>
                    <a:pt x="34045" y="226737"/>
                  </a:lnTo>
                  <a:lnTo>
                    <a:pt x="0" y="226737"/>
                  </a:lnTo>
                  <a:lnTo>
                    <a:pt x="0" y="0"/>
                  </a:lnTo>
                  <a:lnTo>
                    <a:pt x="65365" y="0"/>
                  </a:lnTo>
                  <a:cubicBezTo>
                    <a:pt x="103155" y="0"/>
                    <a:pt x="130731" y="9192"/>
                    <a:pt x="130731" y="57535"/>
                  </a:cubicBezTo>
                  <a:cubicBezTo>
                    <a:pt x="134421" y="82845"/>
                    <a:pt x="118168" y="106781"/>
                    <a:pt x="93282" y="112687"/>
                  </a:cubicBezTo>
                  <a:cubicBezTo>
                    <a:pt x="103788" y="112432"/>
                    <a:pt x="113736" y="117406"/>
                    <a:pt x="119837" y="125965"/>
                  </a:cubicBezTo>
                  <a:cubicBezTo>
                    <a:pt x="125141" y="137226"/>
                    <a:pt x="127599" y="149619"/>
                    <a:pt x="126986" y="162052"/>
                  </a:cubicBezTo>
                  <a:cubicBezTo>
                    <a:pt x="127139" y="183921"/>
                    <a:pt x="128732" y="205757"/>
                    <a:pt x="131752" y="227417"/>
                  </a:cubicBezTo>
                  <a:close/>
                  <a:moveTo>
                    <a:pt x="93963" y="60259"/>
                  </a:moveTo>
                  <a:cubicBezTo>
                    <a:pt x="93963" y="34045"/>
                    <a:pt x="80005" y="26214"/>
                    <a:pt x="57876" y="26214"/>
                  </a:cubicBezTo>
                  <a:lnTo>
                    <a:pt x="34385" y="26214"/>
                  </a:lnTo>
                  <a:lnTo>
                    <a:pt x="34385" y="99410"/>
                  </a:lnTo>
                  <a:lnTo>
                    <a:pt x="51748" y="99410"/>
                  </a:lnTo>
                  <a:cubicBezTo>
                    <a:pt x="82388" y="99410"/>
                    <a:pt x="93622" y="91239"/>
                    <a:pt x="93622" y="60259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8" name="Vrije vorm: vorm 17">
              <a:extLst>
                <a:ext uri="{FF2B5EF4-FFF2-40B4-BE49-F238E27FC236}">
                  <a16:creationId xmlns:a16="http://schemas.microsoft.com/office/drawing/2014/main" id="{AEC4783C-70B2-48AF-B16C-D5EBE4BF508F}"/>
                </a:ext>
              </a:extLst>
            </p:cNvPr>
            <p:cNvSpPr/>
            <p:nvPr/>
          </p:nvSpPr>
          <p:spPr>
            <a:xfrm>
              <a:off x="15494305" y="8384621"/>
              <a:ext cx="136178" cy="204267"/>
            </a:xfrm>
            <a:custGeom>
              <a:avLst/>
              <a:gdLst>
                <a:gd name="connsiteX0" fmla="*/ 136178 w 136178"/>
                <a:gd name="connsiteY0" fmla="*/ 174648 h 204267"/>
                <a:gd name="connsiteX1" fmla="*/ 68089 w 136178"/>
                <a:gd name="connsiteY1" fmla="*/ 235929 h 204267"/>
                <a:gd name="connsiteX2" fmla="*/ 0 w 136178"/>
                <a:gd name="connsiteY2" fmla="*/ 167840 h 204267"/>
                <a:gd name="connsiteX3" fmla="*/ 0 w 136178"/>
                <a:gd name="connsiteY3" fmla="*/ 165456 h 204267"/>
                <a:gd name="connsiteX4" fmla="*/ 36087 w 136178"/>
                <a:gd name="connsiteY4" fmla="*/ 165456 h 204267"/>
                <a:gd name="connsiteX5" fmla="*/ 36087 w 136178"/>
                <a:gd name="connsiteY5" fmla="*/ 168180 h 204267"/>
                <a:gd name="connsiteX6" fmla="*/ 67068 w 136178"/>
                <a:gd name="connsiteY6" fmla="*/ 209714 h 204267"/>
                <a:gd name="connsiteX7" fmla="*/ 98794 w 136178"/>
                <a:gd name="connsiteY7" fmla="*/ 185418 h 204267"/>
                <a:gd name="connsiteX8" fmla="*/ 98389 w 136178"/>
                <a:gd name="connsiteY8" fmla="*/ 175670 h 204267"/>
                <a:gd name="connsiteX9" fmla="*/ 76600 w 136178"/>
                <a:gd name="connsiteY9" fmla="*/ 141625 h 204267"/>
                <a:gd name="connsiteX10" fmla="*/ 57535 w 136178"/>
                <a:gd name="connsiteY10" fmla="*/ 129710 h 204267"/>
                <a:gd name="connsiteX11" fmla="*/ 3064 w 136178"/>
                <a:gd name="connsiteY11" fmla="*/ 58557 h 204267"/>
                <a:gd name="connsiteX12" fmla="*/ 71493 w 136178"/>
                <a:gd name="connsiteY12" fmla="*/ 0 h 204267"/>
                <a:gd name="connsiteX13" fmla="*/ 133795 w 136178"/>
                <a:gd name="connsiteY13" fmla="*/ 56854 h 204267"/>
                <a:gd name="connsiteX14" fmla="*/ 133795 w 136178"/>
                <a:gd name="connsiteY14" fmla="*/ 65025 h 204267"/>
                <a:gd name="connsiteX15" fmla="*/ 99750 w 136178"/>
                <a:gd name="connsiteY15" fmla="*/ 65025 h 204267"/>
                <a:gd name="connsiteX16" fmla="*/ 99750 w 136178"/>
                <a:gd name="connsiteY16" fmla="*/ 59578 h 204267"/>
                <a:gd name="connsiteX17" fmla="*/ 71153 w 136178"/>
                <a:gd name="connsiteY17" fmla="*/ 25533 h 204267"/>
                <a:gd name="connsiteX18" fmla="*/ 41810 w 136178"/>
                <a:gd name="connsiteY18" fmla="*/ 49733 h 204267"/>
                <a:gd name="connsiteX19" fmla="*/ 41875 w 136178"/>
                <a:gd name="connsiteY19" fmla="*/ 55493 h 204267"/>
                <a:gd name="connsiteX20" fmla="*/ 73196 w 136178"/>
                <a:gd name="connsiteY20" fmla="*/ 95325 h 204267"/>
                <a:gd name="connsiteX21" fmla="*/ 89197 w 136178"/>
                <a:gd name="connsiteY21" fmla="*/ 105538 h 204267"/>
                <a:gd name="connsiteX22" fmla="*/ 136178 w 136178"/>
                <a:gd name="connsiteY22" fmla="*/ 174648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6178" h="204267">
                  <a:moveTo>
                    <a:pt x="136178" y="174648"/>
                  </a:moveTo>
                  <a:cubicBezTo>
                    <a:pt x="136178" y="215502"/>
                    <a:pt x="113709" y="235929"/>
                    <a:pt x="68089" y="235929"/>
                  </a:cubicBezTo>
                  <a:cubicBezTo>
                    <a:pt x="18044" y="235929"/>
                    <a:pt x="0" y="215842"/>
                    <a:pt x="0" y="167840"/>
                  </a:cubicBezTo>
                  <a:lnTo>
                    <a:pt x="0" y="165456"/>
                  </a:lnTo>
                  <a:lnTo>
                    <a:pt x="36087" y="165456"/>
                  </a:lnTo>
                  <a:lnTo>
                    <a:pt x="36087" y="168180"/>
                  </a:lnTo>
                  <a:cubicBezTo>
                    <a:pt x="36087" y="195075"/>
                    <a:pt x="42896" y="209714"/>
                    <a:pt x="67068" y="209714"/>
                  </a:cubicBezTo>
                  <a:cubicBezTo>
                    <a:pt x="82538" y="211766"/>
                    <a:pt x="96744" y="200889"/>
                    <a:pt x="98794" y="185418"/>
                  </a:cubicBezTo>
                  <a:cubicBezTo>
                    <a:pt x="99226" y="182170"/>
                    <a:pt x="99090" y="178871"/>
                    <a:pt x="98389" y="175670"/>
                  </a:cubicBezTo>
                  <a:cubicBezTo>
                    <a:pt x="97851" y="161206"/>
                    <a:pt x="89510" y="148172"/>
                    <a:pt x="76600" y="141625"/>
                  </a:cubicBezTo>
                  <a:lnTo>
                    <a:pt x="57535" y="129710"/>
                  </a:lnTo>
                  <a:cubicBezTo>
                    <a:pt x="23491" y="108942"/>
                    <a:pt x="3064" y="95665"/>
                    <a:pt x="3064" y="58557"/>
                  </a:cubicBezTo>
                  <a:cubicBezTo>
                    <a:pt x="3064" y="21448"/>
                    <a:pt x="28257" y="0"/>
                    <a:pt x="71493" y="0"/>
                  </a:cubicBezTo>
                  <a:cubicBezTo>
                    <a:pt x="114730" y="0"/>
                    <a:pt x="133795" y="19065"/>
                    <a:pt x="133795" y="56854"/>
                  </a:cubicBezTo>
                  <a:lnTo>
                    <a:pt x="133795" y="65025"/>
                  </a:lnTo>
                  <a:lnTo>
                    <a:pt x="99750" y="65025"/>
                  </a:lnTo>
                  <a:lnTo>
                    <a:pt x="99750" y="59578"/>
                  </a:lnTo>
                  <a:cubicBezTo>
                    <a:pt x="99750" y="37449"/>
                    <a:pt x="90218" y="25533"/>
                    <a:pt x="71153" y="25533"/>
                  </a:cubicBezTo>
                  <a:cubicBezTo>
                    <a:pt x="56368" y="24113"/>
                    <a:pt x="43230" y="34947"/>
                    <a:pt x="41810" y="49733"/>
                  </a:cubicBezTo>
                  <a:cubicBezTo>
                    <a:pt x="41623" y="51649"/>
                    <a:pt x="41647" y="53581"/>
                    <a:pt x="41875" y="55493"/>
                  </a:cubicBezTo>
                  <a:cubicBezTo>
                    <a:pt x="41875" y="78302"/>
                    <a:pt x="57876" y="85452"/>
                    <a:pt x="73196" y="95325"/>
                  </a:cubicBezTo>
                  <a:lnTo>
                    <a:pt x="89197" y="105538"/>
                  </a:lnTo>
                  <a:cubicBezTo>
                    <a:pt x="123582" y="129369"/>
                    <a:pt x="136178" y="139583"/>
                    <a:pt x="136178" y="174648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9" name="Vrije vorm: vorm 18">
              <a:extLst>
                <a:ext uri="{FF2B5EF4-FFF2-40B4-BE49-F238E27FC236}">
                  <a16:creationId xmlns:a16="http://schemas.microsoft.com/office/drawing/2014/main" id="{EC260265-CD72-4F60-B145-34D7C76DF409}"/>
                </a:ext>
              </a:extLst>
            </p:cNvPr>
            <p:cNvSpPr/>
            <p:nvPr/>
          </p:nvSpPr>
          <p:spPr>
            <a:xfrm>
              <a:off x="15738063" y="8389047"/>
              <a:ext cx="136178" cy="204267"/>
            </a:xfrm>
            <a:custGeom>
              <a:avLst/>
              <a:gdLst>
                <a:gd name="connsiteX0" fmla="*/ 86473 w 136178"/>
                <a:gd name="connsiteY0" fmla="*/ 27236 h 204267"/>
                <a:gd name="connsiteX1" fmla="*/ 86473 w 136178"/>
                <a:gd name="connsiteY1" fmla="*/ 227417 h 204267"/>
                <a:gd name="connsiteX2" fmla="*/ 52429 w 136178"/>
                <a:gd name="connsiteY2" fmla="*/ 227417 h 204267"/>
                <a:gd name="connsiteX3" fmla="*/ 52429 w 136178"/>
                <a:gd name="connsiteY3" fmla="*/ 27236 h 204267"/>
                <a:gd name="connsiteX4" fmla="*/ 0 w 136178"/>
                <a:gd name="connsiteY4" fmla="*/ 27236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7236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6473" y="27236"/>
                  </a:moveTo>
                  <a:lnTo>
                    <a:pt x="86473" y="227417"/>
                  </a:lnTo>
                  <a:lnTo>
                    <a:pt x="52429" y="227417"/>
                  </a:lnTo>
                  <a:lnTo>
                    <a:pt x="52429" y="27236"/>
                  </a:lnTo>
                  <a:lnTo>
                    <a:pt x="0" y="27236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7236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0" name="Vrije vorm: vorm 19">
              <a:extLst>
                <a:ext uri="{FF2B5EF4-FFF2-40B4-BE49-F238E27FC236}">
                  <a16:creationId xmlns:a16="http://schemas.microsoft.com/office/drawing/2014/main" id="{5B5C4951-9A86-4E35-8B95-B77BD0F3F1B3}"/>
                </a:ext>
              </a:extLst>
            </p:cNvPr>
            <p:cNvSpPr/>
            <p:nvPr/>
          </p:nvSpPr>
          <p:spPr>
            <a:xfrm>
              <a:off x="14922357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1067 w 136178"/>
                <a:gd name="connsiteY2" fmla="*/ 227077 h 204267"/>
                <a:gd name="connsiteX3" fmla="*/ 51067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1067" y="227077"/>
                  </a:lnTo>
                  <a:lnTo>
                    <a:pt x="51067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1" name="Vrije vorm: vorm 20">
              <a:extLst>
                <a:ext uri="{FF2B5EF4-FFF2-40B4-BE49-F238E27FC236}">
                  <a16:creationId xmlns:a16="http://schemas.microsoft.com/office/drawing/2014/main" id="{0256AB7C-139E-4836-AACE-69574F8730BA}"/>
                </a:ext>
              </a:extLst>
            </p:cNvPr>
            <p:cNvSpPr/>
            <p:nvPr/>
          </p:nvSpPr>
          <p:spPr>
            <a:xfrm>
              <a:off x="15698231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3790 w 136178"/>
                <a:gd name="connsiteY2" fmla="*/ 227077 h 204267"/>
                <a:gd name="connsiteX3" fmla="*/ 53790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3790" y="227077"/>
                  </a:lnTo>
                  <a:lnTo>
                    <a:pt x="53790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2" name="Vrije vorm: vorm 21">
              <a:extLst>
                <a:ext uri="{FF2B5EF4-FFF2-40B4-BE49-F238E27FC236}">
                  <a16:creationId xmlns:a16="http://schemas.microsoft.com/office/drawing/2014/main" id="{FBD95BA7-860A-4268-B82B-F0E34D6D3C4B}"/>
                </a:ext>
              </a:extLst>
            </p:cNvPr>
            <p:cNvSpPr/>
            <p:nvPr/>
          </p:nvSpPr>
          <p:spPr>
            <a:xfrm>
              <a:off x="15079643" y="8687277"/>
              <a:ext cx="238312" cy="204267"/>
            </a:xfrm>
            <a:custGeom>
              <a:avLst/>
              <a:gdLst>
                <a:gd name="connsiteX0" fmla="*/ 205288 w 238311"/>
                <a:gd name="connsiteY0" fmla="*/ 227077 h 204267"/>
                <a:gd name="connsiteX1" fmla="*/ 164094 w 238311"/>
                <a:gd name="connsiteY1" fmla="*/ 227077 h 204267"/>
                <a:gd name="connsiteX2" fmla="*/ 130050 w 238311"/>
                <a:gd name="connsiteY2" fmla="*/ 36428 h 204267"/>
                <a:gd name="connsiteX3" fmla="*/ 90558 w 238311"/>
                <a:gd name="connsiteY3" fmla="*/ 227077 h 204267"/>
                <a:gd name="connsiteX4" fmla="*/ 49705 w 238311"/>
                <a:gd name="connsiteY4" fmla="*/ 227077 h 204267"/>
                <a:gd name="connsiteX5" fmla="*/ 0 w 238311"/>
                <a:gd name="connsiteY5" fmla="*/ 0 h 204267"/>
                <a:gd name="connsiteX6" fmla="*/ 37108 w 238311"/>
                <a:gd name="connsiteY6" fmla="*/ 0 h 204267"/>
                <a:gd name="connsiteX7" fmla="*/ 71153 w 238311"/>
                <a:gd name="connsiteY7" fmla="*/ 189968 h 204267"/>
                <a:gd name="connsiteX8" fmla="*/ 109964 w 238311"/>
                <a:gd name="connsiteY8" fmla="*/ 0 h 204267"/>
                <a:gd name="connsiteX9" fmla="*/ 151158 w 238311"/>
                <a:gd name="connsiteY9" fmla="*/ 0 h 204267"/>
                <a:gd name="connsiteX10" fmla="*/ 186564 w 238311"/>
                <a:gd name="connsiteY10" fmla="*/ 190990 h 204267"/>
                <a:gd name="connsiteX11" fmla="*/ 222991 w 238311"/>
                <a:gd name="connsiteY11" fmla="*/ 1021 h 204267"/>
                <a:gd name="connsiteX12" fmla="*/ 257036 w 238311"/>
                <a:gd name="connsiteY12" fmla="*/ 1021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8311" h="204267">
                  <a:moveTo>
                    <a:pt x="205288" y="227077"/>
                  </a:moveTo>
                  <a:lnTo>
                    <a:pt x="164094" y="227077"/>
                  </a:lnTo>
                  <a:lnTo>
                    <a:pt x="130050" y="36428"/>
                  </a:lnTo>
                  <a:lnTo>
                    <a:pt x="90558" y="227077"/>
                  </a:lnTo>
                  <a:lnTo>
                    <a:pt x="49705" y="227077"/>
                  </a:lnTo>
                  <a:lnTo>
                    <a:pt x="0" y="0"/>
                  </a:lnTo>
                  <a:lnTo>
                    <a:pt x="37108" y="0"/>
                  </a:lnTo>
                  <a:lnTo>
                    <a:pt x="71153" y="189968"/>
                  </a:lnTo>
                  <a:lnTo>
                    <a:pt x="109964" y="0"/>
                  </a:lnTo>
                  <a:lnTo>
                    <a:pt x="151158" y="0"/>
                  </a:lnTo>
                  <a:lnTo>
                    <a:pt x="186564" y="190990"/>
                  </a:lnTo>
                  <a:lnTo>
                    <a:pt x="222991" y="1021"/>
                  </a:lnTo>
                  <a:lnTo>
                    <a:pt x="257036" y="1021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3" name="Vrije vorm: vorm 22">
              <a:extLst>
                <a:ext uri="{FF2B5EF4-FFF2-40B4-BE49-F238E27FC236}">
                  <a16:creationId xmlns:a16="http://schemas.microsoft.com/office/drawing/2014/main" id="{DCCBD1FD-7E6F-48E4-AC8D-94AC89D330F8}"/>
                </a:ext>
              </a:extLst>
            </p:cNvPr>
            <p:cNvSpPr/>
            <p:nvPr/>
          </p:nvSpPr>
          <p:spPr>
            <a:xfrm>
              <a:off x="16012122" y="8882693"/>
              <a:ext cx="34045" cy="34045"/>
            </a:xfrm>
            <a:custGeom>
              <a:avLst/>
              <a:gdLst>
                <a:gd name="connsiteX0" fmla="*/ 36768 w 34044"/>
                <a:gd name="connsiteY0" fmla="*/ 18384 h 34044"/>
                <a:gd name="connsiteX1" fmla="*/ 18384 w 34044"/>
                <a:gd name="connsiteY1" fmla="*/ 36768 h 34044"/>
                <a:gd name="connsiteX2" fmla="*/ 0 w 34044"/>
                <a:gd name="connsiteY2" fmla="*/ 18384 h 34044"/>
                <a:gd name="connsiteX3" fmla="*/ 18384 w 34044"/>
                <a:gd name="connsiteY3" fmla="*/ 0 h 34044"/>
                <a:gd name="connsiteX4" fmla="*/ 36768 w 34044"/>
                <a:gd name="connsiteY4" fmla="*/ 18384 h 3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44" h="34044">
                  <a:moveTo>
                    <a:pt x="36768" y="18384"/>
                  </a:moveTo>
                  <a:cubicBezTo>
                    <a:pt x="36768" y="28536"/>
                    <a:pt x="28536" y="36768"/>
                    <a:pt x="18384" y="36768"/>
                  </a:cubicBezTo>
                  <a:cubicBezTo>
                    <a:pt x="8232" y="36768"/>
                    <a:pt x="0" y="28536"/>
                    <a:pt x="0" y="18384"/>
                  </a:cubicBezTo>
                  <a:cubicBezTo>
                    <a:pt x="0" y="8232"/>
                    <a:pt x="8232" y="0"/>
                    <a:pt x="18384" y="0"/>
                  </a:cubicBezTo>
                  <a:cubicBezTo>
                    <a:pt x="28536" y="0"/>
                    <a:pt x="36768" y="8232"/>
                    <a:pt x="36768" y="18384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4" name="Vrije vorm: vorm 23">
              <a:extLst>
                <a:ext uri="{FF2B5EF4-FFF2-40B4-BE49-F238E27FC236}">
                  <a16:creationId xmlns:a16="http://schemas.microsoft.com/office/drawing/2014/main" id="{54A8FDF3-5802-4ED3-8C3E-33E130D37233}"/>
                </a:ext>
              </a:extLst>
            </p:cNvPr>
            <p:cNvSpPr/>
            <p:nvPr/>
          </p:nvSpPr>
          <p:spPr>
            <a:xfrm>
              <a:off x="15885136" y="8389047"/>
              <a:ext cx="136178" cy="204267"/>
            </a:xfrm>
            <a:custGeom>
              <a:avLst/>
              <a:gdLst>
                <a:gd name="connsiteX0" fmla="*/ 94984 w 136178"/>
                <a:gd name="connsiteY0" fmla="*/ 140604 h 204267"/>
                <a:gd name="connsiteX1" fmla="*/ 94984 w 136178"/>
                <a:gd name="connsiteY1" fmla="*/ 227417 h 204267"/>
                <a:gd name="connsiteX2" fmla="*/ 60940 w 136178"/>
                <a:gd name="connsiteY2" fmla="*/ 227417 h 204267"/>
                <a:gd name="connsiteX3" fmla="*/ 60940 w 136178"/>
                <a:gd name="connsiteY3" fmla="*/ 140604 h 204267"/>
                <a:gd name="connsiteX4" fmla="*/ 0 w 136178"/>
                <a:gd name="connsiteY4" fmla="*/ 0 h 204267"/>
                <a:gd name="connsiteX5" fmla="*/ 39151 w 136178"/>
                <a:gd name="connsiteY5" fmla="*/ 0 h 204267"/>
                <a:gd name="connsiteX6" fmla="*/ 80005 w 136178"/>
                <a:gd name="connsiteY6" fmla="*/ 108602 h 204267"/>
                <a:gd name="connsiteX7" fmla="*/ 121539 w 136178"/>
                <a:gd name="connsiteY7" fmla="*/ 0 h 204267"/>
                <a:gd name="connsiteX8" fmla="*/ 157966 w 136178"/>
                <a:gd name="connsiteY8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178" h="204267">
                  <a:moveTo>
                    <a:pt x="94984" y="140604"/>
                  </a:moveTo>
                  <a:lnTo>
                    <a:pt x="94984" y="227417"/>
                  </a:lnTo>
                  <a:lnTo>
                    <a:pt x="60940" y="227417"/>
                  </a:lnTo>
                  <a:lnTo>
                    <a:pt x="60940" y="140604"/>
                  </a:lnTo>
                  <a:lnTo>
                    <a:pt x="0" y="0"/>
                  </a:lnTo>
                  <a:lnTo>
                    <a:pt x="39151" y="0"/>
                  </a:lnTo>
                  <a:lnTo>
                    <a:pt x="80005" y="108602"/>
                  </a:lnTo>
                  <a:lnTo>
                    <a:pt x="121539" y="0"/>
                  </a:lnTo>
                  <a:lnTo>
                    <a:pt x="157966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5" name="Vrije vorm: vorm 24">
              <a:extLst>
                <a:ext uri="{FF2B5EF4-FFF2-40B4-BE49-F238E27FC236}">
                  <a16:creationId xmlns:a16="http://schemas.microsoft.com/office/drawing/2014/main" id="{3C1DCD87-2350-4248-8EA5-FCC9753A66D5}"/>
                </a:ext>
              </a:extLst>
            </p:cNvPr>
            <p:cNvSpPr/>
            <p:nvPr/>
          </p:nvSpPr>
          <p:spPr>
            <a:xfrm>
              <a:off x="14530844" y="8682580"/>
              <a:ext cx="136178" cy="204267"/>
            </a:xfrm>
            <a:custGeom>
              <a:avLst/>
              <a:gdLst>
                <a:gd name="connsiteX0" fmla="*/ 147074 w 136178"/>
                <a:gd name="connsiteY0" fmla="*/ 120449 h 204267"/>
                <a:gd name="connsiteX1" fmla="*/ 136180 w 136178"/>
                <a:gd name="connsiteY1" fmla="*/ 203517 h 204267"/>
                <a:gd name="connsiteX2" fmla="*/ 72857 w 136178"/>
                <a:gd name="connsiteY2" fmla="*/ 235859 h 204267"/>
                <a:gd name="connsiteX3" fmla="*/ 11917 w 136178"/>
                <a:gd name="connsiteY3" fmla="*/ 204879 h 204267"/>
                <a:gd name="connsiteX4" fmla="*/ 3066 w 136178"/>
                <a:gd name="connsiteY4" fmla="*/ 170834 h 204267"/>
                <a:gd name="connsiteX5" fmla="*/ 2 w 136178"/>
                <a:gd name="connsiteY5" fmla="*/ 120789 h 204267"/>
                <a:gd name="connsiteX6" fmla="*/ 4427 w 136178"/>
                <a:gd name="connsiteY6" fmla="*/ 59509 h 204267"/>
                <a:gd name="connsiteX7" fmla="*/ 20428 w 136178"/>
                <a:gd name="connsiteY7" fmla="*/ 20698 h 204267"/>
                <a:gd name="connsiteX8" fmla="*/ 74219 w 136178"/>
                <a:gd name="connsiteY8" fmla="*/ 271 h 204267"/>
                <a:gd name="connsiteX9" fmla="*/ 128009 w 136178"/>
                <a:gd name="connsiteY9" fmla="*/ 18655 h 204267"/>
                <a:gd name="connsiteX10" fmla="*/ 144350 w 136178"/>
                <a:gd name="connsiteY10" fmla="*/ 59509 h 204267"/>
                <a:gd name="connsiteX11" fmla="*/ 147074 w 136178"/>
                <a:gd name="connsiteY11" fmla="*/ 120449 h 204267"/>
                <a:gd name="connsiteX12" fmla="*/ 110646 w 136178"/>
                <a:gd name="connsiteY12" fmla="*/ 116363 h 204267"/>
                <a:gd name="connsiteX13" fmla="*/ 107923 w 136178"/>
                <a:gd name="connsiteY13" fmla="*/ 59509 h 204267"/>
                <a:gd name="connsiteX14" fmla="*/ 73878 w 136178"/>
                <a:gd name="connsiteY14" fmla="*/ 25464 h 204267"/>
                <a:gd name="connsiteX15" fmla="*/ 39834 w 136178"/>
                <a:gd name="connsiteY15" fmla="*/ 59509 h 204267"/>
                <a:gd name="connsiteX16" fmla="*/ 39834 w 136178"/>
                <a:gd name="connsiteY16" fmla="*/ 79595 h 204267"/>
                <a:gd name="connsiteX17" fmla="*/ 39834 w 136178"/>
                <a:gd name="connsiteY17" fmla="*/ 113640 h 204267"/>
                <a:gd name="connsiteX18" fmla="*/ 39834 w 136178"/>
                <a:gd name="connsiteY18" fmla="*/ 147684 h 204267"/>
                <a:gd name="connsiteX19" fmla="*/ 41536 w 136178"/>
                <a:gd name="connsiteY19" fmla="*/ 169132 h 204267"/>
                <a:gd name="connsiteX20" fmla="*/ 51749 w 136178"/>
                <a:gd name="connsiteY20" fmla="*/ 196368 h 204267"/>
                <a:gd name="connsiteX21" fmla="*/ 76261 w 136178"/>
                <a:gd name="connsiteY21" fmla="*/ 206241 h 204267"/>
                <a:gd name="connsiteX22" fmla="*/ 110306 w 136178"/>
                <a:gd name="connsiteY22" fmla="*/ 172196 h 204267"/>
                <a:gd name="connsiteX23" fmla="*/ 112008 w 136178"/>
                <a:gd name="connsiteY23" fmla="*/ 150748 h 204267"/>
                <a:gd name="connsiteX24" fmla="*/ 110646 w 136178"/>
                <a:gd name="connsiteY24" fmla="*/ 116363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6178" h="204267">
                  <a:moveTo>
                    <a:pt x="147074" y="120449"/>
                  </a:moveTo>
                  <a:cubicBezTo>
                    <a:pt x="148939" y="148586"/>
                    <a:pt x="145237" y="176813"/>
                    <a:pt x="136180" y="203517"/>
                  </a:cubicBezTo>
                  <a:cubicBezTo>
                    <a:pt x="123828" y="226395"/>
                    <a:pt x="98631" y="239264"/>
                    <a:pt x="72857" y="235859"/>
                  </a:cubicBezTo>
                  <a:cubicBezTo>
                    <a:pt x="48135" y="238876"/>
                    <a:pt x="24048" y="226630"/>
                    <a:pt x="11917" y="204879"/>
                  </a:cubicBezTo>
                  <a:cubicBezTo>
                    <a:pt x="7071" y="194111"/>
                    <a:pt x="4078" y="182600"/>
                    <a:pt x="3066" y="170834"/>
                  </a:cubicBezTo>
                  <a:cubicBezTo>
                    <a:pt x="1076" y="154227"/>
                    <a:pt x="53" y="137515"/>
                    <a:pt x="2" y="120789"/>
                  </a:cubicBezTo>
                  <a:cubicBezTo>
                    <a:pt x="-57" y="100281"/>
                    <a:pt x="1422" y="79796"/>
                    <a:pt x="4427" y="59509"/>
                  </a:cubicBezTo>
                  <a:cubicBezTo>
                    <a:pt x="6146" y="45360"/>
                    <a:pt x="11677" y="31946"/>
                    <a:pt x="20428" y="20698"/>
                  </a:cubicBezTo>
                  <a:cubicBezTo>
                    <a:pt x="34459" y="6275"/>
                    <a:pt x="54151" y="-1202"/>
                    <a:pt x="74219" y="271"/>
                  </a:cubicBezTo>
                  <a:cubicBezTo>
                    <a:pt x="93940" y="-1468"/>
                    <a:pt x="113477" y="5210"/>
                    <a:pt x="128009" y="18655"/>
                  </a:cubicBezTo>
                  <a:cubicBezTo>
                    <a:pt x="137317" y="30391"/>
                    <a:pt x="142996" y="44590"/>
                    <a:pt x="144350" y="59509"/>
                  </a:cubicBezTo>
                  <a:cubicBezTo>
                    <a:pt x="146479" y="79748"/>
                    <a:pt x="147388" y="100100"/>
                    <a:pt x="147074" y="120449"/>
                  </a:cubicBezTo>
                  <a:close/>
                  <a:moveTo>
                    <a:pt x="110646" y="116363"/>
                  </a:moveTo>
                  <a:cubicBezTo>
                    <a:pt x="111042" y="97373"/>
                    <a:pt x="110132" y="78376"/>
                    <a:pt x="107923" y="59509"/>
                  </a:cubicBezTo>
                  <a:cubicBezTo>
                    <a:pt x="103610" y="36811"/>
                    <a:pt x="92262" y="25464"/>
                    <a:pt x="73878" y="25464"/>
                  </a:cubicBezTo>
                  <a:cubicBezTo>
                    <a:pt x="55835" y="25464"/>
                    <a:pt x="44260" y="37039"/>
                    <a:pt x="39834" y="59509"/>
                  </a:cubicBezTo>
                  <a:cubicBezTo>
                    <a:pt x="39438" y="66199"/>
                    <a:pt x="39438" y="72905"/>
                    <a:pt x="39834" y="79595"/>
                  </a:cubicBezTo>
                  <a:cubicBezTo>
                    <a:pt x="39834" y="88787"/>
                    <a:pt x="39834" y="100703"/>
                    <a:pt x="39834" y="113640"/>
                  </a:cubicBezTo>
                  <a:cubicBezTo>
                    <a:pt x="39834" y="126577"/>
                    <a:pt x="39834" y="138833"/>
                    <a:pt x="39834" y="147684"/>
                  </a:cubicBezTo>
                  <a:cubicBezTo>
                    <a:pt x="39834" y="156536"/>
                    <a:pt x="39834" y="164026"/>
                    <a:pt x="41536" y="169132"/>
                  </a:cubicBezTo>
                  <a:cubicBezTo>
                    <a:pt x="42595" y="178927"/>
                    <a:pt x="46108" y="188292"/>
                    <a:pt x="51749" y="196368"/>
                  </a:cubicBezTo>
                  <a:cubicBezTo>
                    <a:pt x="57886" y="203367"/>
                    <a:pt x="66986" y="207034"/>
                    <a:pt x="76261" y="206241"/>
                  </a:cubicBezTo>
                  <a:cubicBezTo>
                    <a:pt x="94986" y="206241"/>
                    <a:pt x="106221" y="194325"/>
                    <a:pt x="110306" y="172196"/>
                  </a:cubicBezTo>
                  <a:cubicBezTo>
                    <a:pt x="111240" y="165081"/>
                    <a:pt x="111808" y="157921"/>
                    <a:pt x="112008" y="150748"/>
                  </a:cubicBezTo>
                  <a:cubicBezTo>
                    <a:pt x="110306" y="143258"/>
                    <a:pt x="110646" y="131002"/>
                    <a:pt x="110646" y="116363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6" name="Vrije vorm: vorm 25">
              <a:extLst>
                <a:ext uri="{FF2B5EF4-FFF2-40B4-BE49-F238E27FC236}">
                  <a16:creationId xmlns:a16="http://schemas.microsoft.com/office/drawing/2014/main" id="{B63B6ECE-1B0E-473C-A805-2162AFF93738}"/>
                </a:ext>
              </a:extLst>
            </p:cNvPr>
            <p:cNvSpPr/>
            <p:nvPr/>
          </p:nvSpPr>
          <p:spPr>
            <a:xfrm>
              <a:off x="14723197" y="8687277"/>
              <a:ext cx="102134" cy="204267"/>
            </a:xfrm>
            <a:custGeom>
              <a:avLst/>
              <a:gdLst>
                <a:gd name="connsiteX0" fmla="*/ 34045 w 102133"/>
                <a:gd name="connsiteY0" fmla="*/ 26895 h 204267"/>
                <a:gd name="connsiteX1" fmla="*/ 34045 w 102133"/>
                <a:gd name="connsiteY1" fmla="*/ 96686 h 204267"/>
                <a:gd name="connsiteX2" fmla="*/ 102133 w 102133"/>
                <a:gd name="connsiteY2" fmla="*/ 96686 h 204267"/>
                <a:gd name="connsiteX3" fmla="*/ 102133 w 102133"/>
                <a:gd name="connsiteY3" fmla="*/ 122901 h 204267"/>
                <a:gd name="connsiteX4" fmla="*/ 34045 w 102133"/>
                <a:gd name="connsiteY4" fmla="*/ 122901 h 204267"/>
                <a:gd name="connsiteX5" fmla="*/ 34045 w 102133"/>
                <a:gd name="connsiteY5" fmla="*/ 225034 h 204267"/>
                <a:gd name="connsiteX6" fmla="*/ 0 w 102133"/>
                <a:gd name="connsiteY6" fmla="*/ 225034 h 204267"/>
                <a:gd name="connsiteX7" fmla="*/ 0 w 102133"/>
                <a:gd name="connsiteY7" fmla="*/ 0 h 204267"/>
                <a:gd name="connsiteX8" fmla="*/ 105197 w 102133"/>
                <a:gd name="connsiteY8" fmla="*/ 0 h 204267"/>
                <a:gd name="connsiteX9" fmla="*/ 105197 w 102133"/>
                <a:gd name="connsiteY9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133" h="204267">
                  <a:moveTo>
                    <a:pt x="34045" y="26895"/>
                  </a:moveTo>
                  <a:lnTo>
                    <a:pt x="34045" y="96686"/>
                  </a:lnTo>
                  <a:lnTo>
                    <a:pt x="102133" y="96686"/>
                  </a:lnTo>
                  <a:lnTo>
                    <a:pt x="102133" y="122901"/>
                  </a:lnTo>
                  <a:lnTo>
                    <a:pt x="34045" y="122901"/>
                  </a:lnTo>
                  <a:lnTo>
                    <a:pt x="34045" y="225034"/>
                  </a:lnTo>
                  <a:lnTo>
                    <a:pt x="0" y="225034"/>
                  </a:lnTo>
                  <a:lnTo>
                    <a:pt x="0" y="0"/>
                  </a:lnTo>
                  <a:lnTo>
                    <a:pt x="105197" y="0"/>
                  </a:lnTo>
                  <a:lnTo>
                    <a:pt x="105197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91037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binnen, persoon, object, voedsel&#10;&#10;Beschrijving is gegenereerd met zeer hoge betrouwbaarheid">
            <a:extLst>
              <a:ext uri="{FF2B5EF4-FFF2-40B4-BE49-F238E27FC236}">
                <a16:creationId xmlns:a16="http://schemas.microsoft.com/office/drawing/2014/main" id="{FE90AE5E-28D7-4648-B716-47C2461D0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" y="1194"/>
            <a:ext cx="16268779" cy="9148824"/>
          </a:xfrm>
          <a:prstGeom prst="rect">
            <a:avLst/>
          </a:prstGeom>
        </p:spPr>
      </p:pic>
      <p:sp>
        <p:nvSpPr>
          <p:cNvPr id="36" name="Tijdelijke aanduiding voor SmartArt 9">
            <a:extLst>
              <a:ext uri="{FF2B5EF4-FFF2-40B4-BE49-F238E27FC236}">
                <a16:creationId xmlns:a16="http://schemas.microsoft.com/office/drawing/2014/main" id="{5801E095-50E9-4CD5-885C-E519A47843C7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10142538" y="1227962"/>
            <a:ext cx="6115050" cy="5178117"/>
          </a:xfrm>
        </p:spPr>
      </p:sp>
      <p:sp>
        <p:nvSpPr>
          <p:cNvPr id="37" name="Titel 8">
            <a:extLst>
              <a:ext uri="{FF2B5EF4-FFF2-40B4-BE49-F238E27FC236}">
                <a16:creationId xmlns:a16="http://schemas.microsoft.com/office/drawing/2014/main" id="{F791897C-62F5-4049-91E6-34823CD25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2311" y="1168925"/>
            <a:ext cx="5922962" cy="1907591"/>
          </a:xfrm>
        </p:spPr>
        <p:txBody>
          <a:bodyPr/>
          <a:lstStyle/>
          <a:p>
            <a:r>
              <a:rPr lang="nl-NL" sz="4400">
                <a:solidFill>
                  <a:srgbClr val="822433"/>
                </a:solidFill>
                <a:latin typeface="Arial Narrow"/>
              </a:rPr>
              <a:t>DEVELOPMENT OF </a:t>
            </a:r>
            <a:br>
              <a:rPr lang="nl-NL" sz="4400">
                <a:solidFill>
                  <a:srgbClr val="822433"/>
                </a:solidFill>
                <a:latin typeface="Arial Narrow"/>
              </a:rPr>
            </a:br>
            <a:r>
              <a:rPr lang="nl-NL" sz="4400">
                <a:solidFill>
                  <a:srgbClr val="822433"/>
                </a:solidFill>
                <a:latin typeface="Arial Narrow"/>
              </a:rPr>
              <a:t>SHAPING2030: HOW?</a:t>
            </a:r>
            <a:br>
              <a:rPr lang="nl-NL" sz="4400"/>
            </a:br>
            <a:br>
              <a:rPr lang="nl-NL" sz="3200"/>
            </a:br>
            <a:endParaRPr lang="nl-NL" sz="3200" b="0">
              <a:solidFill>
                <a:schemeClr val="tx1"/>
              </a:solidFill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AB090696-C056-4A84-88EC-C676E876E8CA}"/>
              </a:ext>
            </a:extLst>
          </p:cNvPr>
          <p:cNvSpPr/>
          <p:nvPr/>
        </p:nvSpPr>
        <p:spPr>
          <a:xfrm>
            <a:off x="10792311" y="3014728"/>
            <a:ext cx="5465277" cy="304698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buClr>
                <a:srgbClr val="822433"/>
              </a:buClr>
            </a:pPr>
            <a:r>
              <a:rPr lang="nl-NL" b="1"/>
              <a:t>Steps taken:</a:t>
            </a:r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nl-NL">
                <a:ea typeface="+mn-lt"/>
                <a:cs typeface="+mn-lt"/>
              </a:rPr>
              <a:t>Inspiration sessions: </a:t>
            </a:r>
            <a:br>
              <a:rPr lang="nl-NL">
                <a:ea typeface="+mn-lt"/>
                <a:cs typeface="+mn-lt"/>
              </a:rPr>
            </a:br>
            <a:r>
              <a:rPr lang="nl-NL">
                <a:ea typeface="+mn-lt"/>
                <a:cs typeface="+mn-lt"/>
              </a:rPr>
              <a:t>the world from the outside in</a:t>
            </a:r>
            <a:endParaRPr lang="nl-NL"/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nl-NL">
                <a:ea typeface="+mn-lt"/>
                <a:cs typeface="+mn-lt"/>
              </a:rPr>
              <a:t>Meetings with external parties</a:t>
            </a:r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nl-NL">
                <a:ea typeface="+mn-lt"/>
                <a:cs typeface="+mn-lt"/>
              </a:rPr>
              <a:t>Discussion panel</a:t>
            </a:r>
            <a:endParaRPr lang="nl-NL"/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nl-NL">
                <a:ea typeface="+mn-lt"/>
                <a:cs typeface="+mn-lt"/>
              </a:rPr>
              <a:t>Strategy work groups</a:t>
            </a:r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nl-NL">
                <a:ea typeface="+mn-lt"/>
                <a:cs typeface="+mn-lt"/>
              </a:rPr>
              <a:t>Writing team</a:t>
            </a:r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nl-NL">
                <a:ea typeface="+mn-lt"/>
                <a:cs typeface="+mn-lt"/>
              </a:rPr>
              <a:t>Reviewers</a:t>
            </a:r>
          </a:p>
        </p:txBody>
      </p:sp>
      <p:grpSp>
        <p:nvGrpSpPr>
          <p:cNvPr id="34" name="Graphic 8">
            <a:extLst>
              <a:ext uri="{FF2B5EF4-FFF2-40B4-BE49-F238E27FC236}">
                <a16:creationId xmlns:a16="http://schemas.microsoft.com/office/drawing/2014/main" id="{6A5CE366-AF5F-4E91-B84A-145506C24E43}"/>
              </a:ext>
            </a:extLst>
          </p:cNvPr>
          <p:cNvGrpSpPr/>
          <p:nvPr/>
        </p:nvGrpSpPr>
        <p:grpSpPr>
          <a:xfrm>
            <a:off x="14530844" y="8384621"/>
            <a:ext cx="1515323" cy="532117"/>
            <a:chOff x="14530844" y="8384621"/>
            <a:chExt cx="1515323" cy="532117"/>
          </a:xfrm>
          <a:solidFill>
            <a:schemeClr val="bg1"/>
          </a:solidFill>
        </p:grpSpPr>
        <p:sp>
          <p:nvSpPr>
            <p:cNvPr id="35" name="Vrije vorm: vorm 14">
              <a:extLst>
                <a:ext uri="{FF2B5EF4-FFF2-40B4-BE49-F238E27FC236}">
                  <a16:creationId xmlns:a16="http://schemas.microsoft.com/office/drawing/2014/main" id="{F107B1C8-78E8-422E-85BC-8664786AEC82}"/>
                </a:ext>
              </a:extLst>
            </p:cNvPr>
            <p:cNvSpPr/>
            <p:nvPr/>
          </p:nvSpPr>
          <p:spPr>
            <a:xfrm>
              <a:off x="14530846" y="8389047"/>
              <a:ext cx="136178" cy="204267"/>
            </a:xfrm>
            <a:custGeom>
              <a:avLst/>
              <a:gdLst>
                <a:gd name="connsiteX0" fmla="*/ 143327 w 136178"/>
                <a:gd name="connsiteY0" fmla="*/ 152860 h 204267"/>
                <a:gd name="connsiteX1" fmla="*/ 72174 w 136178"/>
                <a:gd name="connsiteY1" fmla="*/ 231503 h 204267"/>
                <a:gd name="connsiteX2" fmla="*/ 0 w 136178"/>
                <a:gd name="connsiteY2" fmla="*/ 148775 h 204267"/>
                <a:gd name="connsiteX3" fmla="*/ 0 w 136178"/>
                <a:gd name="connsiteY3" fmla="*/ 0 h 204267"/>
                <a:gd name="connsiteX4" fmla="*/ 34045 w 136178"/>
                <a:gd name="connsiteY4" fmla="*/ 0 h 204267"/>
                <a:gd name="connsiteX5" fmla="*/ 34045 w 136178"/>
                <a:gd name="connsiteY5" fmla="*/ 148775 h 204267"/>
                <a:gd name="connsiteX6" fmla="*/ 70132 w 136178"/>
                <a:gd name="connsiteY6" fmla="*/ 206650 h 204267"/>
                <a:gd name="connsiteX7" fmla="*/ 108942 w 136178"/>
                <a:gd name="connsiteY7" fmla="*/ 148775 h 204267"/>
                <a:gd name="connsiteX8" fmla="*/ 108942 w 136178"/>
                <a:gd name="connsiteY8" fmla="*/ 0 h 204267"/>
                <a:gd name="connsiteX9" fmla="*/ 142987 w 136178"/>
                <a:gd name="connsiteY9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143327" y="152860"/>
                  </a:moveTo>
                  <a:cubicBezTo>
                    <a:pt x="143327" y="212438"/>
                    <a:pt x="118815" y="231503"/>
                    <a:pt x="72174" y="231503"/>
                  </a:cubicBezTo>
                  <a:cubicBezTo>
                    <a:pt x="19065" y="231503"/>
                    <a:pt x="0" y="204948"/>
                    <a:pt x="0" y="148775"/>
                  </a:cubicBezTo>
                  <a:lnTo>
                    <a:pt x="0" y="0"/>
                  </a:lnTo>
                  <a:lnTo>
                    <a:pt x="34045" y="0"/>
                  </a:lnTo>
                  <a:lnTo>
                    <a:pt x="34045" y="148775"/>
                  </a:lnTo>
                  <a:cubicBezTo>
                    <a:pt x="34045" y="168861"/>
                    <a:pt x="34045" y="206650"/>
                    <a:pt x="70132" y="206650"/>
                  </a:cubicBezTo>
                  <a:cubicBezTo>
                    <a:pt x="102134" y="205289"/>
                    <a:pt x="108942" y="182819"/>
                    <a:pt x="108942" y="148775"/>
                  </a:cubicBezTo>
                  <a:lnTo>
                    <a:pt x="108942" y="0"/>
                  </a:lnTo>
                  <a:lnTo>
                    <a:pt x="14298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8" name="Vrije vorm: vorm 15">
              <a:extLst>
                <a:ext uri="{FF2B5EF4-FFF2-40B4-BE49-F238E27FC236}">
                  <a16:creationId xmlns:a16="http://schemas.microsoft.com/office/drawing/2014/main" id="{9F00C561-320E-473D-8AC4-5532E08F01F4}"/>
                </a:ext>
              </a:extLst>
            </p:cNvPr>
            <p:cNvSpPr/>
            <p:nvPr/>
          </p:nvSpPr>
          <p:spPr>
            <a:xfrm>
              <a:off x="15518136" y="8687277"/>
              <a:ext cx="136178" cy="204267"/>
            </a:xfrm>
            <a:custGeom>
              <a:avLst/>
              <a:gdLst>
                <a:gd name="connsiteX0" fmla="*/ 98729 w 136178"/>
                <a:gd name="connsiteY0" fmla="*/ 227077 h 204267"/>
                <a:gd name="connsiteX1" fmla="*/ 30640 w 136178"/>
                <a:gd name="connsiteY1" fmla="*/ 30640 h 204267"/>
                <a:gd name="connsiteX2" fmla="*/ 30640 w 136178"/>
                <a:gd name="connsiteY2" fmla="*/ 227077 h 204267"/>
                <a:gd name="connsiteX3" fmla="*/ 0 w 136178"/>
                <a:gd name="connsiteY3" fmla="*/ 22707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0817 w 136178"/>
                <a:gd name="connsiteY8" fmla="*/ 0 h 204267"/>
                <a:gd name="connsiteX9" fmla="*/ 150817 w 136178"/>
                <a:gd name="connsiteY9" fmla="*/ 22707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8729" y="227077"/>
                  </a:moveTo>
                  <a:lnTo>
                    <a:pt x="30640" y="30640"/>
                  </a:lnTo>
                  <a:lnTo>
                    <a:pt x="30640" y="227077"/>
                  </a:lnTo>
                  <a:lnTo>
                    <a:pt x="0" y="22707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0817" y="0"/>
                  </a:lnTo>
                  <a:lnTo>
                    <a:pt x="150817" y="22707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9" name="Vrije vorm: vorm 16">
              <a:extLst>
                <a:ext uri="{FF2B5EF4-FFF2-40B4-BE49-F238E27FC236}">
                  <a16:creationId xmlns:a16="http://schemas.microsoft.com/office/drawing/2014/main" id="{A7EF07C8-8A46-4CFD-89A1-439C893DD21F}"/>
                </a:ext>
              </a:extLst>
            </p:cNvPr>
            <p:cNvSpPr/>
            <p:nvPr/>
          </p:nvSpPr>
          <p:spPr>
            <a:xfrm>
              <a:off x="14720133" y="8389047"/>
              <a:ext cx="136178" cy="204267"/>
            </a:xfrm>
            <a:custGeom>
              <a:avLst/>
              <a:gdLst>
                <a:gd name="connsiteX0" fmla="*/ 97708 w 136178"/>
                <a:gd name="connsiteY0" fmla="*/ 227417 h 204267"/>
                <a:gd name="connsiteX1" fmla="*/ 29619 w 136178"/>
                <a:gd name="connsiteY1" fmla="*/ 30981 h 204267"/>
                <a:gd name="connsiteX2" fmla="*/ 29619 w 136178"/>
                <a:gd name="connsiteY2" fmla="*/ 227417 h 204267"/>
                <a:gd name="connsiteX3" fmla="*/ 0 w 136178"/>
                <a:gd name="connsiteY3" fmla="*/ 22741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1158 w 136178"/>
                <a:gd name="connsiteY8" fmla="*/ 0 h 204267"/>
                <a:gd name="connsiteX9" fmla="*/ 151158 w 136178"/>
                <a:gd name="connsiteY9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7708" y="227417"/>
                  </a:moveTo>
                  <a:lnTo>
                    <a:pt x="29619" y="30981"/>
                  </a:lnTo>
                  <a:lnTo>
                    <a:pt x="29619" y="227417"/>
                  </a:lnTo>
                  <a:lnTo>
                    <a:pt x="0" y="22741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1158" y="0"/>
                  </a:lnTo>
                  <a:lnTo>
                    <a:pt x="151158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0" name="Vrije vorm: vorm 17">
              <a:extLst>
                <a:ext uri="{FF2B5EF4-FFF2-40B4-BE49-F238E27FC236}">
                  <a16:creationId xmlns:a16="http://schemas.microsoft.com/office/drawing/2014/main" id="{B5EF66C8-3107-4193-851E-B882D8A5508E}"/>
                </a:ext>
              </a:extLst>
            </p:cNvPr>
            <p:cNvSpPr/>
            <p:nvPr/>
          </p:nvSpPr>
          <p:spPr>
            <a:xfrm>
              <a:off x="1492405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1" name="Vrije vorm: vorm 18">
              <a:extLst>
                <a:ext uri="{FF2B5EF4-FFF2-40B4-BE49-F238E27FC236}">
                  <a16:creationId xmlns:a16="http://schemas.microsoft.com/office/drawing/2014/main" id="{29A35239-5BFE-4438-ACDC-BEEAD4FA3B9B}"/>
                </a:ext>
              </a:extLst>
            </p:cNvPr>
            <p:cNvSpPr/>
            <p:nvPr/>
          </p:nvSpPr>
          <p:spPr>
            <a:xfrm>
              <a:off x="1567371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2" name="Vrije vorm: vorm 19">
              <a:extLst>
                <a:ext uri="{FF2B5EF4-FFF2-40B4-BE49-F238E27FC236}">
                  <a16:creationId xmlns:a16="http://schemas.microsoft.com/office/drawing/2014/main" id="{F66851B7-FE6E-4721-BE8A-D2CEA0D7C497}"/>
                </a:ext>
              </a:extLst>
            </p:cNvPr>
            <p:cNvSpPr/>
            <p:nvPr/>
          </p:nvSpPr>
          <p:spPr>
            <a:xfrm>
              <a:off x="14988063" y="8389047"/>
              <a:ext cx="136178" cy="204267"/>
            </a:xfrm>
            <a:custGeom>
              <a:avLst/>
              <a:gdLst>
                <a:gd name="connsiteX0" fmla="*/ 98729 w 136178"/>
                <a:gd name="connsiteY0" fmla="*/ 227417 h 204267"/>
                <a:gd name="connsiteX1" fmla="*/ 57195 w 136178"/>
                <a:gd name="connsiteY1" fmla="*/ 227417 h 204267"/>
                <a:gd name="connsiteX2" fmla="*/ 0 w 136178"/>
                <a:gd name="connsiteY2" fmla="*/ 0 h 204267"/>
                <a:gd name="connsiteX3" fmla="*/ 36428 w 136178"/>
                <a:gd name="connsiteY3" fmla="*/ 0 h 204267"/>
                <a:gd name="connsiteX4" fmla="*/ 79664 w 136178"/>
                <a:gd name="connsiteY4" fmla="*/ 195075 h 204267"/>
                <a:gd name="connsiteX5" fmla="*/ 124262 w 136178"/>
                <a:gd name="connsiteY5" fmla="*/ 0 h 204267"/>
                <a:gd name="connsiteX6" fmla="*/ 158307 w 136178"/>
                <a:gd name="connsiteY6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178" h="204267">
                  <a:moveTo>
                    <a:pt x="98729" y="227417"/>
                  </a:moveTo>
                  <a:lnTo>
                    <a:pt x="57195" y="227417"/>
                  </a:lnTo>
                  <a:lnTo>
                    <a:pt x="0" y="0"/>
                  </a:lnTo>
                  <a:lnTo>
                    <a:pt x="36428" y="0"/>
                  </a:lnTo>
                  <a:lnTo>
                    <a:pt x="79664" y="195075"/>
                  </a:lnTo>
                  <a:lnTo>
                    <a:pt x="124262" y="0"/>
                  </a:lnTo>
                  <a:lnTo>
                    <a:pt x="15830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3" name="Vrije vorm: vorm 20">
              <a:extLst>
                <a:ext uri="{FF2B5EF4-FFF2-40B4-BE49-F238E27FC236}">
                  <a16:creationId xmlns:a16="http://schemas.microsoft.com/office/drawing/2014/main" id="{7E036A2B-560D-43BC-96CB-E178ABCE46B6}"/>
                </a:ext>
              </a:extLst>
            </p:cNvPr>
            <p:cNvSpPr/>
            <p:nvPr/>
          </p:nvSpPr>
          <p:spPr>
            <a:xfrm>
              <a:off x="15174627" y="8389047"/>
              <a:ext cx="102134" cy="204267"/>
            </a:xfrm>
            <a:custGeom>
              <a:avLst/>
              <a:gdLst>
                <a:gd name="connsiteX0" fmla="*/ 0 w 102133"/>
                <a:gd name="connsiteY0" fmla="*/ 22741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7236 h 204267"/>
                <a:gd name="connsiteX4" fmla="*/ 34725 w 102133"/>
                <a:gd name="connsiteY4" fmla="*/ 27236 h 204267"/>
                <a:gd name="connsiteX5" fmla="*/ 34725 w 102133"/>
                <a:gd name="connsiteY5" fmla="*/ 95325 h 204267"/>
                <a:gd name="connsiteX6" fmla="*/ 107581 w 102133"/>
                <a:gd name="connsiteY6" fmla="*/ 95325 h 204267"/>
                <a:gd name="connsiteX7" fmla="*/ 107581 w 102133"/>
                <a:gd name="connsiteY7" fmla="*/ 121539 h 204267"/>
                <a:gd name="connsiteX8" fmla="*/ 34725 w 102133"/>
                <a:gd name="connsiteY8" fmla="*/ 121539 h 204267"/>
                <a:gd name="connsiteX9" fmla="*/ 34725 w 102133"/>
                <a:gd name="connsiteY9" fmla="*/ 200182 h 204267"/>
                <a:gd name="connsiteX10" fmla="*/ 114730 w 102133"/>
                <a:gd name="connsiteY10" fmla="*/ 20018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41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7236"/>
                  </a:lnTo>
                  <a:lnTo>
                    <a:pt x="34725" y="27236"/>
                  </a:lnTo>
                  <a:lnTo>
                    <a:pt x="34725" y="95325"/>
                  </a:lnTo>
                  <a:lnTo>
                    <a:pt x="107581" y="95325"/>
                  </a:lnTo>
                  <a:lnTo>
                    <a:pt x="107581" y="121539"/>
                  </a:lnTo>
                  <a:lnTo>
                    <a:pt x="34725" y="121539"/>
                  </a:lnTo>
                  <a:lnTo>
                    <a:pt x="34725" y="200182"/>
                  </a:lnTo>
                  <a:lnTo>
                    <a:pt x="114730" y="20018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4" name="Vrije vorm: vorm 21">
              <a:extLst>
                <a:ext uri="{FF2B5EF4-FFF2-40B4-BE49-F238E27FC236}">
                  <a16:creationId xmlns:a16="http://schemas.microsoft.com/office/drawing/2014/main" id="{171D9935-1CE4-449C-AC97-61FA6BD498B7}"/>
                </a:ext>
              </a:extLst>
            </p:cNvPr>
            <p:cNvSpPr/>
            <p:nvPr/>
          </p:nvSpPr>
          <p:spPr>
            <a:xfrm>
              <a:off x="15363574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5" name="Vrije vorm: vorm 22">
              <a:extLst>
                <a:ext uri="{FF2B5EF4-FFF2-40B4-BE49-F238E27FC236}">
                  <a16:creationId xmlns:a16="http://schemas.microsoft.com/office/drawing/2014/main" id="{48155794-1584-4F6B-AE32-ECDF2EEAD06E}"/>
                </a:ext>
              </a:extLst>
            </p:cNvPr>
            <p:cNvSpPr/>
            <p:nvPr/>
          </p:nvSpPr>
          <p:spPr>
            <a:xfrm>
              <a:off x="15867092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6" name="Vrije vorm: vorm 23">
              <a:extLst>
                <a:ext uri="{FF2B5EF4-FFF2-40B4-BE49-F238E27FC236}">
                  <a16:creationId xmlns:a16="http://schemas.microsoft.com/office/drawing/2014/main" id="{C3445C84-54CD-4A5F-92A9-066AF0B4B542}"/>
                </a:ext>
              </a:extLst>
            </p:cNvPr>
            <p:cNvSpPr/>
            <p:nvPr/>
          </p:nvSpPr>
          <p:spPr>
            <a:xfrm>
              <a:off x="15330210" y="8389047"/>
              <a:ext cx="102134" cy="204267"/>
            </a:xfrm>
            <a:custGeom>
              <a:avLst/>
              <a:gdLst>
                <a:gd name="connsiteX0" fmla="*/ 93963 w 102133"/>
                <a:gd name="connsiteY0" fmla="*/ 227417 h 204267"/>
                <a:gd name="connsiteX1" fmla="*/ 90558 w 102133"/>
                <a:gd name="connsiteY1" fmla="*/ 167840 h 204267"/>
                <a:gd name="connsiteX2" fmla="*/ 84090 w 102133"/>
                <a:gd name="connsiteY2" fmla="*/ 133795 h 204267"/>
                <a:gd name="connsiteX3" fmla="*/ 55152 w 102133"/>
                <a:gd name="connsiteY3" fmla="*/ 124603 h 204267"/>
                <a:gd name="connsiteX4" fmla="*/ 34045 w 102133"/>
                <a:gd name="connsiteY4" fmla="*/ 124603 h 204267"/>
                <a:gd name="connsiteX5" fmla="*/ 34045 w 102133"/>
                <a:gd name="connsiteY5" fmla="*/ 226737 h 204267"/>
                <a:gd name="connsiteX6" fmla="*/ 0 w 102133"/>
                <a:gd name="connsiteY6" fmla="*/ 226737 h 204267"/>
                <a:gd name="connsiteX7" fmla="*/ 0 w 102133"/>
                <a:gd name="connsiteY7" fmla="*/ 0 h 204267"/>
                <a:gd name="connsiteX8" fmla="*/ 65365 w 102133"/>
                <a:gd name="connsiteY8" fmla="*/ 0 h 204267"/>
                <a:gd name="connsiteX9" fmla="*/ 130731 w 102133"/>
                <a:gd name="connsiteY9" fmla="*/ 57535 h 204267"/>
                <a:gd name="connsiteX10" fmla="*/ 93282 w 102133"/>
                <a:gd name="connsiteY10" fmla="*/ 112687 h 204267"/>
                <a:gd name="connsiteX11" fmla="*/ 119837 w 102133"/>
                <a:gd name="connsiteY11" fmla="*/ 125965 h 204267"/>
                <a:gd name="connsiteX12" fmla="*/ 126986 w 102133"/>
                <a:gd name="connsiteY12" fmla="*/ 162052 h 204267"/>
                <a:gd name="connsiteX13" fmla="*/ 131752 w 102133"/>
                <a:gd name="connsiteY13" fmla="*/ 227417 h 204267"/>
                <a:gd name="connsiteX14" fmla="*/ 93963 w 102133"/>
                <a:gd name="connsiteY14" fmla="*/ 60259 h 204267"/>
                <a:gd name="connsiteX15" fmla="*/ 57876 w 102133"/>
                <a:gd name="connsiteY15" fmla="*/ 26214 h 204267"/>
                <a:gd name="connsiteX16" fmla="*/ 34385 w 102133"/>
                <a:gd name="connsiteY16" fmla="*/ 26214 h 204267"/>
                <a:gd name="connsiteX17" fmla="*/ 34385 w 102133"/>
                <a:gd name="connsiteY17" fmla="*/ 99410 h 204267"/>
                <a:gd name="connsiteX18" fmla="*/ 51748 w 102133"/>
                <a:gd name="connsiteY18" fmla="*/ 99410 h 204267"/>
                <a:gd name="connsiteX19" fmla="*/ 93622 w 102133"/>
                <a:gd name="connsiteY19" fmla="*/ 60259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2133" h="204267">
                  <a:moveTo>
                    <a:pt x="93963" y="227417"/>
                  </a:moveTo>
                  <a:cubicBezTo>
                    <a:pt x="90899" y="205629"/>
                    <a:pt x="90899" y="171925"/>
                    <a:pt x="90558" y="167840"/>
                  </a:cubicBezTo>
                  <a:cubicBezTo>
                    <a:pt x="91375" y="156123"/>
                    <a:pt x="89146" y="144395"/>
                    <a:pt x="84090" y="133795"/>
                  </a:cubicBezTo>
                  <a:cubicBezTo>
                    <a:pt x="79664" y="127667"/>
                    <a:pt x="70132" y="124603"/>
                    <a:pt x="55152" y="124603"/>
                  </a:cubicBezTo>
                  <a:lnTo>
                    <a:pt x="34045" y="124603"/>
                  </a:lnTo>
                  <a:lnTo>
                    <a:pt x="34045" y="226737"/>
                  </a:lnTo>
                  <a:lnTo>
                    <a:pt x="0" y="226737"/>
                  </a:lnTo>
                  <a:lnTo>
                    <a:pt x="0" y="0"/>
                  </a:lnTo>
                  <a:lnTo>
                    <a:pt x="65365" y="0"/>
                  </a:lnTo>
                  <a:cubicBezTo>
                    <a:pt x="103155" y="0"/>
                    <a:pt x="130731" y="9192"/>
                    <a:pt x="130731" y="57535"/>
                  </a:cubicBezTo>
                  <a:cubicBezTo>
                    <a:pt x="134421" y="82845"/>
                    <a:pt x="118168" y="106781"/>
                    <a:pt x="93282" y="112687"/>
                  </a:cubicBezTo>
                  <a:cubicBezTo>
                    <a:pt x="103788" y="112432"/>
                    <a:pt x="113736" y="117406"/>
                    <a:pt x="119837" y="125965"/>
                  </a:cubicBezTo>
                  <a:cubicBezTo>
                    <a:pt x="125141" y="137226"/>
                    <a:pt x="127599" y="149619"/>
                    <a:pt x="126986" y="162052"/>
                  </a:cubicBezTo>
                  <a:cubicBezTo>
                    <a:pt x="127139" y="183921"/>
                    <a:pt x="128732" y="205757"/>
                    <a:pt x="131752" y="227417"/>
                  </a:cubicBezTo>
                  <a:close/>
                  <a:moveTo>
                    <a:pt x="93963" y="60259"/>
                  </a:moveTo>
                  <a:cubicBezTo>
                    <a:pt x="93963" y="34045"/>
                    <a:pt x="80005" y="26214"/>
                    <a:pt x="57876" y="26214"/>
                  </a:cubicBezTo>
                  <a:lnTo>
                    <a:pt x="34385" y="26214"/>
                  </a:lnTo>
                  <a:lnTo>
                    <a:pt x="34385" y="99410"/>
                  </a:lnTo>
                  <a:lnTo>
                    <a:pt x="51748" y="99410"/>
                  </a:lnTo>
                  <a:cubicBezTo>
                    <a:pt x="82388" y="99410"/>
                    <a:pt x="93622" y="91239"/>
                    <a:pt x="93622" y="60259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7" name="Vrije vorm: vorm 24">
              <a:extLst>
                <a:ext uri="{FF2B5EF4-FFF2-40B4-BE49-F238E27FC236}">
                  <a16:creationId xmlns:a16="http://schemas.microsoft.com/office/drawing/2014/main" id="{508FAF08-9A3B-4DDB-BD1C-8B9177EA07D0}"/>
                </a:ext>
              </a:extLst>
            </p:cNvPr>
            <p:cNvSpPr/>
            <p:nvPr/>
          </p:nvSpPr>
          <p:spPr>
            <a:xfrm>
              <a:off x="15494305" y="8384621"/>
              <a:ext cx="136178" cy="204267"/>
            </a:xfrm>
            <a:custGeom>
              <a:avLst/>
              <a:gdLst>
                <a:gd name="connsiteX0" fmla="*/ 136178 w 136178"/>
                <a:gd name="connsiteY0" fmla="*/ 174648 h 204267"/>
                <a:gd name="connsiteX1" fmla="*/ 68089 w 136178"/>
                <a:gd name="connsiteY1" fmla="*/ 235929 h 204267"/>
                <a:gd name="connsiteX2" fmla="*/ 0 w 136178"/>
                <a:gd name="connsiteY2" fmla="*/ 167840 h 204267"/>
                <a:gd name="connsiteX3" fmla="*/ 0 w 136178"/>
                <a:gd name="connsiteY3" fmla="*/ 165456 h 204267"/>
                <a:gd name="connsiteX4" fmla="*/ 36087 w 136178"/>
                <a:gd name="connsiteY4" fmla="*/ 165456 h 204267"/>
                <a:gd name="connsiteX5" fmla="*/ 36087 w 136178"/>
                <a:gd name="connsiteY5" fmla="*/ 168180 h 204267"/>
                <a:gd name="connsiteX6" fmla="*/ 67068 w 136178"/>
                <a:gd name="connsiteY6" fmla="*/ 209714 h 204267"/>
                <a:gd name="connsiteX7" fmla="*/ 98794 w 136178"/>
                <a:gd name="connsiteY7" fmla="*/ 185418 h 204267"/>
                <a:gd name="connsiteX8" fmla="*/ 98389 w 136178"/>
                <a:gd name="connsiteY8" fmla="*/ 175670 h 204267"/>
                <a:gd name="connsiteX9" fmla="*/ 76600 w 136178"/>
                <a:gd name="connsiteY9" fmla="*/ 141625 h 204267"/>
                <a:gd name="connsiteX10" fmla="*/ 57535 w 136178"/>
                <a:gd name="connsiteY10" fmla="*/ 129710 h 204267"/>
                <a:gd name="connsiteX11" fmla="*/ 3064 w 136178"/>
                <a:gd name="connsiteY11" fmla="*/ 58557 h 204267"/>
                <a:gd name="connsiteX12" fmla="*/ 71493 w 136178"/>
                <a:gd name="connsiteY12" fmla="*/ 0 h 204267"/>
                <a:gd name="connsiteX13" fmla="*/ 133795 w 136178"/>
                <a:gd name="connsiteY13" fmla="*/ 56854 h 204267"/>
                <a:gd name="connsiteX14" fmla="*/ 133795 w 136178"/>
                <a:gd name="connsiteY14" fmla="*/ 65025 h 204267"/>
                <a:gd name="connsiteX15" fmla="*/ 99750 w 136178"/>
                <a:gd name="connsiteY15" fmla="*/ 65025 h 204267"/>
                <a:gd name="connsiteX16" fmla="*/ 99750 w 136178"/>
                <a:gd name="connsiteY16" fmla="*/ 59578 h 204267"/>
                <a:gd name="connsiteX17" fmla="*/ 71153 w 136178"/>
                <a:gd name="connsiteY17" fmla="*/ 25533 h 204267"/>
                <a:gd name="connsiteX18" fmla="*/ 41810 w 136178"/>
                <a:gd name="connsiteY18" fmla="*/ 49733 h 204267"/>
                <a:gd name="connsiteX19" fmla="*/ 41875 w 136178"/>
                <a:gd name="connsiteY19" fmla="*/ 55493 h 204267"/>
                <a:gd name="connsiteX20" fmla="*/ 73196 w 136178"/>
                <a:gd name="connsiteY20" fmla="*/ 95325 h 204267"/>
                <a:gd name="connsiteX21" fmla="*/ 89197 w 136178"/>
                <a:gd name="connsiteY21" fmla="*/ 105538 h 204267"/>
                <a:gd name="connsiteX22" fmla="*/ 136178 w 136178"/>
                <a:gd name="connsiteY22" fmla="*/ 174648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6178" h="204267">
                  <a:moveTo>
                    <a:pt x="136178" y="174648"/>
                  </a:moveTo>
                  <a:cubicBezTo>
                    <a:pt x="136178" y="215502"/>
                    <a:pt x="113709" y="235929"/>
                    <a:pt x="68089" y="235929"/>
                  </a:cubicBezTo>
                  <a:cubicBezTo>
                    <a:pt x="18044" y="235929"/>
                    <a:pt x="0" y="215842"/>
                    <a:pt x="0" y="167840"/>
                  </a:cubicBezTo>
                  <a:lnTo>
                    <a:pt x="0" y="165456"/>
                  </a:lnTo>
                  <a:lnTo>
                    <a:pt x="36087" y="165456"/>
                  </a:lnTo>
                  <a:lnTo>
                    <a:pt x="36087" y="168180"/>
                  </a:lnTo>
                  <a:cubicBezTo>
                    <a:pt x="36087" y="195075"/>
                    <a:pt x="42896" y="209714"/>
                    <a:pt x="67068" y="209714"/>
                  </a:cubicBezTo>
                  <a:cubicBezTo>
                    <a:pt x="82538" y="211766"/>
                    <a:pt x="96744" y="200889"/>
                    <a:pt x="98794" y="185418"/>
                  </a:cubicBezTo>
                  <a:cubicBezTo>
                    <a:pt x="99226" y="182170"/>
                    <a:pt x="99090" y="178871"/>
                    <a:pt x="98389" y="175670"/>
                  </a:cubicBezTo>
                  <a:cubicBezTo>
                    <a:pt x="97851" y="161206"/>
                    <a:pt x="89510" y="148172"/>
                    <a:pt x="76600" y="141625"/>
                  </a:cubicBezTo>
                  <a:lnTo>
                    <a:pt x="57535" y="129710"/>
                  </a:lnTo>
                  <a:cubicBezTo>
                    <a:pt x="23491" y="108942"/>
                    <a:pt x="3064" y="95665"/>
                    <a:pt x="3064" y="58557"/>
                  </a:cubicBezTo>
                  <a:cubicBezTo>
                    <a:pt x="3064" y="21448"/>
                    <a:pt x="28257" y="0"/>
                    <a:pt x="71493" y="0"/>
                  </a:cubicBezTo>
                  <a:cubicBezTo>
                    <a:pt x="114730" y="0"/>
                    <a:pt x="133795" y="19065"/>
                    <a:pt x="133795" y="56854"/>
                  </a:cubicBezTo>
                  <a:lnTo>
                    <a:pt x="133795" y="65025"/>
                  </a:lnTo>
                  <a:lnTo>
                    <a:pt x="99750" y="65025"/>
                  </a:lnTo>
                  <a:lnTo>
                    <a:pt x="99750" y="59578"/>
                  </a:lnTo>
                  <a:cubicBezTo>
                    <a:pt x="99750" y="37449"/>
                    <a:pt x="90218" y="25533"/>
                    <a:pt x="71153" y="25533"/>
                  </a:cubicBezTo>
                  <a:cubicBezTo>
                    <a:pt x="56368" y="24113"/>
                    <a:pt x="43230" y="34947"/>
                    <a:pt x="41810" y="49733"/>
                  </a:cubicBezTo>
                  <a:cubicBezTo>
                    <a:pt x="41623" y="51649"/>
                    <a:pt x="41647" y="53581"/>
                    <a:pt x="41875" y="55493"/>
                  </a:cubicBezTo>
                  <a:cubicBezTo>
                    <a:pt x="41875" y="78302"/>
                    <a:pt x="57876" y="85452"/>
                    <a:pt x="73196" y="95325"/>
                  </a:cubicBezTo>
                  <a:lnTo>
                    <a:pt x="89197" y="105538"/>
                  </a:lnTo>
                  <a:cubicBezTo>
                    <a:pt x="123582" y="129369"/>
                    <a:pt x="136178" y="139583"/>
                    <a:pt x="136178" y="174648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8" name="Vrije vorm: vorm 25">
              <a:extLst>
                <a:ext uri="{FF2B5EF4-FFF2-40B4-BE49-F238E27FC236}">
                  <a16:creationId xmlns:a16="http://schemas.microsoft.com/office/drawing/2014/main" id="{DFEBE861-D375-460F-861A-5BB99F04AFE9}"/>
                </a:ext>
              </a:extLst>
            </p:cNvPr>
            <p:cNvSpPr/>
            <p:nvPr/>
          </p:nvSpPr>
          <p:spPr>
            <a:xfrm>
              <a:off x="15738063" y="8389047"/>
              <a:ext cx="136178" cy="204267"/>
            </a:xfrm>
            <a:custGeom>
              <a:avLst/>
              <a:gdLst>
                <a:gd name="connsiteX0" fmla="*/ 86473 w 136178"/>
                <a:gd name="connsiteY0" fmla="*/ 27236 h 204267"/>
                <a:gd name="connsiteX1" fmla="*/ 86473 w 136178"/>
                <a:gd name="connsiteY1" fmla="*/ 227417 h 204267"/>
                <a:gd name="connsiteX2" fmla="*/ 52429 w 136178"/>
                <a:gd name="connsiteY2" fmla="*/ 227417 h 204267"/>
                <a:gd name="connsiteX3" fmla="*/ 52429 w 136178"/>
                <a:gd name="connsiteY3" fmla="*/ 27236 h 204267"/>
                <a:gd name="connsiteX4" fmla="*/ 0 w 136178"/>
                <a:gd name="connsiteY4" fmla="*/ 27236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7236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6473" y="27236"/>
                  </a:moveTo>
                  <a:lnTo>
                    <a:pt x="86473" y="227417"/>
                  </a:lnTo>
                  <a:lnTo>
                    <a:pt x="52429" y="227417"/>
                  </a:lnTo>
                  <a:lnTo>
                    <a:pt x="52429" y="27236"/>
                  </a:lnTo>
                  <a:lnTo>
                    <a:pt x="0" y="27236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7236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9" name="Vrije vorm: vorm 26">
              <a:extLst>
                <a:ext uri="{FF2B5EF4-FFF2-40B4-BE49-F238E27FC236}">
                  <a16:creationId xmlns:a16="http://schemas.microsoft.com/office/drawing/2014/main" id="{6C766E2A-2B83-4C27-A230-A8EBFF30A198}"/>
                </a:ext>
              </a:extLst>
            </p:cNvPr>
            <p:cNvSpPr/>
            <p:nvPr/>
          </p:nvSpPr>
          <p:spPr>
            <a:xfrm>
              <a:off x="14922357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1067 w 136178"/>
                <a:gd name="connsiteY2" fmla="*/ 227077 h 204267"/>
                <a:gd name="connsiteX3" fmla="*/ 51067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1067" y="227077"/>
                  </a:lnTo>
                  <a:lnTo>
                    <a:pt x="51067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0" name="Vrije vorm: vorm 27">
              <a:extLst>
                <a:ext uri="{FF2B5EF4-FFF2-40B4-BE49-F238E27FC236}">
                  <a16:creationId xmlns:a16="http://schemas.microsoft.com/office/drawing/2014/main" id="{A94816F7-47DC-404F-9158-DFBC8B760621}"/>
                </a:ext>
              </a:extLst>
            </p:cNvPr>
            <p:cNvSpPr/>
            <p:nvPr/>
          </p:nvSpPr>
          <p:spPr>
            <a:xfrm>
              <a:off x="15698231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3790 w 136178"/>
                <a:gd name="connsiteY2" fmla="*/ 227077 h 204267"/>
                <a:gd name="connsiteX3" fmla="*/ 53790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3790" y="227077"/>
                  </a:lnTo>
                  <a:lnTo>
                    <a:pt x="53790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1" name="Vrije vorm: vorm 28">
              <a:extLst>
                <a:ext uri="{FF2B5EF4-FFF2-40B4-BE49-F238E27FC236}">
                  <a16:creationId xmlns:a16="http://schemas.microsoft.com/office/drawing/2014/main" id="{53535D1F-C787-4426-8FCA-9F50F061CDAC}"/>
                </a:ext>
              </a:extLst>
            </p:cNvPr>
            <p:cNvSpPr/>
            <p:nvPr/>
          </p:nvSpPr>
          <p:spPr>
            <a:xfrm>
              <a:off x="15079643" y="8687277"/>
              <a:ext cx="238312" cy="204267"/>
            </a:xfrm>
            <a:custGeom>
              <a:avLst/>
              <a:gdLst>
                <a:gd name="connsiteX0" fmla="*/ 205288 w 238311"/>
                <a:gd name="connsiteY0" fmla="*/ 227077 h 204267"/>
                <a:gd name="connsiteX1" fmla="*/ 164094 w 238311"/>
                <a:gd name="connsiteY1" fmla="*/ 227077 h 204267"/>
                <a:gd name="connsiteX2" fmla="*/ 130050 w 238311"/>
                <a:gd name="connsiteY2" fmla="*/ 36428 h 204267"/>
                <a:gd name="connsiteX3" fmla="*/ 90558 w 238311"/>
                <a:gd name="connsiteY3" fmla="*/ 227077 h 204267"/>
                <a:gd name="connsiteX4" fmla="*/ 49705 w 238311"/>
                <a:gd name="connsiteY4" fmla="*/ 227077 h 204267"/>
                <a:gd name="connsiteX5" fmla="*/ 0 w 238311"/>
                <a:gd name="connsiteY5" fmla="*/ 0 h 204267"/>
                <a:gd name="connsiteX6" fmla="*/ 37108 w 238311"/>
                <a:gd name="connsiteY6" fmla="*/ 0 h 204267"/>
                <a:gd name="connsiteX7" fmla="*/ 71153 w 238311"/>
                <a:gd name="connsiteY7" fmla="*/ 189968 h 204267"/>
                <a:gd name="connsiteX8" fmla="*/ 109964 w 238311"/>
                <a:gd name="connsiteY8" fmla="*/ 0 h 204267"/>
                <a:gd name="connsiteX9" fmla="*/ 151158 w 238311"/>
                <a:gd name="connsiteY9" fmla="*/ 0 h 204267"/>
                <a:gd name="connsiteX10" fmla="*/ 186564 w 238311"/>
                <a:gd name="connsiteY10" fmla="*/ 190990 h 204267"/>
                <a:gd name="connsiteX11" fmla="*/ 222991 w 238311"/>
                <a:gd name="connsiteY11" fmla="*/ 1021 h 204267"/>
                <a:gd name="connsiteX12" fmla="*/ 257036 w 238311"/>
                <a:gd name="connsiteY12" fmla="*/ 1021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8311" h="204267">
                  <a:moveTo>
                    <a:pt x="205288" y="227077"/>
                  </a:moveTo>
                  <a:lnTo>
                    <a:pt x="164094" y="227077"/>
                  </a:lnTo>
                  <a:lnTo>
                    <a:pt x="130050" y="36428"/>
                  </a:lnTo>
                  <a:lnTo>
                    <a:pt x="90558" y="227077"/>
                  </a:lnTo>
                  <a:lnTo>
                    <a:pt x="49705" y="227077"/>
                  </a:lnTo>
                  <a:lnTo>
                    <a:pt x="0" y="0"/>
                  </a:lnTo>
                  <a:lnTo>
                    <a:pt x="37108" y="0"/>
                  </a:lnTo>
                  <a:lnTo>
                    <a:pt x="71153" y="189968"/>
                  </a:lnTo>
                  <a:lnTo>
                    <a:pt x="109964" y="0"/>
                  </a:lnTo>
                  <a:lnTo>
                    <a:pt x="151158" y="0"/>
                  </a:lnTo>
                  <a:lnTo>
                    <a:pt x="186564" y="190990"/>
                  </a:lnTo>
                  <a:lnTo>
                    <a:pt x="222991" y="1021"/>
                  </a:lnTo>
                  <a:lnTo>
                    <a:pt x="257036" y="1021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2" name="Vrije vorm: vorm 29">
              <a:extLst>
                <a:ext uri="{FF2B5EF4-FFF2-40B4-BE49-F238E27FC236}">
                  <a16:creationId xmlns:a16="http://schemas.microsoft.com/office/drawing/2014/main" id="{A74441C9-0D00-4DF8-A0DB-3C7CA4482609}"/>
                </a:ext>
              </a:extLst>
            </p:cNvPr>
            <p:cNvSpPr/>
            <p:nvPr/>
          </p:nvSpPr>
          <p:spPr>
            <a:xfrm>
              <a:off x="16012122" y="8882693"/>
              <a:ext cx="34045" cy="34045"/>
            </a:xfrm>
            <a:custGeom>
              <a:avLst/>
              <a:gdLst>
                <a:gd name="connsiteX0" fmla="*/ 36768 w 34044"/>
                <a:gd name="connsiteY0" fmla="*/ 18384 h 34044"/>
                <a:gd name="connsiteX1" fmla="*/ 18384 w 34044"/>
                <a:gd name="connsiteY1" fmla="*/ 36768 h 34044"/>
                <a:gd name="connsiteX2" fmla="*/ 0 w 34044"/>
                <a:gd name="connsiteY2" fmla="*/ 18384 h 34044"/>
                <a:gd name="connsiteX3" fmla="*/ 18384 w 34044"/>
                <a:gd name="connsiteY3" fmla="*/ 0 h 34044"/>
                <a:gd name="connsiteX4" fmla="*/ 36768 w 34044"/>
                <a:gd name="connsiteY4" fmla="*/ 18384 h 3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44" h="34044">
                  <a:moveTo>
                    <a:pt x="36768" y="18384"/>
                  </a:moveTo>
                  <a:cubicBezTo>
                    <a:pt x="36768" y="28536"/>
                    <a:pt x="28536" y="36768"/>
                    <a:pt x="18384" y="36768"/>
                  </a:cubicBezTo>
                  <a:cubicBezTo>
                    <a:pt x="8232" y="36768"/>
                    <a:pt x="0" y="28536"/>
                    <a:pt x="0" y="18384"/>
                  </a:cubicBezTo>
                  <a:cubicBezTo>
                    <a:pt x="0" y="8232"/>
                    <a:pt x="8232" y="0"/>
                    <a:pt x="18384" y="0"/>
                  </a:cubicBezTo>
                  <a:cubicBezTo>
                    <a:pt x="28536" y="0"/>
                    <a:pt x="36768" y="8232"/>
                    <a:pt x="36768" y="18384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3" name="Vrije vorm: vorm 30">
              <a:extLst>
                <a:ext uri="{FF2B5EF4-FFF2-40B4-BE49-F238E27FC236}">
                  <a16:creationId xmlns:a16="http://schemas.microsoft.com/office/drawing/2014/main" id="{D56DDB50-77BF-430B-B807-0DB41BC33B2B}"/>
                </a:ext>
              </a:extLst>
            </p:cNvPr>
            <p:cNvSpPr/>
            <p:nvPr/>
          </p:nvSpPr>
          <p:spPr>
            <a:xfrm>
              <a:off x="15885136" y="8389047"/>
              <a:ext cx="136178" cy="204267"/>
            </a:xfrm>
            <a:custGeom>
              <a:avLst/>
              <a:gdLst>
                <a:gd name="connsiteX0" fmla="*/ 94984 w 136178"/>
                <a:gd name="connsiteY0" fmla="*/ 140604 h 204267"/>
                <a:gd name="connsiteX1" fmla="*/ 94984 w 136178"/>
                <a:gd name="connsiteY1" fmla="*/ 227417 h 204267"/>
                <a:gd name="connsiteX2" fmla="*/ 60940 w 136178"/>
                <a:gd name="connsiteY2" fmla="*/ 227417 h 204267"/>
                <a:gd name="connsiteX3" fmla="*/ 60940 w 136178"/>
                <a:gd name="connsiteY3" fmla="*/ 140604 h 204267"/>
                <a:gd name="connsiteX4" fmla="*/ 0 w 136178"/>
                <a:gd name="connsiteY4" fmla="*/ 0 h 204267"/>
                <a:gd name="connsiteX5" fmla="*/ 39151 w 136178"/>
                <a:gd name="connsiteY5" fmla="*/ 0 h 204267"/>
                <a:gd name="connsiteX6" fmla="*/ 80005 w 136178"/>
                <a:gd name="connsiteY6" fmla="*/ 108602 h 204267"/>
                <a:gd name="connsiteX7" fmla="*/ 121539 w 136178"/>
                <a:gd name="connsiteY7" fmla="*/ 0 h 204267"/>
                <a:gd name="connsiteX8" fmla="*/ 157966 w 136178"/>
                <a:gd name="connsiteY8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178" h="204267">
                  <a:moveTo>
                    <a:pt x="94984" y="140604"/>
                  </a:moveTo>
                  <a:lnTo>
                    <a:pt x="94984" y="227417"/>
                  </a:lnTo>
                  <a:lnTo>
                    <a:pt x="60940" y="227417"/>
                  </a:lnTo>
                  <a:lnTo>
                    <a:pt x="60940" y="140604"/>
                  </a:lnTo>
                  <a:lnTo>
                    <a:pt x="0" y="0"/>
                  </a:lnTo>
                  <a:lnTo>
                    <a:pt x="39151" y="0"/>
                  </a:lnTo>
                  <a:lnTo>
                    <a:pt x="80005" y="108602"/>
                  </a:lnTo>
                  <a:lnTo>
                    <a:pt x="121539" y="0"/>
                  </a:lnTo>
                  <a:lnTo>
                    <a:pt x="157966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4" name="Vrije vorm: vorm 31">
              <a:extLst>
                <a:ext uri="{FF2B5EF4-FFF2-40B4-BE49-F238E27FC236}">
                  <a16:creationId xmlns:a16="http://schemas.microsoft.com/office/drawing/2014/main" id="{FE2D638B-792A-4D27-BB8A-7D523BB75726}"/>
                </a:ext>
              </a:extLst>
            </p:cNvPr>
            <p:cNvSpPr/>
            <p:nvPr/>
          </p:nvSpPr>
          <p:spPr>
            <a:xfrm>
              <a:off x="14530844" y="8682580"/>
              <a:ext cx="136178" cy="204267"/>
            </a:xfrm>
            <a:custGeom>
              <a:avLst/>
              <a:gdLst>
                <a:gd name="connsiteX0" fmla="*/ 147074 w 136178"/>
                <a:gd name="connsiteY0" fmla="*/ 120449 h 204267"/>
                <a:gd name="connsiteX1" fmla="*/ 136180 w 136178"/>
                <a:gd name="connsiteY1" fmla="*/ 203517 h 204267"/>
                <a:gd name="connsiteX2" fmla="*/ 72857 w 136178"/>
                <a:gd name="connsiteY2" fmla="*/ 235859 h 204267"/>
                <a:gd name="connsiteX3" fmla="*/ 11917 w 136178"/>
                <a:gd name="connsiteY3" fmla="*/ 204879 h 204267"/>
                <a:gd name="connsiteX4" fmla="*/ 3066 w 136178"/>
                <a:gd name="connsiteY4" fmla="*/ 170834 h 204267"/>
                <a:gd name="connsiteX5" fmla="*/ 2 w 136178"/>
                <a:gd name="connsiteY5" fmla="*/ 120789 h 204267"/>
                <a:gd name="connsiteX6" fmla="*/ 4427 w 136178"/>
                <a:gd name="connsiteY6" fmla="*/ 59509 h 204267"/>
                <a:gd name="connsiteX7" fmla="*/ 20428 w 136178"/>
                <a:gd name="connsiteY7" fmla="*/ 20698 h 204267"/>
                <a:gd name="connsiteX8" fmla="*/ 74219 w 136178"/>
                <a:gd name="connsiteY8" fmla="*/ 271 h 204267"/>
                <a:gd name="connsiteX9" fmla="*/ 128009 w 136178"/>
                <a:gd name="connsiteY9" fmla="*/ 18655 h 204267"/>
                <a:gd name="connsiteX10" fmla="*/ 144350 w 136178"/>
                <a:gd name="connsiteY10" fmla="*/ 59509 h 204267"/>
                <a:gd name="connsiteX11" fmla="*/ 147074 w 136178"/>
                <a:gd name="connsiteY11" fmla="*/ 120449 h 204267"/>
                <a:gd name="connsiteX12" fmla="*/ 110646 w 136178"/>
                <a:gd name="connsiteY12" fmla="*/ 116363 h 204267"/>
                <a:gd name="connsiteX13" fmla="*/ 107923 w 136178"/>
                <a:gd name="connsiteY13" fmla="*/ 59509 h 204267"/>
                <a:gd name="connsiteX14" fmla="*/ 73878 w 136178"/>
                <a:gd name="connsiteY14" fmla="*/ 25464 h 204267"/>
                <a:gd name="connsiteX15" fmla="*/ 39834 w 136178"/>
                <a:gd name="connsiteY15" fmla="*/ 59509 h 204267"/>
                <a:gd name="connsiteX16" fmla="*/ 39834 w 136178"/>
                <a:gd name="connsiteY16" fmla="*/ 79595 h 204267"/>
                <a:gd name="connsiteX17" fmla="*/ 39834 w 136178"/>
                <a:gd name="connsiteY17" fmla="*/ 113640 h 204267"/>
                <a:gd name="connsiteX18" fmla="*/ 39834 w 136178"/>
                <a:gd name="connsiteY18" fmla="*/ 147684 h 204267"/>
                <a:gd name="connsiteX19" fmla="*/ 41536 w 136178"/>
                <a:gd name="connsiteY19" fmla="*/ 169132 h 204267"/>
                <a:gd name="connsiteX20" fmla="*/ 51749 w 136178"/>
                <a:gd name="connsiteY20" fmla="*/ 196368 h 204267"/>
                <a:gd name="connsiteX21" fmla="*/ 76261 w 136178"/>
                <a:gd name="connsiteY21" fmla="*/ 206241 h 204267"/>
                <a:gd name="connsiteX22" fmla="*/ 110306 w 136178"/>
                <a:gd name="connsiteY22" fmla="*/ 172196 h 204267"/>
                <a:gd name="connsiteX23" fmla="*/ 112008 w 136178"/>
                <a:gd name="connsiteY23" fmla="*/ 150748 h 204267"/>
                <a:gd name="connsiteX24" fmla="*/ 110646 w 136178"/>
                <a:gd name="connsiteY24" fmla="*/ 116363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6178" h="204267">
                  <a:moveTo>
                    <a:pt x="147074" y="120449"/>
                  </a:moveTo>
                  <a:cubicBezTo>
                    <a:pt x="148939" y="148586"/>
                    <a:pt x="145237" y="176813"/>
                    <a:pt x="136180" y="203517"/>
                  </a:cubicBezTo>
                  <a:cubicBezTo>
                    <a:pt x="123828" y="226395"/>
                    <a:pt x="98631" y="239264"/>
                    <a:pt x="72857" y="235859"/>
                  </a:cubicBezTo>
                  <a:cubicBezTo>
                    <a:pt x="48135" y="238876"/>
                    <a:pt x="24048" y="226630"/>
                    <a:pt x="11917" y="204879"/>
                  </a:cubicBezTo>
                  <a:cubicBezTo>
                    <a:pt x="7071" y="194111"/>
                    <a:pt x="4078" y="182600"/>
                    <a:pt x="3066" y="170834"/>
                  </a:cubicBezTo>
                  <a:cubicBezTo>
                    <a:pt x="1076" y="154227"/>
                    <a:pt x="53" y="137515"/>
                    <a:pt x="2" y="120789"/>
                  </a:cubicBezTo>
                  <a:cubicBezTo>
                    <a:pt x="-57" y="100281"/>
                    <a:pt x="1422" y="79796"/>
                    <a:pt x="4427" y="59509"/>
                  </a:cubicBezTo>
                  <a:cubicBezTo>
                    <a:pt x="6146" y="45360"/>
                    <a:pt x="11677" y="31946"/>
                    <a:pt x="20428" y="20698"/>
                  </a:cubicBezTo>
                  <a:cubicBezTo>
                    <a:pt x="34459" y="6275"/>
                    <a:pt x="54151" y="-1202"/>
                    <a:pt x="74219" y="271"/>
                  </a:cubicBezTo>
                  <a:cubicBezTo>
                    <a:pt x="93940" y="-1468"/>
                    <a:pt x="113477" y="5210"/>
                    <a:pt x="128009" y="18655"/>
                  </a:cubicBezTo>
                  <a:cubicBezTo>
                    <a:pt x="137317" y="30391"/>
                    <a:pt x="142996" y="44590"/>
                    <a:pt x="144350" y="59509"/>
                  </a:cubicBezTo>
                  <a:cubicBezTo>
                    <a:pt x="146479" y="79748"/>
                    <a:pt x="147388" y="100100"/>
                    <a:pt x="147074" y="120449"/>
                  </a:cubicBezTo>
                  <a:close/>
                  <a:moveTo>
                    <a:pt x="110646" y="116363"/>
                  </a:moveTo>
                  <a:cubicBezTo>
                    <a:pt x="111042" y="97373"/>
                    <a:pt x="110132" y="78376"/>
                    <a:pt x="107923" y="59509"/>
                  </a:cubicBezTo>
                  <a:cubicBezTo>
                    <a:pt x="103610" y="36811"/>
                    <a:pt x="92262" y="25464"/>
                    <a:pt x="73878" y="25464"/>
                  </a:cubicBezTo>
                  <a:cubicBezTo>
                    <a:pt x="55835" y="25464"/>
                    <a:pt x="44260" y="37039"/>
                    <a:pt x="39834" y="59509"/>
                  </a:cubicBezTo>
                  <a:cubicBezTo>
                    <a:pt x="39438" y="66199"/>
                    <a:pt x="39438" y="72905"/>
                    <a:pt x="39834" y="79595"/>
                  </a:cubicBezTo>
                  <a:cubicBezTo>
                    <a:pt x="39834" y="88787"/>
                    <a:pt x="39834" y="100703"/>
                    <a:pt x="39834" y="113640"/>
                  </a:cubicBezTo>
                  <a:cubicBezTo>
                    <a:pt x="39834" y="126577"/>
                    <a:pt x="39834" y="138833"/>
                    <a:pt x="39834" y="147684"/>
                  </a:cubicBezTo>
                  <a:cubicBezTo>
                    <a:pt x="39834" y="156536"/>
                    <a:pt x="39834" y="164026"/>
                    <a:pt x="41536" y="169132"/>
                  </a:cubicBezTo>
                  <a:cubicBezTo>
                    <a:pt x="42595" y="178927"/>
                    <a:pt x="46108" y="188292"/>
                    <a:pt x="51749" y="196368"/>
                  </a:cubicBezTo>
                  <a:cubicBezTo>
                    <a:pt x="57886" y="203367"/>
                    <a:pt x="66986" y="207034"/>
                    <a:pt x="76261" y="206241"/>
                  </a:cubicBezTo>
                  <a:cubicBezTo>
                    <a:pt x="94986" y="206241"/>
                    <a:pt x="106221" y="194325"/>
                    <a:pt x="110306" y="172196"/>
                  </a:cubicBezTo>
                  <a:cubicBezTo>
                    <a:pt x="111240" y="165081"/>
                    <a:pt x="111808" y="157921"/>
                    <a:pt x="112008" y="150748"/>
                  </a:cubicBezTo>
                  <a:cubicBezTo>
                    <a:pt x="110306" y="143258"/>
                    <a:pt x="110646" y="131002"/>
                    <a:pt x="110646" y="116363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5" name="Vrije vorm: vorm 32">
              <a:extLst>
                <a:ext uri="{FF2B5EF4-FFF2-40B4-BE49-F238E27FC236}">
                  <a16:creationId xmlns:a16="http://schemas.microsoft.com/office/drawing/2014/main" id="{1584DEED-7D7F-4AA9-82F7-3DAA492064E5}"/>
                </a:ext>
              </a:extLst>
            </p:cNvPr>
            <p:cNvSpPr/>
            <p:nvPr/>
          </p:nvSpPr>
          <p:spPr>
            <a:xfrm>
              <a:off x="14723197" y="8687277"/>
              <a:ext cx="102134" cy="204267"/>
            </a:xfrm>
            <a:custGeom>
              <a:avLst/>
              <a:gdLst>
                <a:gd name="connsiteX0" fmla="*/ 34045 w 102133"/>
                <a:gd name="connsiteY0" fmla="*/ 26895 h 204267"/>
                <a:gd name="connsiteX1" fmla="*/ 34045 w 102133"/>
                <a:gd name="connsiteY1" fmla="*/ 96686 h 204267"/>
                <a:gd name="connsiteX2" fmla="*/ 102133 w 102133"/>
                <a:gd name="connsiteY2" fmla="*/ 96686 h 204267"/>
                <a:gd name="connsiteX3" fmla="*/ 102133 w 102133"/>
                <a:gd name="connsiteY3" fmla="*/ 122901 h 204267"/>
                <a:gd name="connsiteX4" fmla="*/ 34045 w 102133"/>
                <a:gd name="connsiteY4" fmla="*/ 122901 h 204267"/>
                <a:gd name="connsiteX5" fmla="*/ 34045 w 102133"/>
                <a:gd name="connsiteY5" fmla="*/ 225034 h 204267"/>
                <a:gd name="connsiteX6" fmla="*/ 0 w 102133"/>
                <a:gd name="connsiteY6" fmla="*/ 225034 h 204267"/>
                <a:gd name="connsiteX7" fmla="*/ 0 w 102133"/>
                <a:gd name="connsiteY7" fmla="*/ 0 h 204267"/>
                <a:gd name="connsiteX8" fmla="*/ 105197 w 102133"/>
                <a:gd name="connsiteY8" fmla="*/ 0 h 204267"/>
                <a:gd name="connsiteX9" fmla="*/ 105197 w 102133"/>
                <a:gd name="connsiteY9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133" h="204267">
                  <a:moveTo>
                    <a:pt x="34045" y="26895"/>
                  </a:moveTo>
                  <a:lnTo>
                    <a:pt x="34045" y="96686"/>
                  </a:lnTo>
                  <a:lnTo>
                    <a:pt x="102133" y="96686"/>
                  </a:lnTo>
                  <a:lnTo>
                    <a:pt x="102133" y="122901"/>
                  </a:lnTo>
                  <a:lnTo>
                    <a:pt x="34045" y="122901"/>
                  </a:lnTo>
                  <a:lnTo>
                    <a:pt x="34045" y="225034"/>
                  </a:lnTo>
                  <a:lnTo>
                    <a:pt x="0" y="225034"/>
                  </a:lnTo>
                  <a:lnTo>
                    <a:pt x="0" y="0"/>
                  </a:lnTo>
                  <a:lnTo>
                    <a:pt x="105197" y="0"/>
                  </a:lnTo>
                  <a:lnTo>
                    <a:pt x="105197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69676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3" descr="Afbeelding met persoon, binnen, venster, tafel&#10;&#10;Beschrijving is gegenereerd met zeer hoge betrouwbaarheid">
            <a:extLst>
              <a:ext uri="{FF2B5EF4-FFF2-40B4-BE49-F238E27FC236}">
                <a16:creationId xmlns:a16="http://schemas.microsoft.com/office/drawing/2014/main" id="{58122E74-23A9-43D5-8DFA-A47BABF38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4" y="-2249"/>
            <a:ext cx="16257105" cy="9147043"/>
          </a:xfrm>
          <a:prstGeom prst="rect">
            <a:avLst/>
          </a:prstGeom>
        </p:spPr>
      </p:pic>
      <p:sp>
        <p:nvSpPr>
          <p:cNvPr id="36" name="Tijdelijke aanduiding voor SmartArt 7">
            <a:extLst>
              <a:ext uri="{FF2B5EF4-FFF2-40B4-BE49-F238E27FC236}">
                <a16:creationId xmlns:a16="http://schemas.microsoft.com/office/drawing/2014/main" id="{A1968B7C-0DB1-43D1-B8F2-0822C82044DC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0" y="4913859"/>
            <a:ext cx="6176962" cy="3131564"/>
          </a:xfrm>
        </p:spPr>
      </p:sp>
      <p:sp>
        <p:nvSpPr>
          <p:cNvPr id="34" name="Titel 3">
            <a:extLst>
              <a:ext uri="{FF2B5EF4-FFF2-40B4-BE49-F238E27FC236}">
                <a16:creationId xmlns:a16="http://schemas.microsoft.com/office/drawing/2014/main" id="{2E914AFC-405A-46E3-A3DC-35ADF01E7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944" y="4901056"/>
            <a:ext cx="6176962" cy="1454150"/>
          </a:xfrm>
        </p:spPr>
        <p:txBody>
          <a:bodyPr/>
          <a:lstStyle/>
          <a:p>
            <a:r>
              <a:rPr lang="da-DK" sz="3200">
                <a:solidFill>
                  <a:srgbClr val="822433"/>
                </a:solidFill>
                <a:latin typeface="Arial Narrow"/>
              </a:rPr>
              <a:t>SHAPING2030</a:t>
            </a:r>
            <a:endParaRPr lang="nl-NL" sz="3200">
              <a:solidFill>
                <a:srgbClr val="822433"/>
              </a:solidFill>
            </a:endParaRPr>
          </a:p>
        </p:txBody>
      </p:sp>
      <p:sp>
        <p:nvSpPr>
          <p:cNvPr id="35" name="Tijdelijke aanduiding voor inhoud 6">
            <a:extLst>
              <a:ext uri="{FF2B5EF4-FFF2-40B4-BE49-F238E27FC236}">
                <a16:creationId xmlns:a16="http://schemas.microsoft.com/office/drawing/2014/main" id="{28B609EB-3597-401E-8B8F-DB73C9011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944" y="5948099"/>
            <a:ext cx="7308056" cy="2097324"/>
          </a:xfrm>
        </p:spPr>
        <p:txBody>
          <a:bodyPr vert="horz" wrap="square" lIns="0" tIns="0" rIns="72000" bIns="360000" rtlCol="0" anchor="t">
            <a:spAutoFit/>
          </a:bodyPr>
          <a:lstStyle/>
          <a:p>
            <a:pPr marL="514350" indent="-514350">
              <a:buClr>
                <a:srgbClr val="822433"/>
              </a:buClr>
              <a:buAutoNum type="arabicPeriod"/>
            </a:pPr>
            <a:r>
              <a:rPr lang="en-US" sz="3200">
                <a:latin typeface="Arial Narrow"/>
              </a:rPr>
              <a:t>Mission 2020-2030</a:t>
            </a:r>
          </a:p>
          <a:p>
            <a:pPr marL="514350" indent="-514350">
              <a:buClr>
                <a:srgbClr val="822433"/>
              </a:buClr>
              <a:buAutoNum type="arabicPeriod"/>
            </a:pPr>
            <a:r>
              <a:rPr lang="en-US" sz="3200">
                <a:latin typeface="Arial Narrow"/>
              </a:rPr>
              <a:t>Vision 2020-2030</a:t>
            </a:r>
          </a:p>
          <a:p>
            <a:pPr marL="514350" indent="-514350">
              <a:buClr>
                <a:srgbClr val="822433"/>
              </a:buClr>
              <a:buAutoNum type="arabicPeriod"/>
            </a:pPr>
            <a:r>
              <a:rPr lang="en-US" sz="3200">
                <a:latin typeface="Arial Narrow"/>
              </a:rPr>
              <a:t>Strategy 2020-2030</a:t>
            </a:r>
          </a:p>
        </p:txBody>
      </p:sp>
      <p:grpSp>
        <p:nvGrpSpPr>
          <p:cNvPr id="37" name="Graphic 8">
            <a:extLst>
              <a:ext uri="{FF2B5EF4-FFF2-40B4-BE49-F238E27FC236}">
                <a16:creationId xmlns:a16="http://schemas.microsoft.com/office/drawing/2014/main" id="{51B29BC5-5F0E-40DE-81B2-C2891C0B7FD9}"/>
              </a:ext>
            </a:extLst>
          </p:cNvPr>
          <p:cNvGrpSpPr/>
          <p:nvPr/>
        </p:nvGrpSpPr>
        <p:grpSpPr>
          <a:xfrm>
            <a:off x="14530844" y="8384621"/>
            <a:ext cx="1515323" cy="532117"/>
            <a:chOff x="14530844" y="8384621"/>
            <a:chExt cx="1515323" cy="532117"/>
          </a:xfrm>
          <a:solidFill>
            <a:schemeClr val="bg1"/>
          </a:solidFill>
        </p:grpSpPr>
        <p:sp>
          <p:nvSpPr>
            <p:cNvPr id="38" name="Vrije vorm: vorm 14">
              <a:extLst>
                <a:ext uri="{FF2B5EF4-FFF2-40B4-BE49-F238E27FC236}">
                  <a16:creationId xmlns:a16="http://schemas.microsoft.com/office/drawing/2014/main" id="{91975325-5CC7-4D4E-8A13-415368096521}"/>
                </a:ext>
              </a:extLst>
            </p:cNvPr>
            <p:cNvSpPr/>
            <p:nvPr/>
          </p:nvSpPr>
          <p:spPr>
            <a:xfrm>
              <a:off x="14530846" y="8389047"/>
              <a:ext cx="136178" cy="204267"/>
            </a:xfrm>
            <a:custGeom>
              <a:avLst/>
              <a:gdLst>
                <a:gd name="connsiteX0" fmla="*/ 143327 w 136178"/>
                <a:gd name="connsiteY0" fmla="*/ 152860 h 204267"/>
                <a:gd name="connsiteX1" fmla="*/ 72174 w 136178"/>
                <a:gd name="connsiteY1" fmla="*/ 231503 h 204267"/>
                <a:gd name="connsiteX2" fmla="*/ 0 w 136178"/>
                <a:gd name="connsiteY2" fmla="*/ 148775 h 204267"/>
                <a:gd name="connsiteX3" fmla="*/ 0 w 136178"/>
                <a:gd name="connsiteY3" fmla="*/ 0 h 204267"/>
                <a:gd name="connsiteX4" fmla="*/ 34045 w 136178"/>
                <a:gd name="connsiteY4" fmla="*/ 0 h 204267"/>
                <a:gd name="connsiteX5" fmla="*/ 34045 w 136178"/>
                <a:gd name="connsiteY5" fmla="*/ 148775 h 204267"/>
                <a:gd name="connsiteX6" fmla="*/ 70132 w 136178"/>
                <a:gd name="connsiteY6" fmla="*/ 206650 h 204267"/>
                <a:gd name="connsiteX7" fmla="*/ 108942 w 136178"/>
                <a:gd name="connsiteY7" fmla="*/ 148775 h 204267"/>
                <a:gd name="connsiteX8" fmla="*/ 108942 w 136178"/>
                <a:gd name="connsiteY8" fmla="*/ 0 h 204267"/>
                <a:gd name="connsiteX9" fmla="*/ 142987 w 136178"/>
                <a:gd name="connsiteY9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143327" y="152860"/>
                  </a:moveTo>
                  <a:cubicBezTo>
                    <a:pt x="143327" y="212438"/>
                    <a:pt x="118815" y="231503"/>
                    <a:pt x="72174" y="231503"/>
                  </a:cubicBezTo>
                  <a:cubicBezTo>
                    <a:pt x="19065" y="231503"/>
                    <a:pt x="0" y="204948"/>
                    <a:pt x="0" y="148775"/>
                  </a:cubicBezTo>
                  <a:lnTo>
                    <a:pt x="0" y="0"/>
                  </a:lnTo>
                  <a:lnTo>
                    <a:pt x="34045" y="0"/>
                  </a:lnTo>
                  <a:lnTo>
                    <a:pt x="34045" y="148775"/>
                  </a:lnTo>
                  <a:cubicBezTo>
                    <a:pt x="34045" y="168861"/>
                    <a:pt x="34045" y="206650"/>
                    <a:pt x="70132" y="206650"/>
                  </a:cubicBezTo>
                  <a:cubicBezTo>
                    <a:pt x="102134" y="205289"/>
                    <a:pt x="108942" y="182819"/>
                    <a:pt x="108942" y="148775"/>
                  </a:cubicBezTo>
                  <a:lnTo>
                    <a:pt x="108942" y="0"/>
                  </a:lnTo>
                  <a:lnTo>
                    <a:pt x="14298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9" name="Vrije vorm: vorm 15">
              <a:extLst>
                <a:ext uri="{FF2B5EF4-FFF2-40B4-BE49-F238E27FC236}">
                  <a16:creationId xmlns:a16="http://schemas.microsoft.com/office/drawing/2014/main" id="{40020E9F-FB6C-498B-B126-4D4983F98522}"/>
                </a:ext>
              </a:extLst>
            </p:cNvPr>
            <p:cNvSpPr/>
            <p:nvPr/>
          </p:nvSpPr>
          <p:spPr>
            <a:xfrm>
              <a:off x="15518136" y="8687277"/>
              <a:ext cx="136178" cy="204267"/>
            </a:xfrm>
            <a:custGeom>
              <a:avLst/>
              <a:gdLst>
                <a:gd name="connsiteX0" fmla="*/ 98729 w 136178"/>
                <a:gd name="connsiteY0" fmla="*/ 227077 h 204267"/>
                <a:gd name="connsiteX1" fmla="*/ 30640 w 136178"/>
                <a:gd name="connsiteY1" fmla="*/ 30640 h 204267"/>
                <a:gd name="connsiteX2" fmla="*/ 30640 w 136178"/>
                <a:gd name="connsiteY2" fmla="*/ 227077 h 204267"/>
                <a:gd name="connsiteX3" fmla="*/ 0 w 136178"/>
                <a:gd name="connsiteY3" fmla="*/ 22707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0817 w 136178"/>
                <a:gd name="connsiteY8" fmla="*/ 0 h 204267"/>
                <a:gd name="connsiteX9" fmla="*/ 150817 w 136178"/>
                <a:gd name="connsiteY9" fmla="*/ 22707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8729" y="227077"/>
                  </a:moveTo>
                  <a:lnTo>
                    <a:pt x="30640" y="30640"/>
                  </a:lnTo>
                  <a:lnTo>
                    <a:pt x="30640" y="227077"/>
                  </a:lnTo>
                  <a:lnTo>
                    <a:pt x="0" y="22707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0817" y="0"/>
                  </a:lnTo>
                  <a:lnTo>
                    <a:pt x="150817" y="22707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0" name="Vrije vorm: vorm 16">
              <a:extLst>
                <a:ext uri="{FF2B5EF4-FFF2-40B4-BE49-F238E27FC236}">
                  <a16:creationId xmlns:a16="http://schemas.microsoft.com/office/drawing/2014/main" id="{563DBA29-4603-4A7F-8DA2-F1912C841321}"/>
                </a:ext>
              </a:extLst>
            </p:cNvPr>
            <p:cNvSpPr/>
            <p:nvPr/>
          </p:nvSpPr>
          <p:spPr>
            <a:xfrm>
              <a:off x="14720133" y="8389047"/>
              <a:ext cx="136178" cy="204267"/>
            </a:xfrm>
            <a:custGeom>
              <a:avLst/>
              <a:gdLst>
                <a:gd name="connsiteX0" fmla="*/ 97708 w 136178"/>
                <a:gd name="connsiteY0" fmla="*/ 227417 h 204267"/>
                <a:gd name="connsiteX1" fmla="*/ 29619 w 136178"/>
                <a:gd name="connsiteY1" fmla="*/ 30981 h 204267"/>
                <a:gd name="connsiteX2" fmla="*/ 29619 w 136178"/>
                <a:gd name="connsiteY2" fmla="*/ 227417 h 204267"/>
                <a:gd name="connsiteX3" fmla="*/ 0 w 136178"/>
                <a:gd name="connsiteY3" fmla="*/ 22741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1158 w 136178"/>
                <a:gd name="connsiteY8" fmla="*/ 0 h 204267"/>
                <a:gd name="connsiteX9" fmla="*/ 151158 w 136178"/>
                <a:gd name="connsiteY9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7708" y="227417"/>
                  </a:moveTo>
                  <a:lnTo>
                    <a:pt x="29619" y="30981"/>
                  </a:lnTo>
                  <a:lnTo>
                    <a:pt x="29619" y="227417"/>
                  </a:lnTo>
                  <a:lnTo>
                    <a:pt x="0" y="22741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1158" y="0"/>
                  </a:lnTo>
                  <a:lnTo>
                    <a:pt x="151158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1" name="Vrije vorm: vorm 17">
              <a:extLst>
                <a:ext uri="{FF2B5EF4-FFF2-40B4-BE49-F238E27FC236}">
                  <a16:creationId xmlns:a16="http://schemas.microsoft.com/office/drawing/2014/main" id="{8329879C-B3AE-4B54-88BA-702CF9DB35DD}"/>
                </a:ext>
              </a:extLst>
            </p:cNvPr>
            <p:cNvSpPr/>
            <p:nvPr/>
          </p:nvSpPr>
          <p:spPr>
            <a:xfrm>
              <a:off x="1492405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2" name="Vrije vorm: vorm 18">
              <a:extLst>
                <a:ext uri="{FF2B5EF4-FFF2-40B4-BE49-F238E27FC236}">
                  <a16:creationId xmlns:a16="http://schemas.microsoft.com/office/drawing/2014/main" id="{D7F94743-B32D-4E20-8036-B4E50AEE6959}"/>
                </a:ext>
              </a:extLst>
            </p:cNvPr>
            <p:cNvSpPr/>
            <p:nvPr/>
          </p:nvSpPr>
          <p:spPr>
            <a:xfrm>
              <a:off x="1567371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3" name="Vrije vorm: vorm 19">
              <a:extLst>
                <a:ext uri="{FF2B5EF4-FFF2-40B4-BE49-F238E27FC236}">
                  <a16:creationId xmlns:a16="http://schemas.microsoft.com/office/drawing/2014/main" id="{62652720-5E19-42DD-9E3D-C2FEA8471585}"/>
                </a:ext>
              </a:extLst>
            </p:cNvPr>
            <p:cNvSpPr/>
            <p:nvPr/>
          </p:nvSpPr>
          <p:spPr>
            <a:xfrm>
              <a:off x="14988063" y="8389047"/>
              <a:ext cx="136178" cy="204267"/>
            </a:xfrm>
            <a:custGeom>
              <a:avLst/>
              <a:gdLst>
                <a:gd name="connsiteX0" fmla="*/ 98729 w 136178"/>
                <a:gd name="connsiteY0" fmla="*/ 227417 h 204267"/>
                <a:gd name="connsiteX1" fmla="*/ 57195 w 136178"/>
                <a:gd name="connsiteY1" fmla="*/ 227417 h 204267"/>
                <a:gd name="connsiteX2" fmla="*/ 0 w 136178"/>
                <a:gd name="connsiteY2" fmla="*/ 0 h 204267"/>
                <a:gd name="connsiteX3" fmla="*/ 36428 w 136178"/>
                <a:gd name="connsiteY3" fmla="*/ 0 h 204267"/>
                <a:gd name="connsiteX4" fmla="*/ 79664 w 136178"/>
                <a:gd name="connsiteY4" fmla="*/ 195075 h 204267"/>
                <a:gd name="connsiteX5" fmla="*/ 124262 w 136178"/>
                <a:gd name="connsiteY5" fmla="*/ 0 h 204267"/>
                <a:gd name="connsiteX6" fmla="*/ 158307 w 136178"/>
                <a:gd name="connsiteY6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178" h="204267">
                  <a:moveTo>
                    <a:pt x="98729" y="227417"/>
                  </a:moveTo>
                  <a:lnTo>
                    <a:pt x="57195" y="227417"/>
                  </a:lnTo>
                  <a:lnTo>
                    <a:pt x="0" y="0"/>
                  </a:lnTo>
                  <a:lnTo>
                    <a:pt x="36428" y="0"/>
                  </a:lnTo>
                  <a:lnTo>
                    <a:pt x="79664" y="195075"/>
                  </a:lnTo>
                  <a:lnTo>
                    <a:pt x="124262" y="0"/>
                  </a:lnTo>
                  <a:lnTo>
                    <a:pt x="15830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4" name="Vrije vorm: vorm 20">
              <a:extLst>
                <a:ext uri="{FF2B5EF4-FFF2-40B4-BE49-F238E27FC236}">
                  <a16:creationId xmlns:a16="http://schemas.microsoft.com/office/drawing/2014/main" id="{9425F06D-38C1-4EEE-AE05-FD46DEF3D168}"/>
                </a:ext>
              </a:extLst>
            </p:cNvPr>
            <p:cNvSpPr/>
            <p:nvPr/>
          </p:nvSpPr>
          <p:spPr>
            <a:xfrm>
              <a:off x="15174627" y="8389047"/>
              <a:ext cx="102134" cy="204267"/>
            </a:xfrm>
            <a:custGeom>
              <a:avLst/>
              <a:gdLst>
                <a:gd name="connsiteX0" fmla="*/ 0 w 102133"/>
                <a:gd name="connsiteY0" fmla="*/ 22741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7236 h 204267"/>
                <a:gd name="connsiteX4" fmla="*/ 34725 w 102133"/>
                <a:gd name="connsiteY4" fmla="*/ 27236 h 204267"/>
                <a:gd name="connsiteX5" fmla="*/ 34725 w 102133"/>
                <a:gd name="connsiteY5" fmla="*/ 95325 h 204267"/>
                <a:gd name="connsiteX6" fmla="*/ 107581 w 102133"/>
                <a:gd name="connsiteY6" fmla="*/ 95325 h 204267"/>
                <a:gd name="connsiteX7" fmla="*/ 107581 w 102133"/>
                <a:gd name="connsiteY7" fmla="*/ 121539 h 204267"/>
                <a:gd name="connsiteX8" fmla="*/ 34725 w 102133"/>
                <a:gd name="connsiteY8" fmla="*/ 121539 h 204267"/>
                <a:gd name="connsiteX9" fmla="*/ 34725 w 102133"/>
                <a:gd name="connsiteY9" fmla="*/ 200182 h 204267"/>
                <a:gd name="connsiteX10" fmla="*/ 114730 w 102133"/>
                <a:gd name="connsiteY10" fmla="*/ 20018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41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7236"/>
                  </a:lnTo>
                  <a:lnTo>
                    <a:pt x="34725" y="27236"/>
                  </a:lnTo>
                  <a:lnTo>
                    <a:pt x="34725" y="95325"/>
                  </a:lnTo>
                  <a:lnTo>
                    <a:pt x="107581" y="95325"/>
                  </a:lnTo>
                  <a:lnTo>
                    <a:pt x="107581" y="121539"/>
                  </a:lnTo>
                  <a:lnTo>
                    <a:pt x="34725" y="121539"/>
                  </a:lnTo>
                  <a:lnTo>
                    <a:pt x="34725" y="200182"/>
                  </a:lnTo>
                  <a:lnTo>
                    <a:pt x="114730" y="20018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5" name="Vrije vorm: vorm 21">
              <a:extLst>
                <a:ext uri="{FF2B5EF4-FFF2-40B4-BE49-F238E27FC236}">
                  <a16:creationId xmlns:a16="http://schemas.microsoft.com/office/drawing/2014/main" id="{3C3CED36-19C9-41B8-B8B6-762C29F0A89A}"/>
                </a:ext>
              </a:extLst>
            </p:cNvPr>
            <p:cNvSpPr/>
            <p:nvPr/>
          </p:nvSpPr>
          <p:spPr>
            <a:xfrm>
              <a:off x="15363574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6" name="Vrije vorm: vorm 22">
              <a:extLst>
                <a:ext uri="{FF2B5EF4-FFF2-40B4-BE49-F238E27FC236}">
                  <a16:creationId xmlns:a16="http://schemas.microsoft.com/office/drawing/2014/main" id="{FA733D54-A1E7-4371-8A39-6FB234479C46}"/>
                </a:ext>
              </a:extLst>
            </p:cNvPr>
            <p:cNvSpPr/>
            <p:nvPr/>
          </p:nvSpPr>
          <p:spPr>
            <a:xfrm>
              <a:off x="15867092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7" name="Vrije vorm: vorm 23">
              <a:extLst>
                <a:ext uri="{FF2B5EF4-FFF2-40B4-BE49-F238E27FC236}">
                  <a16:creationId xmlns:a16="http://schemas.microsoft.com/office/drawing/2014/main" id="{B4AF53A8-88F6-49ED-8715-91A7DE2CEE2D}"/>
                </a:ext>
              </a:extLst>
            </p:cNvPr>
            <p:cNvSpPr/>
            <p:nvPr/>
          </p:nvSpPr>
          <p:spPr>
            <a:xfrm>
              <a:off x="15330210" y="8389047"/>
              <a:ext cx="102134" cy="204267"/>
            </a:xfrm>
            <a:custGeom>
              <a:avLst/>
              <a:gdLst>
                <a:gd name="connsiteX0" fmla="*/ 93963 w 102133"/>
                <a:gd name="connsiteY0" fmla="*/ 227417 h 204267"/>
                <a:gd name="connsiteX1" fmla="*/ 90558 w 102133"/>
                <a:gd name="connsiteY1" fmla="*/ 167840 h 204267"/>
                <a:gd name="connsiteX2" fmla="*/ 84090 w 102133"/>
                <a:gd name="connsiteY2" fmla="*/ 133795 h 204267"/>
                <a:gd name="connsiteX3" fmla="*/ 55152 w 102133"/>
                <a:gd name="connsiteY3" fmla="*/ 124603 h 204267"/>
                <a:gd name="connsiteX4" fmla="*/ 34045 w 102133"/>
                <a:gd name="connsiteY4" fmla="*/ 124603 h 204267"/>
                <a:gd name="connsiteX5" fmla="*/ 34045 w 102133"/>
                <a:gd name="connsiteY5" fmla="*/ 226737 h 204267"/>
                <a:gd name="connsiteX6" fmla="*/ 0 w 102133"/>
                <a:gd name="connsiteY6" fmla="*/ 226737 h 204267"/>
                <a:gd name="connsiteX7" fmla="*/ 0 w 102133"/>
                <a:gd name="connsiteY7" fmla="*/ 0 h 204267"/>
                <a:gd name="connsiteX8" fmla="*/ 65365 w 102133"/>
                <a:gd name="connsiteY8" fmla="*/ 0 h 204267"/>
                <a:gd name="connsiteX9" fmla="*/ 130731 w 102133"/>
                <a:gd name="connsiteY9" fmla="*/ 57535 h 204267"/>
                <a:gd name="connsiteX10" fmla="*/ 93282 w 102133"/>
                <a:gd name="connsiteY10" fmla="*/ 112687 h 204267"/>
                <a:gd name="connsiteX11" fmla="*/ 119837 w 102133"/>
                <a:gd name="connsiteY11" fmla="*/ 125965 h 204267"/>
                <a:gd name="connsiteX12" fmla="*/ 126986 w 102133"/>
                <a:gd name="connsiteY12" fmla="*/ 162052 h 204267"/>
                <a:gd name="connsiteX13" fmla="*/ 131752 w 102133"/>
                <a:gd name="connsiteY13" fmla="*/ 227417 h 204267"/>
                <a:gd name="connsiteX14" fmla="*/ 93963 w 102133"/>
                <a:gd name="connsiteY14" fmla="*/ 60259 h 204267"/>
                <a:gd name="connsiteX15" fmla="*/ 57876 w 102133"/>
                <a:gd name="connsiteY15" fmla="*/ 26214 h 204267"/>
                <a:gd name="connsiteX16" fmla="*/ 34385 w 102133"/>
                <a:gd name="connsiteY16" fmla="*/ 26214 h 204267"/>
                <a:gd name="connsiteX17" fmla="*/ 34385 w 102133"/>
                <a:gd name="connsiteY17" fmla="*/ 99410 h 204267"/>
                <a:gd name="connsiteX18" fmla="*/ 51748 w 102133"/>
                <a:gd name="connsiteY18" fmla="*/ 99410 h 204267"/>
                <a:gd name="connsiteX19" fmla="*/ 93622 w 102133"/>
                <a:gd name="connsiteY19" fmla="*/ 60259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2133" h="204267">
                  <a:moveTo>
                    <a:pt x="93963" y="227417"/>
                  </a:moveTo>
                  <a:cubicBezTo>
                    <a:pt x="90899" y="205629"/>
                    <a:pt x="90899" y="171925"/>
                    <a:pt x="90558" y="167840"/>
                  </a:cubicBezTo>
                  <a:cubicBezTo>
                    <a:pt x="91375" y="156123"/>
                    <a:pt x="89146" y="144395"/>
                    <a:pt x="84090" y="133795"/>
                  </a:cubicBezTo>
                  <a:cubicBezTo>
                    <a:pt x="79664" y="127667"/>
                    <a:pt x="70132" y="124603"/>
                    <a:pt x="55152" y="124603"/>
                  </a:cubicBezTo>
                  <a:lnTo>
                    <a:pt x="34045" y="124603"/>
                  </a:lnTo>
                  <a:lnTo>
                    <a:pt x="34045" y="226737"/>
                  </a:lnTo>
                  <a:lnTo>
                    <a:pt x="0" y="226737"/>
                  </a:lnTo>
                  <a:lnTo>
                    <a:pt x="0" y="0"/>
                  </a:lnTo>
                  <a:lnTo>
                    <a:pt x="65365" y="0"/>
                  </a:lnTo>
                  <a:cubicBezTo>
                    <a:pt x="103155" y="0"/>
                    <a:pt x="130731" y="9192"/>
                    <a:pt x="130731" y="57535"/>
                  </a:cubicBezTo>
                  <a:cubicBezTo>
                    <a:pt x="134421" y="82845"/>
                    <a:pt x="118168" y="106781"/>
                    <a:pt x="93282" y="112687"/>
                  </a:cubicBezTo>
                  <a:cubicBezTo>
                    <a:pt x="103788" y="112432"/>
                    <a:pt x="113736" y="117406"/>
                    <a:pt x="119837" y="125965"/>
                  </a:cubicBezTo>
                  <a:cubicBezTo>
                    <a:pt x="125141" y="137226"/>
                    <a:pt x="127599" y="149619"/>
                    <a:pt x="126986" y="162052"/>
                  </a:cubicBezTo>
                  <a:cubicBezTo>
                    <a:pt x="127139" y="183921"/>
                    <a:pt x="128732" y="205757"/>
                    <a:pt x="131752" y="227417"/>
                  </a:cubicBezTo>
                  <a:close/>
                  <a:moveTo>
                    <a:pt x="93963" y="60259"/>
                  </a:moveTo>
                  <a:cubicBezTo>
                    <a:pt x="93963" y="34045"/>
                    <a:pt x="80005" y="26214"/>
                    <a:pt x="57876" y="26214"/>
                  </a:cubicBezTo>
                  <a:lnTo>
                    <a:pt x="34385" y="26214"/>
                  </a:lnTo>
                  <a:lnTo>
                    <a:pt x="34385" y="99410"/>
                  </a:lnTo>
                  <a:lnTo>
                    <a:pt x="51748" y="99410"/>
                  </a:lnTo>
                  <a:cubicBezTo>
                    <a:pt x="82388" y="99410"/>
                    <a:pt x="93622" y="91239"/>
                    <a:pt x="93622" y="60259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8" name="Vrije vorm: vorm 24">
              <a:extLst>
                <a:ext uri="{FF2B5EF4-FFF2-40B4-BE49-F238E27FC236}">
                  <a16:creationId xmlns:a16="http://schemas.microsoft.com/office/drawing/2014/main" id="{28A4FBFE-19B1-43C6-A12E-32706E015006}"/>
                </a:ext>
              </a:extLst>
            </p:cNvPr>
            <p:cNvSpPr/>
            <p:nvPr/>
          </p:nvSpPr>
          <p:spPr>
            <a:xfrm>
              <a:off x="15494305" y="8384621"/>
              <a:ext cx="136178" cy="204267"/>
            </a:xfrm>
            <a:custGeom>
              <a:avLst/>
              <a:gdLst>
                <a:gd name="connsiteX0" fmla="*/ 136178 w 136178"/>
                <a:gd name="connsiteY0" fmla="*/ 174648 h 204267"/>
                <a:gd name="connsiteX1" fmla="*/ 68089 w 136178"/>
                <a:gd name="connsiteY1" fmla="*/ 235929 h 204267"/>
                <a:gd name="connsiteX2" fmla="*/ 0 w 136178"/>
                <a:gd name="connsiteY2" fmla="*/ 167840 h 204267"/>
                <a:gd name="connsiteX3" fmla="*/ 0 w 136178"/>
                <a:gd name="connsiteY3" fmla="*/ 165456 h 204267"/>
                <a:gd name="connsiteX4" fmla="*/ 36087 w 136178"/>
                <a:gd name="connsiteY4" fmla="*/ 165456 h 204267"/>
                <a:gd name="connsiteX5" fmla="*/ 36087 w 136178"/>
                <a:gd name="connsiteY5" fmla="*/ 168180 h 204267"/>
                <a:gd name="connsiteX6" fmla="*/ 67068 w 136178"/>
                <a:gd name="connsiteY6" fmla="*/ 209714 h 204267"/>
                <a:gd name="connsiteX7" fmla="*/ 98794 w 136178"/>
                <a:gd name="connsiteY7" fmla="*/ 185418 h 204267"/>
                <a:gd name="connsiteX8" fmla="*/ 98389 w 136178"/>
                <a:gd name="connsiteY8" fmla="*/ 175670 h 204267"/>
                <a:gd name="connsiteX9" fmla="*/ 76600 w 136178"/>
                <a:gd name="connsiteY9" fmla="*/ 141625 h 204267"/>
                <a:gd name="connsiteX10" fmla="*/ 57535 w 136178"/>
                <a:gd name="connsiteY10" fmla="*/ 129710 h 204267"/>
                <a:gd name="connsiteX11" fmla="*/ 3064 w 136178"/>
                <a:gd name="connsiteY11" fmla="*/ 58557 h 204267"/>
                <a:gd name="connsiteX12" fmla="*/ 71493 w 136178"/>
                <a:gd name="connsiteY12" fmla="*/ 0 h 204267"/>
                <a:gd name="connsiteX13" fmla="*/ 133795 w 136178"/>
                <a:gd name="connsiteY13" fmla="*/ 56854 h 204267"/>
                <a:gd name="connsiteX14" fmla="*/ 133795 w 136178"/>
                <a:gd name="connsiteY14" fmla="*/ 65025 h 204267"/>
                <a:gd name="connsiteX15" fmla="*/ 99750 w 136178"/>
                <a:gd name="connsiteY15" fmla="*/ 65025 h 204267"/>
                <a:gd name="connsiteX16" fmla="*/ 99750 w 136178"/>
                <a:gd name="connsiteY16" fmla="*/ 59578 h 204267"/>
                <a:gd name="connsiteX17" fmla="*/ 71153 w 136178"/>
                <a:gd name="connsiteY17" fmla="*/ 25533 h 204267"/>
                <a:gd name="connsiteX18" fmla="*/ 41810 w 136178"/>
                <a:gd name="connsiteY18" fmla="*/ 49733 h 204267"/>
                <a:gd name="connsiteX19" fmla="*/ 41875 w 136178"/>
                <a:gd name="connsiteY19" fmla="*/ 55493 h 204267"/>
                <a:gd name="connsiteX20" fmla="*/ 73196 w 136178"/>
                <a:gd name="connsiteY20" fmla="*/ 95325 h 204267"/>
                <a:gd name="connsiteX21" fmla="*/ 89197 w 136178"/>
                <a:gd name="connsiteY21" fmla="*/ 105538 h 204267"/>
                <a:gd name="connsiteX22" fmla="*/ 136178 w 136178"/>
                <a:gd name="connsiteY22" fmla="*/ 174648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6178" h="204267">
                  <a:moveTo>
                    <a:pt x="136178" y="174648"/>
                  </a:moveTo>
                  <a:cubicBezTo>
                    <a:pt x="136178" y="215502"/>
                    <a:pt x="113709" y="235929"/>
                    <a:pt x="68089" y="235929"/>
                  </a:cubicBezTo>
                  <a:cubicBezTo>
                    <a:pt x="18044" y="235929"/>
                    <a:pt x="0" y="215842"/>
                    <a:pt x="0" y="167840"/>
                  </a:cubicBezTo>
                  <a:lnTo>
                    <a:pt x="0" y="165456"/>
                  </a:lnTo>
                  <a:lnTo>
                    <a:pt x="36087" y="165456"/>
                  </a:lnTo>
                  <a:lnTo>
                    <a:pt x="36087" y="168180"/>
                  </a:lnTo>
                  <a:cubicBezTo>
                    <a:pt x="36087" y="195075"/>
                    <a:pt x="42896" y="209714"/>
                    <a:pt x="67068" y="209714"/>
                  </a:cubicBezTo>
                  <a:cubicBezTo>
                    <a:pt x="82538" y="211766"/>
                    <a:pt x="96744" y="200889"/>
                    <a:pt x="98794" y="185418"/>
                  </a:cubicBezTo>
                  <a:cubicBezTo>
                    <a:pt x="99226" y="182170"/>
                    <a:pt x="99090" y="178871"/>
                    <a:pt x="98389" y="175670"/>
                  </a:cubicBezTo>
                  <a:cubicBezTo>
                    <a:pt x="97851" y="161206"/>
                    <a:pt x="89510" y="148172"/>
                    <a:pt x="76600" y="141625"/>
                  </a:cubicBezTo>
                  <a:lnTo>
                    <a:pt x="57535" y="129710"/>
                  </a:lnTo>
                  <a:cubicBezTo>
                    <a:pt x="23491" y="108942"/>
                    <a:pt x="3064" y="95665"/>
                    <a:pt x="3064" y="58557"/>
                  </a:cubicBezTo>
                  <a:cubicBezTo>
                    <a:pt x="3064" y="21448"/>
                    <a:pt x="28257" y="0"/>
                    <a:pt x="71493" y="0"/>
                  </a:cubicBezTo>
                  <a:cubicBezTo>
                    <a:pt x="114730" y="0"/>
                    <a:pt x="133795" y="19065"/>
                    <a:pt x="133795" y="56854"/>
                  </a:cubicBezTo>
                  <a:lnTo>
                    <a:pt x="133795" y="65025"/>
                  </a:lnTo>
                  <a:lnTo>
                    <a:pt x="99750" y="65025"/>
                  </a:lnTo>
                  <a:lnTo>
                    <a:pt x="99750" y="59578"/>
                  </a:lnTo>
                  <a:cubicBezTo>
                    <a:pt x="99750" y="37449"/>
                    <a:pt x="90218" y="25533"/>
                    <a:pt x="71153" y="25533"/>
                  </a:cubicBezTo>
                  <a:cubicBezTo>
                    <a:pt x="56368" y="24113"/>
                    <a:pt x="43230" y="34947"/>
                    <a:pt x="41810" y="49733"/>
                  </a:cubicBezTo>
                  <a:cubicBezTo>
                    <a:pt x="41623" y="51649"/>
                    <a:pt x="41647" y="53581"/>
                    <a:pt x="41875" y="55493"/>
                  </a:cubicBezTo>
                  <a:cubicBezTo>
                    <a:pt x="41875" y="78302"/>
                    <a:pt x="57876" y="85452"/>
                    <a:pt x="73196" y="95325"/>
                  </a:cubicBezTo>
                  <a:lnTo>
                    <a:pt x="89197" y="105538"/>
                  </a:lnTo>
                  <a:cubicBezTo>
                    <a:pt x="123582" y="129369"/>
                    <a:pt x="136178" y="139583"/>
                    <a:pt x="136178" y="174648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9" name="Vrije vorm: vorm 25">
              <a:extLst>
                <a:ext uri="{FF2B5EF4-FFF2-40B4-BE49-F238E27FC236}">
                  <a16:creationId xmlns:a16="http://schemas.microsoft.com/office/drawing/2014/main" id="{8669AE07-23B4-4FC2-BC82-E88DBA7FFA7C}"/>
                </a:ext>
              </a:extLst>
            </p:cNvPr>
            <p:cNvSpPr/>
            <p:nvPr/>
          </p:nvSpPr>
          <p:spPr>
            <a:xfrm>
              <a:off x="15738063" y="8389047"/>
              <a:ext cx="136178" cy="204267"/>
            </a:xfrm>
            <a:custGeom>
              <a:avLst/>
              <a:gdLst>
                <a:gd name="connsiteX0" fmla="*/ 86473 w 136178"/>
                <a:gd name="connsiteY0" fmla="*/ 27236 h 204267"/>
                <a:gd name="connsiteX1" fmla="*/ 86473 w 136178"/>
                <a:gd name="connsiteY1" fmla="*/ 227417 h 204267"/>
                <a:gd name="connsiteX2" fmla="*/ 52429 w 136178"/>
                <a:gd name="connsiteY2" fmla="*/ 227417 h 204267"/>
                <a:gd name="connsiteX3" fmla="*/ 52429 w 136178"/>
                <a:gd name="connsiteY3" fmla="*/ 27236 h 204267"/>
                <a:gd name="connsiteX4" fmla="*/ 0 w 136178"/>
                <a:gd name="connsiteY4" fmla="*/ 27236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7236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6473" y="27236"/>
                  </a:moveTo>
                  <a:lnTo>
                    <a:pt x="86473" y="227417"/>
                  </a:lnTo>
                  <a:lnTo>
                    <a:pt x="52429" y="227417"/>
                  </a:lnTo>
                  <a:lnTo>
                    <a:pt x="52429" y="27236"/>
                  </a:lnTo>
                  <a:lnTo>
                    <a:pt x="0" y="27236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7236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0" name="Vrije vorm: vorm 26">
              <a:extLst>
                <a:ext uri="{FF2B5EF4-FFF2-40B4-BE49-F238E27FC236}">
                  <a16:creationId xmlns:a16="http://schemas.microsoft.com/office/drawing/2014/main" id="{8125FDD4-5E69-4510-8ED6-4FFB0423BCFF}"/>
                </a:ext>
              </a:extLst>
            </p:cNvPr>
            <p:cNvSpPr/>
            <p:nvPr/>
          </p:nvSpPr>
          <p:spPr>
            <a:xfrm>
              <a:off x="14922357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1067 w 136178"/>
                <a:gd name="connsiteY2" fmla="*/ 227077 h 204267"/>
                <a:gd name="connsiteX3" fmla="*/ 51067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1067" y="227077"/>
                  </a:lnTo>
                  <a:lnTo>
                    <a:pt x="51067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1" name="Vrije vorm: vorm 27">
              <a:extLst>
                <a:ext uri="{FF2B5EF4-FFF2-40B4-BE49-F238E27FC236}">
                  <a16:creationId xmlns:a16="http://schemas.microsoft.com/office/drawing/2014/main" id="{5777DB42-9C22-426F-9169-22AAD9529661}"/>
                </a:ext>
              </a:extLst>
            </p:cNvPr>
            <p:cNvSpPr/>
            <p:nvPr/>
          </p:nvSpPr>
          <p:spPr>
            <a:xfrm>
              <a:off x="15698231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3790 w 136178"/>
                <a:gd name="connsiteY2" fmla="*/ 227077 h 204267"/>
                <a:gd name="connsiteX3" fmla="*/ 53790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3790" y="227077"/>
                  </a:lnTo>
                  <a:lnTo>
                    <a:pt x="53790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2" name="Vrije vorm: vorm 28">
              <a:extLst>
                <a:ext uri="{FF2B5EF4-FFF2-40B4-BE49-F238E27FC236}">
                  <a16:creationId xmlns:a16="http://schemas.microsoft.com/office/drawing/2014/main" id="{86538366-CC49-48A5-A521-375B4D685CFC}"/>
                </a:ext>
              </a:extLst>
            </p:cNvPr>
            <p:cNvSpPr/>
            <p:nvPr/>
          </p:nvSpPr>
          <p:spPr>
            <a:xfrm>
              <a:off x="15079643" y="8687277"/>
              <a:ext cx="238312" cy="204267"/>
            </a:xfrm>
            <a:custGeom>
              <a:avLst/>
              <a:gdLst>
                <a:gd name="connsiteX0" fmla="*/ 205288 w 238311"/>
                <a:gd name="connsiteY0" fmla="*/ 227077 h 204267"/>
                <a:gd name="connsiteX1" fmla="*/ 164094 w 238311"/>
                <a:gd name="connsiteY1" fmla="*/ 227077 h 204267"/>
                <a:gd name="connsiteX2" fmla="*/ 130050 w 238311"/>
                <a:gd name="connsiteY2" fmla="*/ 36428 h 204267"/>
                <a:gd name="connsiteX3" fmla="*/ 90558 w 238311"/>
                <a:gd name="connsiteY3" fmla="*/ 227077 h 204267"/>
                <a:gd name="connsiteX4" fmla="*/ 49705 w 238311"/>
                <a:gd name="connsiteY4" fmla="*/ 227077 h 204267"/>
                <a:gd name="connsiteX5" fmla="*/ 0 w 238311"/>
                <a:gd name="connsiteY5" fmla="*/ 0 h 204267"/>
                <a:gd name="connsiteX6" fmla="*/ 37108 w 238311"/>
                <a:gd name="connsiteY6" fmla="*/ 0 h 204267"/>
                <a:gd name="connsiteX7" fmla="*/ 71153 w 238311"/>
                <a:gd name="connsiteY7" fmla="*/ 189968 h 204267"/>
                <a:gd name="connsiteX8" fmla="*/ 109964 w 238311"/>
                <a:gd name="connsiteY8" fmla="*/ 0 h 204267"/>
                <a:gd name="connsiteX9" fmla="*/ 151158 w 238311"/>
                <a:gd name="connsiteY9" fmla="*/ 0 h 204267"/>
                <a:gd name="connsiteX10" fmla="*/ 186564 w 238311"/>
                <a:gd name="connsiteY10" fmla="*/ 190990 h 204267"/>
                <a:gd name="connsiteX11" fmla="*/ 222991 w 238311"/>
                <a:gd name="connsiteY11" fmla="*/ 1021 h 204267"/>
                <a:gd name="connsiteX12" fmla="*/ 257036 w 238311"/>
                <a:gd name="connsiteY12" fmla="*/ 1021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8311" h="204267">
                  <a:moveTo>
                    <a:pt x="205288" y="227077"/>
                  </a:moveTo>
                  <a:lnTo>
                    <a:pt x="164094" y="227077"/>
                  </a:lnTo>
                  <a:lnTo>
                    <a:pt x="130050" y="36428"/>
                  </a:lnTo>
                  <a:lnTo>
                    <a:pt x="90558" y="227077"/>
                  </a:lnTo>
                  <a:lnTo>
                    <a:pt x="49705" y="227077"/>
                  </a:lnTo>
                  <a:lnTo>
                    <a:pt x="0" y="0"/>
                  </a:lnTo>
                  <a:lnTo>
                    <a:pt x="37108" y="0"/>
                  </a:lnTo>
                  <a:lnTo>
                    <a:pt x="71153" y="189968"/>
                  </a:lnTo>
                  <a:lnTo>
                    <a:pt x="109964" y="0"/>
                  </a:lnTo>
                  <a:lnTo>
                    <a:pt x="151158" y="0"/>
                  </a:lnTo>
                  <a:lnTo>
                    <a:pt x="186564" y="190990"/>
                  </a:lnTo>
                  <a:lnTo>
                    <a:pt x="222991" y="1021"/>
                  </a:lnTo>
                  <a:lnTo>
                    <a:pt x="257036" y="1021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3" name="Vrije vorm: vorm 29">
              <a:extLst>
                <a:ext uri="{FF2B5EF4-FFF2-40B4-BE49-F238E27FC236}">
                  <a16:creationId xmlns:a16="http://schemas.microsoft.com/office/drawing/2014/main" id="{0A5B89FC-0704-4B25-BAA2-77BF9668CC38}"/>
                </a:ext>
              </a:extLst>
            </p:cNvPr>
            <p:cNvSpPr/>
            <p:nvPr/>
          </p:nvSpPr>
          <p:spPr>
            <a:xfrm>
              <a:off x="16012122" y="8882693"/>
              <a:ext cx="34045" cy="34045"/>
            </a:xfrm>
            <a:custGeom>
              <a:avLst/>
              <a:gdLst>
                <a:gd name="connsiteX0" fmla="*/ 36768 w 34044"/>
                <a:gd name="connsiteY0" fmla="*/ 18384 h 34044"/>
                <a:gd name="connsiteX1" fmla="*/ 18384 w 34044"/>
                <a:gd name="connsiteY1" fmla="*/ 36768 h 34044"/>
                <a:gd name="connsiteX2" fmla="*/ 0 w 34044"/>
                <a:gd name="connsiteY2" fmla="*/ 18384 h 34044"/>
                <a:gd name="connsiteX3" fmla="*/ 18384 w 34044"/>
                <a:gd name="connsiteY3" fmla="*/ 0 h 34044"/>
                <a:gd name="connsiteX4" fmla="*/ 36768 w 34044"/>
                <a:gd name="connsiteY4" fmla="*/ 18384 h 3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44" h="34044">
                  <a:moveTo>
                    <a:pt x="36768" y="18384"/>
                  </a:moveTo>
                  <a:cubicBezTo>
                    <a:pt x="36768" y="28536"/>
                    <a:pt x="28536" y="36768"/>
                    <a:pt x="18384" y="36768"/>
                  </a:cubicBezTo>
                  <a:cubicBezTo>
                    <a:pt x="8232" y="36768"/>
                    <a:pt x="0" y="28536"/>
                    <a:pt x="0" y="18384"/>
                  </a:cubicBezTo>
                  <a:cubicBezTo>
                    <a:pt x="0" y="8232"/>
                    <a:pt x="8232" y="0"/>
                    <a:pt x="18384" y="0"/>
                  </a:cubicBezTo>
                  <a:cubicBezTo>
                    <a:pt x="28536" y="0"/>
                    <a:pt x="36768" y="8232"/>
                    <a:pt x="36768" y="18384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4" name="Vrije vorm: vorm 30">
              <a:extLst>
                <a:ext uri="{FF2B5EF4-FFF2-40B4-BE49-F238E27FC236}">
                  <a16:creationId xmlns:a16="http://schemas.microsoft.com/office/drawing/2014/main" id="{D8329635-4892-4633-93A5-3CC18D0828F7}"/>
                </a:ext>
              </a:extLst>
            </p:cNvPr>
            <p:cNvSpPr/>
            <p:nvPr/>
          </p:nvSpPr>
          <p:spPr>
            <a:xfrm>
              <a:off x="15885136" y="8389047"/>
              <a:ext cx="136178" cy="204267"/>
            </a:xfrm>
            <a:custGeom>
              <a:avLst/>
              <a:gdLst>
                <a:gd name="connsiteX0" fmla="*/ 94984 w 136178"/>
                <a:gd name="connsiteY0" fmla="*/ 140604 h 204267"/>
                <a:gd name="connsiteX1" fmla="*/ 94984 w 136178"/>
                <a:gd name="connsiteY1" fmla="*/ 227417 h 204267"/>
                <a:gd name="connsiteX2" fmla="*/ 60940 w 136178"/>
                <a:gd name="connsiteY2" fmla="*/ 227417 h 204267"/>
                <a:gd name="connsiteX3" fmla="*/ 60940 w 136178"/>
                <a:gd name="connsiteY3" fmla="*/ 140604 h 204267"/>
                <a:gd name="connsiteX4" fmla="*/ 0 w 136178"/>
                <a:gd name="connsiteY4" fmla="*/ 0 h 204267"/>
                <a:gd name="connsiteX5" fmla="*/ 39151 w 136178"/>
                <a:gd name="connsiteY5" fmla="*/ 0 h 204267"/>
                <a:gd name="connsiteX6" fmla="*/ 80005 w 136178"/>
                <a:gd name="connsiteY6" fmla="*/ 108602 h 204267"/>
                <a:gd name="connsiteX7" fmla="*/ 121539 w 136178"/>
                <a:gd name="connsiteY7" fmla="*/ 0 h 204267"/>
                <a:gd name="connsiteX8" fmla="*/ 157966 w 136178"/>
                <a:gd name="connsiteY8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178" h="204267">
                  <a:moveTo>
                    <a:pt x="94984" y="140604"/>
                  </a:moveTo>
                  <a:lnTo>
                    <a:pt x="94984" y="227417"/>
                  </a:lnTo>
                  <a:lnTo>
                    <a:pt x="60940" y="227417"/>
                  </a:lnTo>
                  <a:lnTo>
                    <a:pt x="60940" y="140604"/>
                  </a:lnTo>
                  <a:lnTo>
                    <a:pt x="0" y="0"/>
                  </a:lnTo>
                  <a:lnTo>
                    <a:pt x="39151" y="0"/>
                  </a:lnTo>
                  <a:lnTo>
                    <a:pt x="80005" y="108602"/>
                  </a:lnTo>
                  <a:lnTo>
                    <a:pt x="121539" y="0"/>
                  </a:lnTo>
                  <a:lnTo>
                    <a:pt x="157966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5" name="Vrije vorm: vorm 31">
              <a:extLst>
                <a:ext uri="{FF2B5EF4-FFF2-40B4-BE49-F238E27FC236}">
                  <a16:creationId xmlns:a16="http://schemas.microsoft.com/office/drawing/2014/main" id="{FE21ECF1-44BC-4CAB-9D9D-A206856D7E62}"/>
                </a:ext>
              </a:extLst>
            </p:cNvPr>
            <p:cNvSpPr/>
            <p:nvPr/>
          </p:nvSpPr>
          <p:spPr>
            <a:xfrm>
              <a:off x="14530844" y="8682580"/>
              <a:ext cx="136178" cy="204267"/>
            </a:xfrm>
            <a:custGeom>
              <a:avLst/>
              <a:gdLst>
                <a:gd name="connsiteX0" fmla="*/ 147074 w 136178"/>
                <a:gd name="connsiteY0" fmla="*/ 120449 h 204267"/>
                <a:gd name="connsiteX1" fmla="*/ 136180 w 136178"/>
                <a:gd name="connsiteY1" fmla="*/ 203517 h 204267"/>
                <a:gd name="connsiteX2" fmla="*/ 72857 w 136178"/>
                <a:gd name="connsiteY2" fmla="*/ 235859 h 204267"/>
                <a:gd name="connsiteX3" fmla="*/ 11917 w 136178"/>
                <a:gd name="connsiteY3" fmla="*/ 204879 h 204267"/>
                <a:gd name="connsiteX4" fmla="*/ 3066 w 136178"/>
                <a:gd name="connsiteY4" fmla="*/ 170834 h 204267"/>
                <a:gd name="connsiteX5" fmla="*/ 2 w 136178"/>
                <a:gd name="connsiteY5" fmla="*/ 120789 h 204267"/>
                <a:gd name="connsiteX6" fmla="*/ 4427 w 136178"/>
                <a:gd name="connsiteY6" fmla="*/ 59509 h 204267"/>
                <a:gd name="connsiteX7" fmla="*/ 20428 w 136178"/>
                <a:gd name="connsiteY7" fmla="*/ 20698 h 204267"/>
                <a:gd name="connsiteX8" fmla="*/ 74219 w 136178"/>
                <a:gd name="connsiteY8" fmla="*/ 271 h 204267"/>
                <a:gd name="connsiteX9" fmla="*/ 128009 w 136178"/>
                <a:gd name="connsiteY9" fmla="*/ 18655 h 204267"/>
                <a:gd name="connsiteX10" fmla="*/ 144350 w 136178"/>
                <a:gd name="connsiteY10" fmla="*/ 59509 h 204267"/>
                <a:gd name="connsiteX11" fmla="*/ 147074 w 136178"/>
                <a:gd name="connsiteY11" fmla="*/ 120449 h 204267"/>
                <a:gd name="connsiteX12" fmla="*/ 110646 w 136178"/>
                <a:gd name="connsiteY12" fmla="*/ 116363 h 204267"/>
                <a:gd name="connsiteX13" fmla="*/ 107923 w 136178"/>
                <a:gd name="connsiteY13" fmla="*/ 59509 h 204267"/>
                <a:gd name="connsiteX14" fmla="*/ 73878 w 136178"/>
                <a:gd name="connsiteY14" fmla="*/ 25464 h 204267"/>
                <a:gd name="connsiteX15" fmla="*/ 39834 w 136178"/>
                <a:gd name="connsiteY15" fmla="*/ 59509 h 204267"/>
                <a:gd name="connsiteX16" fmla="*/ 39834 w 136178"/>
                <a:gd name="connsiteY16" fmla="*/ 79595 h 204267"/>
                <a:gd name="connsiteX17" fmla="*/ 39834 w 136178"/>
                <a:gd name="connsiteY17" fmla="*/ 113640 h 204267"/>
                <a:gd name="connsiteX18" fmla="*/ 39834 w 136178"/>
                <a:gd name="connsiteY18" fmla="*/ 147684 h 204267"/>
                <a:gd name="connsiteX19" fmla="*/ 41536 w 136178"/>
                <a:gd name="connsiteY19" fmla="*/ 169132 h 204267"/>
                <a:gd name="connsiteX20" fmla="*/ 51749 w 136178"/>
                <a:gd name="connsiteY20" fmla="*/ 196368 h 204267"/>
                <a:gd name="connsiteX21" fmla="*/ 76261 w 136178"/>
                <a:gd name="connsiteY21" fmla="*/ 206241 h 204267"/>
                <a:gd name="connsiteX22" fmla="*/ 110306 w 136178"/>
                <a:gd name="connsiteY22" fmla="*/ 172196 h 204267"/>
                <a:gd name="connsiteX23" fmla="*/ 112008 w 136178"/>
                <a:gd name="connsiteY23" fmla="*/ 150748 h 204267"/>
                <a:gd name="connsiteX24" fmla="*/ 110646 w 136178"/>
                <a:gd name="connsiteY24" fmla="*/ 116363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6178" h="204267">
                  <a:moveTo>
                    <a:pt x="147074" y="120449"/>
                  </a:moveTo>
                  <a:cubicBezTo>
                    <a:pt x="148939" y="148586"/>
                    <a:pt x="145237" y="176813"/>
                    <a:pt x="136180" y="203517"/>
                  </a:cubicBezTo>
                  <a:cubicBezTo>
                    <a:pt x="123828" y="226395"/>
                    <a:pt x="98631" y="239264"/>
                    <a:pt x="72857" y="235859"/>
                  </a:cubicBezTo>
                  <a:cubicBezTo>
                    <a:pt x="48135" y="238876"/>
                    <a:pt x="24048" y="226630"/>
                    <a:pt x="11917" y="204879"/>
                  </a:cubicBezTo>
                  <a:cubicBezTo>
                    <a:pt x="7071" y="194111"/>
                    <a:pt x="4078" y="182600"/>
                    <a:pt x="3066" y="170834"/>
                  </a:cubicBezTo>
                  <a:cubicBezTo>
                    <a:pt x="1076" y="154227"/>
                    <a:pt x="53" y="137515"/>
                    <a:pt x="2" y="120789"/>
                  </a:cubicBezTo>
                  <a:cubicBezTo>
                    <a:pt x="-57" y="100281"/>
                    <a:pt x="1422" y="79796"/>
                    <a:pt x="4427" y="59509"/>
                  </a:cubicBezTo>
                  <a:cubicBezTo>
                    <a:pt x="6146" y="45360"/>
                    <a:pt x="11677" y="31946"/>
                    <a:pt x="20428" y="20698"/>
                  </a:cubicBezTo>
                  <a:cubicBezTo>
                    <a:pt x="34459" y="6275"/>
                    <a:pt x="54151" y="-1202"/>
                    <a:pt x="74219" y="271"/>
                  </a:cubicBezTo>
                  <a:cubicBezTo>
                    <a:pt x="93940" y="-1468"/>
                    <a:pt x="113477" y="5210"/>
                    <a:pt x="128009" y="18655"/>
                  </a:cubicBezTo>
                  <a:cubicBezTo>
                    <a:pt x="137317" y="30391"/>
                    <a:pt x="142996" y="44590"/>
                    <a:pt x="144350" y="59509"/>
                  </a:cubicBezTo>
                  <a:cubicBezTo>
                    <a:pt x="146479" y="79748"/>
                    <a:pt x="147388" y="100100"/>
                    <a:pt x="147074" y="120449"/>
                  </a:cubicBezTo>
                  <a:close/>
                  <a:moveTo>
                    <a:pt x="110646" y="116363"/>
                  </a:moveTo>
                  <a:cubicBezTo>
                    <a:pt x="111042" y="97373"/>
                    <a:pt x="110132" y="78376"/>
                    <a:pt x="107923" y="59509"/>
                  </a:cubicBezTo>
                  <a:cubicBezTo>
                    <a:pt x="103610" y="36811"/>
                    <a:pt x="92262" y="25464"/>
                    <a:pt x="73878" y="25464"/>
                  </a:cubicBezTo>
                  <a:cubicBezTo>
                    <a:pt x="55835" y="25464"/>
                    <a:pt x="44260" y="37039"/>
                    <a:pt x="39834" y="59509"/>
                  </a:cubicBezTo>
                  <a:cubicBezTo>
                    <a:pt x="39438" y="66199"/>
                    <a:pt x="39438" y="72905"/>
                    <a:pt x="39834" y="79595"/>
                  </a:cubicBezTo>
                  <a:cubicBezTo>
                    <a:pt x="39834" y="88787"/>
                    <a:pt x="39834" y="100703"/>
                    <a:pt x="39834" y="113640"/>
                  </a:cubicBezTo>
                  <a:cubicBezTo>
                    <a:pt x="39834" y="126577"/>
                    <a:pt x="39834" y="138833"/>
                    <a:pt x="39834" y="147684"/>
                  </a:cubicBezTo>
                  <a:cubicBezTo>
                    <a:pt x="39834" y="156536"/>
                    <a:pt x="39834" y="164026"/>
                    <a:pt x="41536" y="169132"/>
                  </a:cubicBezTo>
                  <a:cubicBezTo>
                    <a:pt x="42595" y="178927"/>
                    <a:pt x="46108" y="188292"/>
                    <a:pt x="51749" y="196368"/>
                  </a:cubicBezTo>
                  <a:cubicBezTo>
                    <a:pt x="57886" y="203367"/>
                    <a:pt x="66986" y="207034"/>
                    <a:pt x="76261" y="206241"/>
                  </a:cubicBezTo>
                  <a:cubicBezTo>
                    <a:pt x="94986" y="206241"/>
                    <a:pt x="106221" y="194325"/>
                    <a:pt x="110306" y="172196"/>
                  </a:cubicBezTo>
                  <a:cubicBezTo>
                    <a:pt x="111240" y="165081"/>
                    <a:pt x="111808" y="157921"/>
                    <a:pt x="112008" y="150748"/>
                  </a:cubicBezTo>
                  <a:cubicBezTo>
                    <a:pt x="110306" y="143258"/>
                    <a:pt x="110646" y="131002"/>
                    <a:pt x="110646" y="116363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6" name="Vrije vorm: vorm 32">
              <a:extLst>
                <a:ext uri="{FF2B5EF4-FFF2-40B4-BE49-F238E27FC236}">
                  <a16:creationId xmlns:a16="http://schemas.microsoft.com/office/drawing/2014/main" id="{D3075EF0-C2A7-42D4-AC33-B81881CA08A1}"/>
                </a:ext>
              </a:extLst>
            </p:cNvPr>
            <p:cNvSpPr/>
            <p:nvPr/>
          </p:nvSpPr>
          <p:spPr>
            <a:xfrm>
              <a:off x="14723197" y="8687277"/>
              <a:ext cx="102134" cy="204267"/>
            </a:xfrm>
            <a:custGeom>
              <a:avLst/>
              <a:gdLst>
                <a:gd name="connsiteX0" fmla="*/ 34045 w 102133"/>
                <a:gd name="connsiteY0" fmla="*/ 26895 h 204267"/>
                <a:gd name="connsiteX1" fmla="*/ 34045 w 102133"/>
                <a:gd name="connsiteY1" fmla="*/ 96686 h 204267"/>
                <a:gd name="connsiteX2" fmla="*/ 102133 w 102133"/>
                <a:gd name="connsiteY2" fmla="*/ 96686 h 204267"/>
                <a:gd name="connsiteX3" fmla="*/ 102133 w 102133"/>
                <a:gd name="connsiteY3" fmla="*/ 122901 h 204267"/>
                <a:gd name="connsiteX4" fmla="*/ 34045 w 102133"/>
                <a:gd name="connsiteY4" fmla="*/ 122901 h 204267"/>
                <a:gd name="connsiteX5" fmla="*/ 34045 w 102133"/>
                <a:gd name="connsiteY5" fmla="*/ 225034 h 204267"/>
                <a:gd name="connsiteX6" fmla="*/ 0 w 102133"/>
                <a:gd name="connsiteY6" fmla="*/ 225034 h 204267"/>
                <a:gd name="connsiteX7" fmla="*/ 0 w 102133"/>
                <a:gd name="connsiteY7" fmla="*/ 0 h 204267"/>
                <a:gd name="connsiteX8" fmla="*/ 105197 w 102133"/>
                <a:gd name="connsiteY8" fmla="*/ 0 h 204267"/>
                <a:gd name="connsiteX9" fmla="*/ 105197 w 102133"/>
                <a:gd name="connsiteY9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133" h="204267">
                  <a:moveTo>
                    <a:pt x="34045" y="26895"/>
                  </a:moveTo>
                  <a:lnTo>
                    <a:pt x="34045" y="96686"/>
                  </a:lnTo>
                  <a:lnTo>
                    <a:pt x="102133" y="96686"/>
                  </a:lnTo>
                  <a:lnTo>
                    <a:pt x="102133" y="122901"/>
                  </a:lnTo>
                  <a:lnTo>
                    <a:pt x="34045" y="122901"/>
                  </a:lnTo>
                  <a:lnTo>
                    <a:pt x="34045" y="225034"/>
                  </a:lnTo>
                  <a:lnTo>
                    <a:pt x="0" y="225034"/>
                  </a:lnTo>
                  <a:lnTo>
                    <a:pt x="0" y="0"/>
                  </a:lnTo>
                  <a:lnTo>
                    <a:pt x="105197" y="0"/>
                  </a:lnTo>
                  <a:lnTo>
                    <a:pt x="105197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grpSp>
        <p:nvGrpSpPr>
          <p:cNvPr id="57" name="Graphic 8">
            <a:extLst>
              <a:ext uri="{FF2B5EF4-FFF2-40B4-BE49-F238E27FC236}">
                <a16:creationId xmlns:a16="http://schemas.microsoft.com/office/drawing/2014/main" id="{BADA46E6-BF40-4C04-8623-4EA7B87A8706}"/>
              </a:ext>
            </a:extLst>
          </p:cNvPr>
          <p:cNvGrpSpPr/>
          <p:nvPr/>
        </p:nvGrpSpPr>
        <p:grpSpPr>
          <a:xfrm>
            <a:off x="14530844" y="8384621"/>
            <a:ext cx="1515323" cy="532117"/>
            <a:chOff x="14530844" y="8384621"/>
            <a:chExt cx="1515323" cy="532117"/>
          </a:xfrm>
          <a:solidFill>
            <a:schemeClr val="tx1"/>
          </a:solidFill>
        </p:grpSpPr>
        <p:sp>
          <p:nvSpPr>
            <p:cNvPr id="58" name="Vrije vorm: vorm 7">
              <a:extLst>
                <a:ext uri="{FF2B5EF4-FFF2-40B4-BE49-F238E27FC236}">
                  <a16:creationId xmlns:a16="http://schemas.microsoft.com/office/drawing/2014/main" id="{9FC3F2CB-69E5-48A6-ADA9-117422BAC469}"/>
                </a:ext>
              </a:extLst>
            </p:cNvPr>
            <p:cNvSpPr/>
            <p:nvPr/>
          </p:nvSpPr>
          <p:spPr>
            <a:xfrm>
              <a:off x="14530846" y="8389047"/>
              <a:ext cx="136178" cy="204267"/>
            </a:xfrm>
            <a:custGeom>
              <a:avLst/>
              <a:gdLst>
                <a:gd name="connsiteX0" fmla="*/ 143327 w 136178"/>
                <a:gd name="connsiteY0" fmla="*/ 152860 h 204267"/>
                <a:gd name="connsiteX1" fmla="*/ 72174 w 136178"/>
                <a:gd name="connsiteY1" fmla="*/ 231503 h 204267"/>
                <a:gd name="connsiteX2" fmla="*/ 0 w 136178"/>
                <a:gd name="connsiteY2" fmla="*/ 148775 h 204267"/>
                <a:gd name="connsiteX3" fmla="*/ 0 w 136178"/>
                <a:gd name="connsiteY3" fmla="*/ 0 h 204267"/>
                <a:gd name="connsiteX4" fmla="*/ 34045 w 136178"/>
                <a:gd name="connsiteY4" fmla="*/ 0 h 204267"/>
                <a:gd name="connsiteX5" fmla="*/ 34045 w 136178"/>
                <a:gd name="connsiteY5" fmla="*/ 148775 h 204267"/>
                <a:gd name="connsiteX6" fmla="*/ 70132 w 136178"/>
                <a:gd name="connsiteY6" fmla="*/ 206650 h 204267"/>
                <a:gd name="connsiteX7" fmla="*/ 108942 w 136178"/>
                <a:gd name="connsiteY7" fmla="*/ 148775 h 204267"/>
                <a:gd name="connsiteX8" fmla="*/ 108942 w 136178"/>
                <a:gd name="connsiteY8" fmla="*/ 0 h 204267"/>
                <a:gd name="connsiteX9" fmla="*/ 142987 w 136178"/>
                <a:gd name="connsiteY9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143327" y="152860"/>
                  </a:moveTo>
                  <a:cubicBezTo>
                    <a:pt x="143327" y="212438"/>
                    <a:pt x="118815" y="231503"/>
                    <a:pt x="72174" y="231503"/>
                  </a:cubicBezTo>
                  <a:cubicBezTo>
                    <a:pt x="19065" y="231503"/>
                    <a:pt x="0" y="204948"/>
                    <a:pt x="0" y="148775"/>
                  </a:cubicBezTo>
                  <a:lnTo>
                    <a:pt x="0" y="0"/>
                  </a:lnTo>
                  <a:lnTo>
                    <a:pt x="34045" y="0"/>
                  </a:lnTo>
                  <a:lnTo>
                    <a:pt x="34045" y="148775"/>
                  </a:lnTo>
                  <a:cubicBezTo>
                    <a:pt x="34045" y="168861"/>
                    <a:pt x="34045" y="206650"/>
                    <a:pt x="70132" y="206650"/>
                  </a:cubicBezTo>
                  <a:cubicBezTo>
                    <a:pt x="102134" y="205289"/>
                    <a:pt x="108942" y="182819"/>
                    <a:pt x="108942" y="148775"/>
                  </a:cubicBezTo>
                  <a:lnTo>
                    <a:pt x="108942" y="0"/>
                  </a:lnTo>
                  <a:lnTo>
                    <a:pt x="14298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9" name="Vrije vorm: vorm 8">
              <a:extLst>
                <a:ext uri="{FF2B5EF4-FFF2-40B4-BE49-F238E27FC236}">
                  <a16:creationId xmlns:a16="http://schemas.microsoft.com/office/drawing/2014/main" id="{9ADB9667-9789-48F9-A204-1E98D7119B0F}"/>
                </a:ext>
              </a:extLst>
            </p:cNvPr>
            <p:cNvSpPr/>
            <p:nvPr/>
          </p:nvSpPr>
          <p:spPr>
            <a:xfrm>
              <a:off x="15518136" y="8687277"/>
              <a:ext cx="136178" cy="204267"/>
            </a:xfrm>
            <a:custGeom>
              <a:avLst/>
              <a:gdLst>
                <a:gd name="connsiteX0" fmla="*/ 98729 w 136178"/>
                <a:gd name="connsiteY0" fmla="*/ 227077 h 204267"/>
                <a:gd name="connsiteX1" fmla="*/ 30640 w 136178"/>
                <a:gd name="connsiteY1" fmla="*/ 30640 h 204267"/>
                <a:gd name="connsiteX2" fmla="*/ 30640 w 136178"/>
                <a:gd name="connsiteY2" fmla="*/ 227077 h 204267"/>
                <a:gd name="connsiteX3" fmla="*/ 0 w 136178"/>
                <a:gd name="connsiteY3" fmla="*/ 22707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0817 w 136178"/>
                <a:gd name="connsiteY8" fmla="*/ 0 h 204267"/>
                <a:gd name="connsiteX9" fmla="*/ 150817 w 136178"/>
                <a:gd name="connsiteY9" fmla="*/ 22707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8729" y="227077"/>
                  </a:moveTo>
                  <a:lnTo>
                    <a:pt x="30640" y="30640"/>
                  </a:lnTo>
                  <a:lnTo>
                    <a:pt x="30640" y="227077"/>
                  </a:lnTo>
                  <a:lnTo>
                    <a:pt x="0" y="22707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0817" y="0"/>
                  </a:lnTo>
                  <a:lnTo>
                    <a:pt x="150817" y="22707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0" name="Vrije vorm: vorm 9">
              <a:extLst>
                <a:ext uri="{FF2B5EF4-FFF2-40B4-BE49-F238E27FC236}">
                  <a16:creationId xmlns:a16="http://schemas.microsoft.com/office/drawing/2014/main" id="{4AB4358D-55C7-42F4-9FE6-83413050290D}"/>
                </a:ext>
              </a:extLst>
            </p:cNvPr>
            <p:cNvSpPr/>
            <p:nvPr/>
          </p:nvSpPr>
          <p:spPr>
            <a:xfrm>
              <a:off x="14720133" y="8389047"/>
              <a:ext cx="136178" cy="204267"/>
            </a:xfrm>
            <a:custGeom>
              <a:avLst/>
              <a:gdLst>
                <a:gd name="connsiteX0" fmla="*/ 97708 w 136178"/>
                <a:gd name="connsiteY0" fmla="*/ 227417 h 204267"/>
                <a:gd name="connsiteX1" fmla="*/ 29619 w 136178"/>
                <a:gd name="connsiteY1" fmla="*/ 30981 h 204267"/>
                <a:gd name="connsiteX2" fmla="*/ 29619 w 136178"/>
                <a:gd name="connsiteY2" fmla="*/ 227417 h 204267"/>
                <a:gd name="connsiteX3" fmla="*/ 0 w 136178"/>
                <a:gd name="connsiteY3" fmla="*/ 22741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1158 w 136178"/>
                <a:gd name="connsiteY8" fmla="*/ 0 h 204267"/>
                <a:gd name="connsiteX9" fmla="*/ 151158 w 136178"/>
                <a:gd name="connsiteY9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7708" y="227417"/>
                  </a:moveTo>
                  <a:lnTo>
                    <a:pt x="29619" y="30981"/>
                  </a:lnTo>
                  <a:lnTo>
                    <a:pt x="29619" y="227417"/>
                  </a:lnTo>
                  <a:lnTo>
                    <a:pt x="0" y="22741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1158" y="0"/>
                  </a:lnTo>
                  <a:lnTo>
                    <a:pt x="151158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1" name="Vrije vorm: vorm 10">
              <a:extLst>
                <a:ext uri="{FF2B5EF4-FFF2-40B4-BE49-F238E27FC236}">
                  <a16:creationId xmlns:a16="http://schemas.microsoft.com/office/drawing/2014/main" id="{0AC166A2-2B40-4F6F-AF57-E7CEB93A66A5}"/>
                </a:ext>
              </a:extLst>
            </p:cNvPr>
            <p:cNvSpPr/>
            <p:nvPr/>
          </p:nvSpPr>
          <p:spPr>
            <a:xfrm>
              <a:off x="1492405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2" name="Vrije vorm: vorm 11">
              <a:extLst>
                <a:ext uri="{FF2B5EF4-FFF2-40B4-BE49-F238E27FC236}">
                  <a16:creationId xmlns:a16="http://schemas.microsoft.com/office/drawing/2014/main" id="{6EA0FC55-1816-42FC-97BE-E1C4A3599078}"/>
                </a:ext>
              </a:extLst>
            </p:cNvPr>
            <p:cNvSpPr/>
            <p:nvPr/>
          </p:nvSpPr>
          <p:spPr>
            <a:xfrm>
              <a:off x="1567371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3" name="Vrije vorm: vorm 12">
              <a:extLst>
                <a:ext uri="{FF2B5EF4-FFF2-40B4-BE49-F238E27FC236}">
                  <a16:creationId xmlns:a16="http://schemas.microsoft.com/office/drawing/2014/main" id="{3E467062-4343-4171-B2FD-1D451537D6B8}"/>
                </a:ext>
              </a:extLst>
            </p:cNvPr>
            <p:cNvSpPr/>
            <p:nvPr/>
          </p:nvSpPr>
          <p:spPr>
            <a:xfrm>
              <a:off x="14988063" y="8389047"/>
              <a:ext cx="136178" cy="204267"/>
            </a:xfrm>
            <a:custGeom>
              <a:avLst/>
              <a:gdLst>
                <a:gd name="connsiteX0" fmla="*/ 98729 w 136178"/>
                <a:gd name="connsiteY0" fmla="*/ 227417 h 204267"/>
                <a:gd name="connsiteX1" fmla="*/ 57195 w 136178"/>
                <a:gd name="connsiteY1" fmla="*/ 227417 h 204267"/>
                <a:gd name="connsiteX2" fmla="*/ 0 w 136178"/>
                <a:gd name="connsiteY2" fmla="*/ 0 h 204267"/>
                <a:gd name="connsiteX3" fmla="*/ 36428 w 136178"/>
                <a:gd name="connsiteY3" fmla="*/ 0 h 204267"/>
                <a:gd name="connsiteX4" fmla="*/ 79664 w 136178"/>
                <a:gd name="connsiteY4" fmla="*/ 195075 h 204267"/>
                <a:gd name="connsiteX5" fmla="*/ 124262 w 136178"/>
                <a:gd name="connsiteY5" fmla="*/ 0 h 204267"/>
                <a:gd name="connsiteX6" fmla="*/ 158307 w 136178"/>
                <a:gd name="connsiteY6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178" h="204267">
                  <a:moveTo>
                    <a:pt x="98729" y="227417"/>
                  </a:moveTo>
                  <a:lnTo>
                    <a:pt x="57195" y="227417"/>
                  </a:lnTo>
                  <a:lnTo>
                    <a:pt x="0" y="0"/>
                  </a:lnTo>
                  <a:lnTo>
                    <a:pt x="36428" y="0"/>
                  </a:lnTo>
                  <a:lnTo>
                    <a:pt x="79664" y="195075"/>
                  </a:lnTo>
                  <a:lnTo>
                    <a:pt x="124262" y="0"/>
                  </a:lnTo>
                  <a:lnTo>
                    <a:pt x="15830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4" name="Vrije vorm: vorm 13">
              <a:extLst>
                <a:ext uri="{FF2B5EF4-FFF2-40B4-BE49-F238E27FC236}">
                  <a16:creationId xmlns:a16="http://schemas.microsoft.com/office/drawing/2014/main" id="{AEF61096-B6D2-451E-834C-8DB0344825C1}"/>
                </a:ext>
              </a:extLst>
            </p:cNvPr>
            <p:cNvSpPr/>
            <p:nvPr/>
          </p:nvSpPr>
          <p:spPr>
            <a:xfrm>
              <a:off x="15174627" y="8389047"/>
              <a:ext cx="102134" cy="204267"/>
            </a:xfrm>
            <a:custGeom>
              <a:avLst/>
              <a:gdLst>
                <a:gd name="connsiteX0" fmla="*/ 0 w 102133"/>
                <a:gd name="connsiteY0" fmla="*/ 22741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7236 h 204267"/>
                <a:gd name="connsiteX4" fmla="*/ 34725 w 102133"/>
                <a:gd name="connsiteY4" fmla="*/ 27236 h 204267"/>
                <a:gd name="connsiteX5" fmla="*/ 34725 w 102133"/>
                <a:gd name="connsiteY5" fmla="*/ 95325 h 204267"/>
                <a:gd name="connsiteX6" fmla="*/ 107581 w 102133"/>
                <a:gd name="connsiteY6" fmla="*/ 95325 h 204267"/>
                <a:gd name="connsiteX7" fmla="*/ 107581 w 102133"/>
                <a:gd name="connsiteY7" fmla="*/ 121539 h 204267"/>
                <a:gd name="connsiteX8" fmla="*/ 34725 w 102133"/>
                <a:gd name="connsiteY8" fmla="*/ 121539 h 204267"/>
                <a:gd name="connsiteX9" fmla="*/ 34725 w 102133"/>
                <a:gd name="connsiteY9" fmla="*/ 200182 h 204267"/>
                <a:gd name="connsiteX10" fmla="*/ 114730 w 102133"/>
                <a:gd name="connsiteY10" fmla="*/ 20018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41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7236"/>
                  </a:lnTo>
                  <a:lnTo>
                    <a:pt x="34725" y="27236"/>
                  </a:lnTo>
                  <a:lnTo>
                    <a:pt x="34725" y="95325"/>
                  </a:lnTo>
                  <a:lnTo>
                    <a:pt x="107581" y="95325"/>
                  </a:lnTo>
                  <a:lnTo>
                    <a:pt x="107581" y="121539"/>
                  </a:lnTo>
                  <a:lnTo>
                    <a:pt x="34725" y="121539"/>
                  </a:lnTo>
                  <a:lnTo>
                    <a:pt x="34725" y="200182"/>
                  </a:lnTo>
                  <a:lnTo>
                    <a:pt x="114730" y="20018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5" name="Vrije vorm: vorm 14">
              <a:extLst>
                <a:ext uri="{FF2B5EF4-FFF2-40B4-BE49-F238E27FC236}">
                  <a16:creationId xmlns:a16="http://schemas.microsoft.com/office/drawing/2014/main" id="{A44A6653-1428-4E51-B690-C5CAA6B53DAC}"/>
                </a:ext>
              </a:extLst>
            </p:cNvPr>
            <p:cNvSpPr/>
            <p:nvPr/>
          </p:nvSpPr>
          <p:spPr>
            <a:xfrm>
              <a:off x="15363574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6" name="Vrije vorm: vorm 15">
              <a:extLst>
                <a:ext uri="{FF2B5EF4-FFF2-40B4-BE49-F238E27FC236}">
                  <a16:creationId xmlns:a16="http://schemas.microsoft.com/office/drawing/2014/main" id="{78C098D0-5041-4EC8-A87F-1A075601CBFB}"/>
                </a:ext>
              </a:extLst>
            </p:cNvPr>
            <p:cNvSpPr/>
            <p:nvPr/>
          </p:nvSpPr>
          <p:spPr>
            <a:xfrm>
              <a:off x="15867092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7" name="Vrije vorm: vorm 16">
              <a:extLst>
                <a:ext uri="{FF2B5EF4-FFF2-40B4-BE49-F238E27FC236}">
                  <a16:creationId xmlns:a16="http://schemas.microsoft.com/office/drawing/2014/main" id="{A7BE7022-ECF6-4749-9F22-767EEFD1C641}"/>
                </a:ext>
              </a:extLst>
            </p:cNvPr>
            <p:cNvSpPr/>
            <p:nvPr/>
          </p:nvSpPr>
          <p:spPr>
            <a:xfrm>
              <a:off x="15330210" y="8389047"/>
              <a:ext cx="102134" cy="204267"/>
            </a:xfrm>
            <a:custGeom>
              <a:avLst/>
              <a:gdLst>
                <a:gd name="connsiteX0" fmla="*/ 93963 w 102133"/>
                <a:gd name="connsiteY0" fmla="*/ 227417 h 204267"/>
                <a:gd name="connsiteX1" fmla="*/ 90558 w 102133"/>
                <a:gd name="connsiteY1" fmla="*/ 167840 h 204267"/>
                <a:gd name="connsiteX2" fmla="*/ 84090 w 102133"/>
                <a:gd name="connsiteY2" fmla="*/ 133795 h 204267"/>
                <a:gd name="connsiteX3" fmla="*/ 55152 w 102133"/>
                <a:gd name="connsiteY3" fmla="*/ 124603 h 204267"/>
                <a:gd name="connsiteX4" fmla="*/ 34045 w 102133"/>
                <a:gd name="connsiteY4" fmla="*/ 124603 h 204267"/>
                <a:gd name="connsiteX5" fmla="*/ 34045 w 102133"/>
                <a:gd name="connsiteY5" fmla="*/ 226737 h 204267"/>
                <a:gd name="connsiteX6" fmla="*/ 0 w 102133"/>
                <a:gd name="connsiteY6" fmla="*/ 226737 h 204267"/>
                <a:gd name="connsiteX7" fmla="*/ 0 w 102133"/>
                <a:gd name="connsiteY7" fmla="*/ 0 h 204267"/>
                <a:gd name="connsiteX8" fmla="*/ 65365 w 102133"/>
                <a:gd name="connsiteY8" fmla="*/ 0 h 204267"/>
                <a:gd name="connsiteX9" fmla="*/ 130731 w 102133"/>
                <a:gd name="connsiteY9" fmla="*/ 57535 h 204267"/>
                <a:gd name="connsiteX10" fmla="*/ 93282 w 102133"/>
                <a:gd name="connsiteY10" fmla="*/ 112687 h 204267"/>
                <a:gd name="connsiteX11" fmla="*/ 119837 w 102133"/>
                <a:gd name="connsiteY11" fmla="*/ 125965 h 204267"/>
                <a:gd name="connsiteX12" fmla="*/ 126986 w 102133"/>
                <a:gd name="connsiteY12" fmla="*/ 162052 h 204267"/>
                <a:gd name="connsiteX13" fmla="*/ 131752 w 102133"/>
                <a:gd name="connsiteY13" fmla="*/ 227417 h 204267"/>
                <a:gd name="connsiteX14" fmla="*/ 93963 w 102133"/>
                <a:gd name="connsiteY14" fmla="*/ 60259 h 204267"/>
                <a:gd name="connsiteX15" fmla="*/ 57876 w 102133"/>
                <a:gd name="connsiteY15" fmla="*/ 26214 h 204267"/>
                <a:gd name="connsiteX16" fmla="*/ 34385 w 102133"/>
                <a:gd name="connsiteY16" fmla="*/ 26214 h 204267"/>
                <a:gd name="connsiteX17" fmla="*/ 34385 w 102133"/>
                <a:gd name="connsiteY17" fmla="*/ 99410 h 204267"/>
                <a:gd name="connsiteX18" fmla="*/ 51748 w 102133"/>
                <a:gd name="connsiteY18" fmla="*/ 99410 h 204267"/>
                <a:gd name="connsiteX19" fmla="*/ 93622 w 102133"/>
                <a:gd name="connsiteY19" fmla="*/ 60259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2133" h="204267">
                  <a:moveTo>
                    <a:pt x="93963" y="227417"/>
                  </a:moveTo>
                  <a:cubicBezTo>
                    <a:pt x="90899" y="205629"/>
                    <a:pt x="90899" y="171925"/>
                    <a:pt x="90558" y="167840"/>
                  </a:cubicBezTo>
                  <a:cubicBezTo>
                    <a:pt x="91375" y="156123"/>
                    <a:pt x="89146" y="144395"/>
                    <a:pt x="84090" y="133795"/>
                  </a:cubicBezTo>
                  <a:cubicBezTo>
                    <a:pt x="79664" y="127667"/>
                    <a:pt x="70132" y="124603"/>
                    <a:pt x="55152" y="124603"/>
                  </a:cubicBezTo>
                  <a:lnTo>
                    <a:pt x="34045" y="124603"/>
                  </a:lnTo>
                  <a:lnTo>
                    <a:pt x="34045" y="226737"/>
                  </a:lnTo>
                  <a:lnTo>
                    <a:pt x="0" y="226737"/>
                  </a:lnTo>
                  <a:lnTo>
                    <a:pt x="0" y="0"/>
                  </a:lnTo>
                  <a:lnTo>
                    <a:pt x="65365" y="0"/>
                  </a:lnTo>
                  <a:cubicBezTo>
                    <a:pt x="103155" y="0"/>
                    <a:pt x="130731" y="9192"/>
                    <a:pt x="130731" y="57535"/>
                  </a:cubicBezTo>
                  <a:cubicBezTo>
                    <a:pt x="134421" y="82845"/>
                    <a:pt x="118168" y="106781"/>
                    <a:pt x="93282" y="112687"/>
                  </a:cubicBezTo>
                  <a:cubicBezTo>
                    <a:pt x="103788" y="112432"/>
                    <a:pt x="113736" y="117406"/>
                    <a:pt x="119837" y="125965"/>
                  </a:cubicBezTo>
                  <a:cubicBezTo>
                    <a:pt x="125141" y="137226"/>
                    <a:pt x="127599" y="149619"/>
                    <a:pt x="126986" y="162052"/>
                  </a:cubicBezTo>
                  <a:cubicBezTo>
                    <a:pt x="127139" y="183921"/>
                    <a:pt x="128732" y="205757"/>
                    <a:pt x="131752" y="227417"/>
                  </a:cubicBezTo>
                  <a:close/>
                  <a:moveTo>
                    <a:pt x="93963" y="60259"/>
                  </a:moveTo>
                  <a:cubicBezTo>
                    <a:pt x="93963" y="34045"/>
                    <a:pt x="80005" y="26214"/>
                    <a:pt x="57876" y="26214"/>
                  </a:cubicBezTo>
                  <a:lnTo>
                    <a:pt x="34385" y="26214"/>
                  </a:lnTo>
                  <a:lnTo>
                    <a:pt x="34385" y="99410"/>
                  </a:lnTo>
                  <a:lnTo>
                    <a:pt x="51748" y="99410"/>
                  </a:lnTo>
                  <a:cubicBezTo>
                    <a:pt x="82388" y="99410"/>
                    <a:pt x="93622" y="91239"/>
                    <a:pt x="93622" y="60259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8" name="Vrije vorm: vorm 17">
              <a:extLst>
                <a:ext uri="{FF2B5EF4-FFF2-40B4-BE49-F238E27FC236}">
                  <a16:creationId xmlns:a16="http://schemas.microsoft.com/office/drawing/2014/main" id="{F0E7E2A4-C6D8-4AE7-BA24-03947CD31A3D}"/>
                </a:ext>
              </a:extLst>
            </p:cNvPr>
            <p:cNvSpPr/>
            <p:nvPr/>
          </p:nvSpPr>
          <p:spPr>
            <a:xfrm>
              <a:off x="15494305" y="8384621"/>
              <a:ext cx="136178" cy="204267"/>
            </a:xfrm>
            <a:custGeom>
              <a:avLst/>
              <a:gdLst>
                <a:gd name="connsiteX0" fmla="*/ 136178 w 136178"/>
                <a:gd name="connsiteY0" fmla="*/ 174648 h 204267"/>
                <a:gd name="connsiteX1" fmla="*/ 68089 w 136178"/>
                <a:gd name="connsiteY1" fmla="*/ 235929 h 204267"/>
                <a:gd name="connsiteX2" fmla="*/ 0 w 136178"/>
                <a:gd name="connsiteY2" fmla="*/ 167840 h 204267"/>
                <a:gd name="connsiteX3" fmla="*/ 0 w 136178"/>
                <a:gd name="connsiteY3" fmla="*/ 165456 h 204267"/>
                <a:gd name="connsiteX4" fmla="*/ 36087 w 136178"/>
                <a:gd name="connsiteY4" fmla="*/ 165456 h 204267"/>
                <a:gd name="connsiteX5" fmla="*/ 36087 w 136178"/>
                <a:gd name="connsiteY5" fmla="*/ 168180 h 204267"/>
                <a:gd name="connsiteX6" fmla="*/ 67068 w 136178"/>
                <a:gd name="connsiteY6" fmla="*/ 209714 h 204267"/>
                <a:gd name="connsiteX7" fmla="*/ 98794 w 136178"/>
                <a:gd name="connsiteY7" fmla="*/ 185418 h 204267"/>
                <a:gd name="connsiteX8" fmla="*/ 98389 w 136178"/>
                <a:gd name="connsiteY8" fmla="*/ 175670 h 204267"/>
                <a:gd name="connsiteX9" fmla="*/ 76600 w 136178"/>
                <a:gd name="connsiteY9" fmla="*/ 141625 h 204267"/>
                <a:gd name="connsiteX10" fmla="*/ 57535 w 136178"/>
                <a:gd name="connsiteY10" fmla="*/ 129710 h 204267"/>
                <a:gd name="connsiteX11" fmla="*/ 3064 w 136178"/>
                <a:gd name="connsiteY11" fmla="*/ 58557 h 204267"/>
                <a:gd name="connsiteX12" fmla="*/ 71493 w 136178"/>
                <a:gd name="connsiteY12" fmla="*/ 0 h 204267"/>
                <a:gd name="connsiteX13" fmla="*/ 133795 w 136178"/>
                <a:gd name="connsiteY13" fmla="*/ 56854 h 204267"/>
                <a:gd name="connsiteX14" fmla="*/ 133795 w 136178"/>
                <a:gd name="connsiteY14" fmla="*/ 65025 h 204267"/>
                <a:gd name="connsiteX15" fmla="*/ 99750 w 136178"/>
                <a:gd name="connsiteY15" fmla="*/ 65025 h 204267"/>
                <a:gd name="connsiteX16" fmla="*/ 99750 w 136178"/>
                <a:gd name="connsiteY16" fmla="*/ 59578 h 204267"/>
                <a:gd name="connsiteX17" fmla="*/ 71153 w 136178"/>
                <a:gd name="connsiteY17" fmla="*/ 25533 h 204267"/>
                <a:gd name="connsiteX18" fmla="*/ 41810 w 136178"/>
                <a:gd name="connsiteY18" fmla="*/ 49733 h 204267"/>
                <a:gd name="connsiteX19" fmla="*/ 41875 w 136178"/>
                <a:gd name="connsiteY19" fmla="*/ 55493 h 204267"/>
                <a:gd name="connsiteX20" fmla="*/ 73196 w 136178"/>
                <a:gd name="connsiteY20" fmla="*/ 95325 h 204267"/>
                <a:gd name="connsiteX21" fmla="*/ 89197 w 136178"/>
                <a:gd name="connsiteY21" fmla="*/ 105538 h 204267"/>
                <a:gd name="connsiteX22" fmla="*/ 136178 w 136178"/>
                <a:gd name="connsiteY22" fmla="*/ 174648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6178" h="204267">
                  <a:moveTo>
                    <a:pt x="136178" y="174648"/>
                  </a:moveTo>
                  <a:cubicBezTo>
                    <a:pt x="136178" y="215502"/>
                    <a:pt x="113709" y="235929"/>
                    <a:pt x="68089" y="235929"/>
                  </a:cubicBezTo>
                  <a:cubicBezTo>
                    <a:pt x="18044" y="235929"/>
                    <a:pt x="0" y="215842"/>
                    <a:pt x="0" y="167840"/>
                  </a:cubicBezTo>
                  <a:lnTo>
                    <a:pt x="0" y="165456"/>
                  </a:lnTo>
                  <a:lnTo>
                    <a:pt x="36087" y="165456"/>
                  </a:lnTo>
                  <a:lnTo>
                    <a:pt x="36087" y="168180"/>
                  </a:lnTo>
                  <a:cubicBezTo>
                    <a:pt x="36087" y="195075"/>
                    <a:pt x="42896" y="209714"/>
                    <a:pt x="67068" y="209714"/>
                  </a:cubicBezTo>
                  <a:cubicBezTo>
                    <a:pt x="82538" y="211766"/>
                    <a:pt x="96744" y="200889"/>
                    <a:pt x="98794" y="185418"/>
                  </a:cubicBezTo>
                  <a:cubicBezTo>
                    <a:pt x="99226" y="182170"/>
                    <a:pt x="99090" y="178871"/>
                    <a:pt x="98389" y="175670"/>
                  </a:cubicBezTo>
                  <a:cubicBezTo>
                    <a:pt x="97851" y="161206"/>
                    <a:pt x="89510" y="148172"/>
                    <a:pt x="76600" y="141625"/>
                  </a:cubicBezTo>
                  <a:lnTo>
                    <a:pt x="57535" y="129710"/>
                  </a:lnTo>
                  <a:cubicBezTo>
                    <a:pt x="23491" y="108942"/>
                    <a:pt x="3064" y="95665"/>
                    <a:pt x="3064" y="58557"/>
                  </a:cubicBezTo>
                  <a:cubicBezTo>
                    <a:pt x="3064" y="21448"/>
                    <a:pt x="28257" y="0"/>
                    <a:pt x="71493" y="0"/>
                  </a:cubicBezTo>
                  <a:cubicBezTo>
                    <a:pt x="114730" y="0"/>
                    <a:pt x="133795" y="19065"/>
                    <a:pt x="133795" y="56854"/>
                  </a:cubicBezTo>
                  <a:lnTo>
                    <a:pt x="133795" y="65025"/>
                  </a:lnTo>
                  <a:lnTo>
                    <a:pt x="99750" y="65025"/>
                  </a:lnTo>
                  <a:lnTo>
                    <a:pt x="99750" y="59578"/>
                  </a:lnTo>
                  <a:cubicBezTo>
                    <a:pt x="99750" y="37449"/>
                    <a:pt x="90218" y="25533"/>
                    <a:pt x="71153" y="25533"/>
                  </a:cubicBezTo>
                  <a:cubicBezTo>
                    <a:pt x="56368" y="24113"/>
                    <a:pt x="43230" y="34947"/>
                    <a:pt x="41810" y="49733"/>
                  </a:cubicBezTo>
                  <a:cubicBezTo>
                    <a:pt x="41623" y="51649"/>
                    <a:pt x="41647" y="53581"/>
                    <a:pt x="41875" y="55493"/>
                  </a:cubicBezTo>
                  <a:cubicBezTo>
                    <a:pt x="41875" y="78302"/>
                    <a:pt x="57876" y="85452"/>
                    <a:pt x="73196" y="95325"/>
                  </a:cubicBezTo>
                  <a:lnTo>
                    <a:pt x="89197" y="105538"/>
                  </a:lnTo>
                  <a:cubicBezTo>
                    <a:pt x="123582" y="129369"/>
                    <a:pt x="136178" y="139583"/>
                    <a:pt x="136178" y="174648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9" name="Vrije vorm: vorm 18">
              <a:extLst>
                <a:ext uri="{FF2B5EF4-FFF2-40B4-BE49-F238E27FC236}">
                  <a16:creationId xmlns:a16="http://schemas.microsoft.com/office/drawing/2014/main" id="{E5D46CA2-C7F9-44C1-A6DD-5D13F5EA81CD}"/>
                </a:ext>
              </a:extLst>
            </p:cNvPr>
            <p:cNvSpPr/>
            <p:nvPr/>
          </p:nvSpPr>
          <p:spPr>
            <a:xfrm>
              <a:off x="15738063" y="8389047"/>
              <a:ext cx="136178" cy="204267"/>
            </a:xfrm>
            <a:custGeom>
              <a:avLst/>
              <a:gdLst>
                <a:gd name="connsiteX0" fmla="*/ 86473 w 136178"/>
                <a:gd name="connsiteY0" fmla="*/ 27236 h 204267"/>
                <a:gd name="connsiteX1" fmla="*/ 86473 w 136178"/>
                <a:gd name="connsiteY1" fmla="*/ 227417 h 204267"/>
                <a:gd name="connsiteX2" fmla="*/ 52429 w 136178"/>
                <a:gd name="connsiteY2" fmla="*/ 227417 h 204267"/>
                <a:gd name="connsiteX3" fmla="*/ 52429 w 136178"/>
                <a:gd name="connsiteY3" fmla="*/ 27236 h 204267"/>
                <a:gd name="connsiteX4" fmla="*/ 0 w 136178"/>
                <a:gd name="connsiteY4" fmla="*/ 27236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7236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6473" y="27236"/>
                  </a:moveTo>
                  <a:lnTo>
                    <a:pt x="86473" y="227417"/>
                  </a:lnTo>
                  <a:lnTo>
                    <a:pt x="52429" y="227417"/>
                  </a:lnTo>
                  <a:lnTo>
                    <a:pt x="52429" y="27236"/>
                  </a:lnTo>
                  <a:lnTo>
                    <a:pt x="0" y="27236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7236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0" name="Vrije vorm: vorm 19">
              <a:extLst>
                <a:ext uri="{FF2B5EF4-FFF2-40B4-BE49-F238E27FC236}">
                  <a16:creationId xmlns:a16="http://schemas.microsoft.com/office/drawing/2014/main" id="{5F7F430C-1EDF-4F69-99F2-16AD15E8D5A7}"/>
                </a:ext>
              </a:extLst>
            </p:cNvPr>
            <p:cNvSpPr/>
            <p:nvPr/>
          </p:nvSpPr>
          <p:spPr>
            <a:xfrm>
              <a:off x="14922357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1067 w 136178"/>
                <a:gd name="connsiteY2" fmla="*/ 227077 h 204267"/>
                <a:gd name="connsiteX3" fmla="*/ 51067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1067" y="227077"/>
                  </a:lnTo>
                  <a:lnTo>
                    <a:pt x="51067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1" name="Vrije vorm: vorm 20">
              <a:extLst>
                <a:ext uri="{FF2B5EF4-FFF2-40B4-BE49-F238E27FC236}">
                  <a16:creationId xmlns:a16="http://schemas.microsoft.com/office/drawing/2014/main" id="{AC5258FD-B16F-4A05-8D64-4CDBD6902974}"/>
                </a:ext>
              </a:extLst>
            </p:cNvPr>
            <p:cNvSpPr/>
            <p:nvPr/>
          </p:nvSpPr>
          <p:spPr>
            <a:xfrm>
              <a:off x="15698231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3790 w 136178"/>
                <a:gd name="connsiteY2" fmla="*/ 227077 h 204267"/>
                <a:gd name="connsiteX3" fmla="*/ 53790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3790" y="227077"/>
                  </a:lnTo>
                  <a:lnTo>
                    <a:pt x="53790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2" name="Vrije vorm: vorm 21">
              <a:extLst>
                <a:ext uri="{FF2B5EF4-FFF2-40B4-BE49-F238E27FC236}">
                  <a16:creationId xmlns:a16="http://schemas.microsoft.com/office/drawing/2014/main" id="{8D62E5B1-8E74-47A8-AC14-A23D55BE6909}"/>
                </a:ext>
              </a:extLst>
            </p:cNvPr>
            <p:cNvSpPr/>
            <p:nvPr/>
          </p:nvSpPr>
          <p:spPr>
            <a:xfrm>
              <a:off x="15079643" y="8687277"/>
              <a:ext cx="238312" cy="204267"/>
            </a:xfrm>
            <a:custGeom>
              <a:avLst/>
              <a:gdLst>
                <a:gd name="connsiteX0" fmla="*/ 205288 w 238311"/>
                <a:gd name="connsiteY0" fmla="*/ 227077 h 204267"/>
                <a:gd name="connsiteX1" fmla="*/ 164094 w 238311"/>
                <a:gd name="connsiteY1" fmla="*/ 227077 h 204267"/>
                <a:gd name="connsiteX2" fmla="*/ 130050 w 238311"/>
                <a:gd name="connsiteY2" fmla="*/ 36428 h 204267"/>
                <a:gd name="connsiteX3" fmla="*/ 90558 w 238311"/>
                <a:gd name="connsiteY3" fmla="*/ 227077 h 204267"/>
                <a:gd name="connsiteX4" fmla="*/ 49705 w 238311"/>
                <a:gd name="connsiteY4" fmla="*/ 227077 h 204267"/>
                <a:gd name="connsiteX5" fmla="*/ 0 w 238311"/>
                <a:gd name="connsiteY5" fmla="*/ 0 h 204267"/>
                <a:gd name="connsiteX6" fmla="*/ 37108 w 238311"/>
                <a:gd name="connsiteY6" fmla="*/ 0 h 204267"/>
                <a:gd name="connsiteX7" fmla="*/ 71153 w 238311"/>
                <a:gd name="connsiteY7" fmla="*/ 189968 h 204267"/>
                <a:gd name="connsiteX8" fmla="*/ 109964 w 238311"/>
                <a:gd name="connsiteY8" fmla="*/ 0 h 204267"/>
                <a:gd name="connsiteX9" fmla="*/ 151158 w 238311"/>
                <a:gd name="connsiteY9" fmla="*/ 0 h 204267"/>
                <a:gd name="connsiteX10" fmla="*/ 186564 w 238311"/>
                <a:gd name="connsiteY10" fmla="*/ 190990 h 204267"/>
                <a:gd name="connsiteX11" fmla="*/ 222991 w 238311"/>
                <a:gd name="connsiteY11" fmla="*/ 1021 h 204267"/>
                <a:gd name="connsiteX12" fmla="*/ 257036 w 238311"/>
                <a:gd name="connsiteY12" fmla="*/ 1021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8311" h="204267">
                  <a:moveTo>
                    <a:pt x="205288" y="227077"/>
                  </a:moveTo>
                  <a:lnTo>
                    <a:pt x="164094" y="227077"/>
                  </a:lnTo>
                  <a:lnTo>
                    <a:pt x="130050" y="36428"/>
                  </a:lnTo>
                  <a:lnTo>
                    <a:pt x="90558" y="227077"/>
                  </a:lnTo>
                  <a:lnTo>
                    <a:pt x="49705" y="227077"/>
                  </a:lnTo>
                  <a:lnTo>
                    <a:pt x="0" y="0"/>
                  </a:lnTo>
                  <a:lnTo>
                    <a:pt x="37108" y="0"/>
                  </a:lnTo>
                  <a:lnTo>
                    <a:pt x="71153" y="189968"/>
                  </a:lnTo>
                  <a:lnTo>
                    <a:pt x="109964" y="0"/>
                  </a:lnTo>
                  <a:lnTo>
                    <a:pt x="151158" y="0"/>
                  </a:lnTo>
                  <a:lnTo>
                    <a:pt x="186564" y="190990"/>
                  </a:lnTo>
                  <a:lnTo>
                    <a:pt x="222991" y="1021"/>
                  </a:lnTo>
                  <a:lnTo>
                    <a:pt x="257036" y="1021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3" name="Vrije vorm: vorm 22">
              <a:extLst>
                <a:ext uri="{FF2B5EF4-FFF2-40B4-BE49-F238E27FC236}">
                  <a16:creationId xmlns:a16="http://schemas.microsoft.com/office/drawing/2014/main" id="{B05A0EBD-A238-4571-948C-437AC3205F6F}"/>
                </a:ext>
              </a:extLst>
            </p:cNvPr>
            <p:cNvSpPr/>
            <p:nvPr/>
          </p:nvSpPr>
          <p:spPr>
            <a:xfrm>
              <a:off x="16012122" y="8882693"/>
              <a:ext cx="34045" cy="34045"/>
            </a:xfrm>
            <a:custGeom>
              <a:avLst/>
              <a:gdLst>
                <a:gd name="connsiteX0" fmla="*/ 36768 w 34044"/>
                <a:gd name="connsiteY0" fmla="*/ 18384 h 34044"/>
                <a:gd name="connsiteX1" fmla="*/ 18384 w 34044"/>
                <a:gd name="connsiteY1" fmla="*/ 36768 h 34044"/>
                <a:gd name="connsiteX2" fmla="*/ 0 w 34044"/>
                <a:gd name="connsiteY2" fmla="*/ 18384 h 34044"/>
                <a:gd name="connsiteX3" fmla="*/ 18384 w 34044"/>
                <a:gd name="connsiteY3" fmla="*/ 0 h 34044"/>
                <a:gd name="connsiteX4" fmla="*/ 36768 w 34044"/>
                <a:gd name="connsiteY4" fmla="*/ 18384 h 3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44" h="34044">
                  <a:moveTo>
                    <a:pt x="36768" y="18384"/>
                  </a:moveTo>
                  <a:cubicBezTo>
                    <a:pt x="36768" y="28536"/>
                    <a:pt x="28536" y="36768"/>
                    <a:pt x="18384" y="36768"/>
                  </a:cubicBezTo>
                  <a:cubicBezTo>
                    <a:pt x="8232" y="36768"/>
                    <a:pt x="0" y="28536"/>
                    <a:pt x="0" y="18384"/>
                  </a:cubicBezTo>
                  <a:cubicBezTo>
                    <a:pt x="0" y="8232"/>
                    <a:pt x="8232" y="0"/>
                    <a:pt x="18384" y="0"/>
                  </a:cubicBezTo>
                  <a:cubicBezTo>
                    <a:pt x="28536" y="0"/>
                    <a:pt x="36768" y="8232"/>
                    <a:pt x="36768" y="18384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4" name="Vrije vorm: vorm 23">
              <a:extLst>
                <a:ext uri="{FF2B5EF4-FFF2-40B4-BE49-F238E27FC236}">
                  <a16:creationId xmlns:a16="http://schemas.microsoft.com/office/drawing/2014/main" id="{B57633E5-CF31-4EDF-8EDF-42BA0D7EF557}"/>
                </a:ext>
              </a:extLst>
            </p:cNvPr>
            <p:cNvSpPr/>
            <p:nvPr/>
          </p:nvSpPr>
          <p:spPr>
            <a:xfrm>
              <a:off x="15885136" y="8389047"/>
              <a:ext cx="136178" cy="204267"/>
            </a:xfrm>
            <a:custGeom>
              <a:avLst/>
              <a:gdLst>
                <a:gd name="connsiteX0" fmla="*/ 94984 w 136178"/>
                <a:gd name="connsiteY0" fmla="*/ 140604 h 204267"/>
                <a:gd name="connsiteX1" fmla="*/ 94984 w 136178"/>
                <a:gd name="connsiteY1" fmla="*/ 227417 h 204267"/>
                <a:gd name="connsiteX2" fmla="*/ 60940 w 136178"/>
                <a:gd name="connsiteY2" fmla="*/ 227417 h 204267"/>
                <a:gd name="connsiteX3" fmla="*/ 60940 w 136178"/>
                <a:gd name="connsiteY3" fmla="*/ 140604 h 204267"/>
                <a:gd name="connsiteX4" fmla="*/ 0 w 136178"/>
                <a:gd name="connsiteY4" fmla="*/ 0 h 204267"/>
                <a:gd name="connsiteX5" fmla="*/ 39151 w 136178"/>
                <a:gd name="connsiteY5" fmla="*/ 0 h 204267"/>
                <a:gd name="connsiteX6" fmla="*/ 80005 w 136178"/>
                <a:gd name="connsiteY6" fmla="*/ 108602 h 204267"/>
                <a:gd name="connsiteX7" fmla="*/ 121539 w 136178"/>
                <a:gd name="connsiteY7" fmla="*/ 0 h 204267"/>
                <a:gd name="connsiteX8" fmla="*/ 157966 w 136178"/>
                <a:gd name="connsiteY8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178" h="204267">
                  <a:moveTo>
                    <a:pt x="94984" y="140604"/>
                  </a:moveTo>
                  <a:lnTo>
                    <a:pt x="94984" y="227417"/>
                  </a:lnTo>
                  <a:lnTo>
                    <a:pt x="60940" y="227417"/>
                  </a:lnTo>
                  <a:lnTo>
                    <a:pt x="60940" y="140604"/>
                  </a:lnTo>
                  <a:lnTo>
                    <a:pt x="0" y="0"/>
                  </a:lnTo>
                  <a:lnTo>
                    <a:pt x="39151" y="0"/>
                  </a:lnTo>
                  <a:lnTo>
                    <a:pt x="80005" y="108602"/>
                  </a:lnTo>
                  <a:lnTo>
                    <a:pt x="121539" y="0"/>
                  </a:lnTo>
                  <a:lnTo>
                    <a:pt x="157966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5" name="Vrije vorm: vorm 24">
              <a:extLst>
                <a:ext uri="{FF2B5EF4-FFF2-40B4-BE49-F238E27FC236}">
                  <a16:creationId xmlns:a16="http://schemas.microsoft.com/office/drawing/2014/main" id="{EDD78D8D-A384-4B7E-9AC8-3FF8F60D91CB}"/>
                </a:ext>
              </a:extLst>
            </p:cNvPr>
            <p:cNvSpPr/>
            <p:nvPr/>
          </p:nvSpPr>
          <p:spPr>
            <a:xfrm>
              <a:off x="14530844" y="8682580"/>
              <a:ext cx="136178" cy="204267"/>
            </a:xfrm>
            <a:custGeom>
              <a:avLst/>
              <a:gdLst>
                <a:gd name="connsiteX0" fmla="*/ 147074 w 136178"/>
                <a:gd name="connsiteY0" fmla="*/ 120449 h 204267"/>
                <a:gd name="connsiteX1" fmla="*/ 136180 w 136178"/>
                <a:gd name="connsiteY1" fmla="*/ 203517 h 204267"/>
                <a:gd name="connsiteX2" fmla="*/ 72857 w 136178"/>
                <a:gd name="connsiteY2" fmla="*/ 235859 h 204267"/>
                <a:gd name="connsiteX3" fmla="*/ 11917 w 136178"/>
                <a:gd name="connsiteY3" fmla="*/ 204879 h 204267"/>
                <a:gd name="connsiteX4" fmla="*/ 3066 w 136178"/>
                <a:gd name="connsiteY4" fmla="*/ 170834 h 204267"/>
                <a:gd name="connsiteX5" fmla="*/ 2 w 136178"/>
                <a:gd name="connsiteY5" fmla="*/ 120789 h 204267"/>
                <a:gd name="connsiteX6" fmla="*/ 4427 w 136178"/>
                <a:gd name="connsiteY6" fmla="*/ 59509 h 204267"/>
                <a:gd name="connsiteX7" fmla="*/ 20428 w 136178"/>
                <a:gd name="connsiteY7" fmla="*/ 20698 h 204267"/>
                <a:gd name="connsiteX8" fmla="*/ 74219 w 136178"/>
                <a:gd name="connsiteY8" fmla="*/ 271 h 204267"/>
                <a:gd name="connsiteX9" fmla="*/ 128009 w 136178"/>
                <a:gd name="connsiteY9" fmla="*/ 18655 h 204267"/>
                <a:gd name="connsiteX10" fmla="*/ 144350 w 136178"/>
                <a:gd name="connsiteY10" fmla="*/ 59509 h 204267"/>
                <a:gd name="connsiteX11" fmla="*/ 147074 w 136178"/>
                <a:gd name="connsiteY11" fmla="*/ 120449 h 204267"/>
                <a:gd name="connsiteX12" fmla="*/ 110646 w 136178"/>
                <a:gd name="connsiteY12" fmla="*/ 116363 h 204267"/>
                <a:gd name="connsiteX13" fmla="*/ 107923 w 136178"/>
                <a:gd name="connsiteY13" fmla="*/ 59509 h 204267"/>
                <a:gd name="connsiteX14" fmla="*/ 73878 w 136178"/>
                <a:gd name="connsiteY14" fmla="*/ 25464 h 204267"/>
                <a:gd name="connsiteX15" fmla="*/ 39834 w 136178"/>
                <a:gd name="connsiteY15" fmla="*/ 59509 h 204267"/>
                <a:gd name="connsiteX16" fmla="*/ 39834 w 136178"/>
                <a:gd name="connsiteY16" fmla="*/ 79595 h 204267"/>
                <a:gd name="connsiteX17" fmla="*/ 39834 w 136178"/>
                <a:gd name="connsiteY17" fmla="*/ 113640 h 204267"/>
                <a:gd name="connsiteX18" fmla="*/ 39834 w 136178"/>
                <a:gd name="connsiteY18" fmla="*/ 147684 h 204267"/>
                <a:gd name="connsiteX19" fmla="*/ 41536 w 136178"/>
                <a:gd name="connsiteY19" fmla="*/ 169132 h 204267"/>
                <a:gd name="connsiteX20" fmla="*/ 51749 w 136178"/>
                <a:gd name="connsiteY20" fmla="*/ 196368 h 204267"/>
                <a:gd name="connsiteX21" fmla="*/ 76261 w 136178"/>
                <a:gd name="connsiteY21" fmla="*/ 206241 h 204267"/>
                <a:gd name="connsiteX22" fmla="*/ 110306 w 136178"/>
                <a:gd name="connsiteY22" fmla="*/ 172196 h 204267"/>
                <a:gd name="connsiteX23" fmla="*/ 112008 w 136178"/>
                <a:gd name="connsiteY23" fmla="*/ 150748 h 204267"/>
                <a:gd name="connsiteX24" fmla="*/ 110646 w 136178"/>
                <a:gd name="connsiteY24" fmla="*/ 116363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6178" h="204267">
                  <a:moveTo>
                    <a:pt x="147074" y="120449"/>
                  </a:moveTo>
                  <a:cubicBezTo>
                    <a:pt x="148939" y="148586"/>
                    <a:pt x="145237" y="176813"/>
                    <a:pt x="136180" y="203517"/>
                  </a:cubicBezTo>
                  <a:cubicBezTo>
                    <a:pt x="123828" y="226395"/>
                    <a:pt x="98631" y="239264"/>
                    <a:pt x="72857" y="235859"/>
                  </a:cubicBezTo>
                  <a:cubicBezTo>
                    <a:pt x="48135" y="238876"/>
                    <a:pt x="24048" y="226630"/>
                    <a:pt x="11917" y="204879"/>
                  </a:cubicBezTo>
                  <a:cubicBezTo>
                    <a:pt x="7071" y="194111"/>
                    <a:pt x="4078" y="182600"/>
                    <a:pt x="3066" y="170834"/>
                  </a:cubicBezTo>
                  <a:cubicBezTo>
                    <a:pt x="1076" y="154227"/>
                    <a:pt x="53" y="137515"/>
                    <a:pt x="2" y="120789"/>
                  </a:cubicBezTo>
                  <a:cubicBezTo>
                    <a:pt x="-57" y="100281"/>
                    <a:pt x="1422" y="79796"/>
                    <a:pt x="4427" y="59509"/>
                  </a:cubicBezTo>
                  <a:cubicBezTo>
                    <a:pt x="6146" y="45360"/>
                    <a:pt x="11677" y="31946"/>
                    <a:pt x="20428" y="20698"/>
                  </a:cubicBezTo>
                  <a:cubicBezTo>
                    <a:pt x="34459" y="6275"/>
                    <a:pt x="54151" y="-1202"/>
                    <a:pt x="74219" y="271"/>
                  </a:cubicBezTo>
                  <a:cubicBezTo>
                    <a:pt x="93940" y="-1468"/>
                    <a:pt x="113477" y="5210"/>
                    <a:pt x="128009" y="18655"/>
                  </a:cubicBezTo>
                  <a:cubicBezTo>
                    <a:pt x="137317" y="30391"/>
                    <a:pt x="142996" y="44590"/>
                    <a:pt x="144350" y="59509"/>
                  </a:cubicBezTo>
                  <a:cubicBezTo>
                    <a:pt x="146479" y="79748"/>
                    <a:pt x="147388" y="100100"/>
                    <a:pt x="147074" y="120449"/>
                  </a:cubicBezTo>
                  <a:close/>
                  <a:moveTo>
                    <a:pt x="110646" y="116363"/>
                  </a:moveTo>
                  <a:cubicBezTo>
                    <a:pt x="111042" y="97373"/>
                    <a:pt x="110132" y="78376"/>
                    <a:pt x="107923" y="59509"/>
                  </a:cubicBezTo>
                  <a:cubicBezTo>
                    <a:pt x="103610" y="36811"/>
                    <a:pt x="92262" y="25464"/>
                    <a:pt x="73878" y="25464"/>
                  </a:cubicBezTo>
                  <a:cubicBezTo>
                    <a:pt x="55835" y="25464"/>
                    <a:pt x="44260" y="37039"/>
                    <a:pt x="39834" y="59509"/>
                  </a:cubicBezTo>
                  <a:cubicBezTo>
                    <a:pt x="39438" y="66199"/>
                    <a:pt x="39438" y="72905"/>
                    <a:pt x="39834" y="79595"/>
                  </a:cubicBezTo>
                  <a:cubicBezTo>
                    <a:pt x="39834" y="88787"/>
                    <a:pt x="39834" y="100703"/>
                    <a:pt x="39834" y="113640"/>
                  </a:cubicBezTo>
                  <a:cubicBezTo>
                    <a:pt x="39834" y="126577"/>
                    <a:pt x="39834" y="138833"/>
                    <a:pt x="39834" y="147684"/>
                  </a:cubicBezTo>
                  <a:cubicBezTo>
                    <a:pt x="39834" y="156536"/>
                    <a:pt x="39834" y="164026"/>
                    <a:pt x="41536" y="169132"/>
                  </a:cubicBezTo>
                  <a:cubicBezTo>
                    <a:pt x="42595" y="178927"/>
                    <a:pt x="46108" y="188292"/>
                    <a:pt x="51749" y="196368"/>
                  </a:cubicBezTo>
                  <a:cubicBezTo>
                    <a:pt x="57886" y="203367"/>
                    <a:pt x="66986" y="207034"/>
                    <a:pt x="76261" y="206241"/>
                  </a:cubicBezTo>
                  <a:cubicBezTo>
                    <a:pt x="94986" y="206241"/>
                    <a:pt x="106221" y="194325"/>
                    <a:pt x="110306" y="172196"/>
                  </a:cubicBezTo>
                  <a:cubicBezTo>
                    <a:pt x="111240" y="165081"/>
                    <a:pt x="111808" y="157921"/>
                    <a:pt x="112008" y="150748"/>
                  </a:cubicBezTo>
                  <a:cubicBezTo>
                    <a:pt x="110306" y="143258"/>
                    <a:pt x="110646" y="131002"/>
                    <a:pt x="110646" y="116363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6" name="Vrije vorm: vorm 25">
              <a:extLst>
                <a:ext uri="{FF2B5EF4-FFF2-40B4-BE49-F238E27FC236}">
                  <a16:creationId xmlns:a16="http://schemas.microsoft.com/office/drawing/2014/main" id="{ED2CD4D8-649D-4CE8-978B-E3926F4A7824}"/>
                </a:ext>
              </a:extLst>
            </p:cNvPr>
            <p:cNvSpPr/>
            <p:nvPr/>
          </p:nvSpPr>
          <p:spPr>
            <a:xfrm>
              <a:off x="14723197" y="8687277"/>
              <a:ext cx="102134" cy="204267"/>
            </a:xfrm>
            <a:custGeom>
              <a:avLst/>
              <a:gdLst>
                <a:gd name="connsiteX0" fmla="*/ 34045 w 102133"/>
                <a:gd name="connsiteY0" fmla="*/ 26895 h 204267"/>
                <a:gd name="connsiteX1" fmla="*/ 34045 w 102133"/>
                <a:gd name="connsiteY1" fmla="*/ 96686 h 204267"/>
                <a:gd name="connsiteX2" fmla="*/ 102133 w 102133"/>
                <a:gd name="connsiteY2" fmla="*/ 96686 h 204267"/>
                <a:gd name="connsiteX3" fmla="*/ 102133 w 102133"/>
                <a:gd name="connsiteY3" fmla="*/ 122901 h 204267"/>
                <a:gd name="connsiteX4" fmla="*/ 34045 w 102133"/>
                <a:gd name="connsiteY4" fmla="*/ 122901 h 204267"/>
                <a:gd name="connsiteX5" fmla="*/ 34045 w 102133"/>
                <a:gd name="connsiteY5" fmla="*/ 225034 h 204267"/>
                <a:gd name="connsiteX6" fmla="*/ 0 w 102133"/>
                <a:gd name="connsiteY6" fmla="*/ 225034 h 204267"/>
                <a:gd name="connsiteX7" fmla="*/ 0 w 102133"/>
                <a:gd name="connsiteY7" fmla="*/ 0 h 204267"/>
                <a:gd name="connsiteX8" fmla="*/ 105197 w 102133"/>
                <a:gd name="connsiteY8" fmla="*/ 0 h 204267"/>
                <a:gd name="connsiteX9" fmla="*/ 105197 w 102133"/>
                <a:gd name="connsiteY9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133" h="204267">
                  <a:moveTo>
                    <a:pt x="34045" y="26895"/>
                  </a:moveTo>
                  <a:lnTo>
                    <a:pt x="34045" y="96686"/>
                  </a:lnTo>
                  <a:lnTo>
                    <a:pt x="102133" y="96686"/>
                  </a:lnTo>
                  <a:lnTo>
                    <a:pt x="102133" y="122901"/>
                  </a:lnTo>
                  <a:lnTo>
                    <a:pt x="34045" y="122901"/>
                  </a:lnTo>
                  <a:lnTo>
                    <a:pt x="34045" y="225034"/>
                  </a:lnTo>
                  <a:lnTo>
                    <a:pt x="0" y="225034"/>
                  </a:lnTo>
                  <a:lnTo>
                    <a:pt x="0" y="0"/>
                  </a:lnTo>
                  <a:lnTo>
                    <a:pt x="105197" y="0"/>
                  </a:lnTo>
                  <a:lnTo>
                    <a:pt x="105197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412117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8224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955930EA-DA3F-44FB-9504-B868A3DCDC5E}"/>
              </a:ext>
            </a:extLst>
          </p:cNvPr>
          <p:cNvSpPr txBox="1">
            <a:spLocks/>
          </p:cNvSpPr>
          <p:nvPr/>
        </p:nvSpPr>
        <p:spPr>
          <a:xfrm>
            <a:off x="3676649" y="3599419"/>
            <a:ext cx="9410701" cy="3441281"/>
          </a:xfrm>
          <a:prstGeom prst="rect">
            <a:avLst/>
          </a:prstGeom>
        </p:spPr>
        <p:txBody>
          <a:bodyPr vert="horz" wrap="square" lIns="0" tIns="0" rIns="72000" bIns="360000" rtlCol="0">
            <a:spAutoFit/>
          </a:bodyPr>
          <a:lstStyle>
            <a:lvl1pPr marL="0" indent="0" algn="ctr" defTabSz="914377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None/>
              <a:defRPr sz="2400" b="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sz="4000" dirty="0">
                <a:solidFill>
                  <a:schemeClr val="bg1"/>
                </a:solidFill>
              </a:rPr>
              <a:t>THE UNIVERSITY OF TWENTE IS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THE ULTIMATE </a:t>
            </a:r>
            <a:r>
              <a:rPr lang="en-US" sz="4000" b="1" dirty="0">
                <a:solidFill>
                  <a:schemeClr val="bg1"/>
                </a:solidFill>
              </a:rPr>
              <a:t>PEOPLE-FIRST</a:t>
            </a:r>
            <a:r>
              <a:rPr lang="en-US" sz="4000" dirty="0">
                <a:solidFill>
                  <a:schemeClr val="bg1"/>
                </a:solidFill>
              </a:rPr>
              <a:t> UNIVERSITY OF </a:t>
            </a:r>
            <a:r>
              <a:rPr lang="en-US" sz="4000" b="1" dirty="0">
                <a:solidFill>
                  <a:schemeClr val="bg1"/>
                </a:solidFill>
              </a:rPr>
              <a:t>TECHNOLOGY.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WE</a:t>
            </a:r>
            <a:r>
              <a:rPr lang="en-US" sz="4000" b="1" dirty="0">
                <a:solidFill>
                  <a:schemeClr val="bg1"/>
                </a:solidFill>
              </a:rPr>
              <a:t> EMPOWER SOCIETY </a:t>
            </a:r>
            <a:r>
              <a:rPr lang="en-US" sz="4000" dirty="0">
                <a:solidFill>
                  <a:schemeClr val="bg1"/>
                </a:solidFill>
              </a:rPr>
              <a:t>THROUGH</a:t>
            </a:r>
            <a:r>
              <a:rPr lang="en-US" sz="4000" b="1" dirty="0">
                <a:solidFill>
                  <a:schemeClr val="bg1"/>
                </a:solidFill>
              </a:rPr>
              <a:t> SUSTAINABLE SOLUTIONS.</a:t>
            </a:r>
            <a:r>
              <a:rPr lang="en-US" sz="4000" dirty="0">
                <a:solidFill>
                  <a:schemeClr val="bg1"/>
                </a:solidFill>
              </a:rPr>
              <a:t>  </a:t>
            </a:r>
            <a:endParaRPr lang="nl-NL" sz="4000" dirty="0">
              <a:solidFill>
                <a:schemeClr val="bg1"/>
              </a:solidFill>
            </a:endParaRPr>
          </a:p>
        </p:txBody>
      </p:sp>
      <p:sp>
        <p:nvSpPr>
          <p:cNvPr id="8" name="Tijdelijke aanduiding voor inhoud 6">
            <a:extLst>
              <a:ext uri="{FF2B5EF4-FFF2-40B4-BE49-F238E27FC236}">
                <a16:creationId xmlns:a16="http://schemas.microsoft.com/office/drawing/2014/main" id="{6A359F32-2627-444E-8C91-B3CED6FE49C4}"/>
              </a:ext>
            </a:extLst>
          </p:cNvPr>
          <p:cNvSpPr txBox="1">
            <a:spLocks/>
          </p:cNvSpPr>
          <p:nvPr/>
        </p:nvSpPr>
        <p:spPr>
          <a:xfrm>
            <a:off x="3423443" y="2347328"/>
            <a:ext cx="9410701" cy="979069"/>
          </a:xfrm>
          <a:prstGeom prst="rect">
            <a:avLst/>
          </a:prstGeom>
        </p:spPr>
        <p:txBody>
          <a:bodyPr vert="horz" wrap="square" lIns="0" tIns="0" rIns="72000" bIns="360000" rtlCol="0" anchor="t">
            <a:spAutoFit/>
          </a:bodyPr>
          <a:lstStyle>
            <a:lvl1pPr marL="0" indent="0" algn="ctr" defTabSz="914377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None/>
              <a:defRPr sz="2400" b="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sz="4000">
                <a:solidFill>
                  <a:schemeClr val="bg1"/>
                </a:solidFill>
                <a:latin typeface="Arial Narrow"/>
              </a:rPr>
              <a:t>SHAPING 2030: </a:t>
            </a:r>
            <a:r>
              <a:rPr lang="en-US" sz="4000" b="1">
                <a:solidFill>
                  <a:schemeClr val="bg1"/>
                </a:solidFill>
                <a:latin typeface="Arial Narrow"/>
              </a:rPr>
              <a:t>MISSION</a:t>
            </a:r>
            <a:endParaRPr lang="nl-NL" sz="4000" b="1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D090F9-C58F-4DF1-9565-310429D315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74" r="31148" b="51887"/>
          <a:stretch/>
        </p:blipFill>
        <p:spPr>
          <a:xfrm>
            <a:off x="0" y="3132567"/>
            <a:ext cx="3423444" cy="6011434"/>
          </a:xfrm>
          <a:prstGeom prst="rect">
            <a:avLst/>
          </a:prstGeom>
        </p:spPr>
      </p:pic>
      <p:grpSp>
        <p:nvGrpSpPr>
          <p:cNvPr id="5" name="Graphic 8">
            <a:extLst>
              <a:ext uri="{FF2B5EF4-FFF2-40B4-BE49-F238E27FC236}">
                <a16:creationId xmlns:a16="http://schemas.microsoft.com/office/drawing/2014/main" id="{E0F8C6C4-8D8F-4512-A974-78065B231BBD}"/>
              </a:ext>
            </a:extLst>
          </p:cNvPr>
          <p:cNvGrpSpPr/>
          <p:nvPr/>
        </p:nvGrpSpPr>
        <p:grpSpPr>
          <a:xfrm>
            <a:off x="14530844" y="8384621"/>
            <a:ext cx="1515323" cy="532117"/>
            <a:chOff x="14530844" y="8384621"/>
            <a:chExt cx="1515323" cy="532117"/>
          </a:xfrm>
          <a:solidFill>
            <a:schemeClr val="bg1"/>
          </a:solidFill>
        </p:grpSpPr>
        <p:sp>
          <p:nvSpPr>
            <p:cNvPr id="6" name="Vrije vorm: vorm 14">
              <a:extLst>
                <a:ext uri="{FF2B5EF4-FFF2-40B4-BE49-F238E27FC236}">
                  <a16:creationId xmlns:a16="http://schemas.microsoft.com/office/drawing/2014/main" id="{EC5B44A1-DE3F-49CA-BA55-686413FC226A}"/>
                </a:ext>
              </a:extLst>
            </p:cNvPr>
            <p:cNvSpPr/>
            <p:nvPr/>
          </p:nvSpPr>
          <p:spPr>
            <a:xfrm>
              <a:off x="14530846" y="8389047"/>
              <a:ext cx="136178" cy="204267"/>
            </a:xfrm>
            <a:custGeom>
              <a:avLst/>
              <a:gdLst>
                <a:gd name="connsiteX0" fmla="*/ 143327 w 136178"/>
                <a:gd name="connsiteY0" fmla="*/ 152860 h 204267"/>
                <a:gd name="connsiteX1" fmla="*/ 72174 w 136178"/>
                <a:gd name="connsiteY1" fmla="*/ 231503 h 204267"/>
                <a:gd name="connsiteX2" fmla="*/ 0 w 136178"/>
                <a:gd name="connsiteY2" fmla="*/ 148775 h 204267"/>
                <a:gd name="connsiteX3" fmla="*/ 0 w 136178"/>
                <a:gd name="connsiteY3" fmla="*/ 0 h 204267"/>
                <a:gd name="connsiteX4" fmla="*/ 34045 w 136178"/>
                <a:gd name="connsiteY4" fmla="*/ 0 h 204267"/>
                <a:gd name="connsiteX5" fmla="*/ 34045 w 136178"/>
                <a:gd name="connsiteY5" fmla="*/ 148775 h 204267"/>
                <a:gd name="connsiteX6" fmla="*/ 70132 w 136178"/>
                <a:gd name="connsiteY6" fmla="*/ 206650 h 204267"/>
                <a:gd name="connsiteX7" fmla="*/ 108942 w 136178"/>
                <a:gd name="connsiteY7" fmla="*/ 148775 h 204267"/>
                <a:gd name="connsiteX8" fmla="*/ 108942 w 136178"/>
                <a:gd name="connsiteY8" fmla="*/ 0 h 204267"/>
                <a:gd name="connsiteX9" fmla="*/ 142987 w 136178"/>
                <a:gd name="connsiteY9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143327" y="152860"/>
                  </a:moveTo>
                  <a:cubicBezTo>
                    <a:pt x="143327" y="212438"/>
                    <a:pt x="118815" y="231503"/>
                    <a:pt x="72174" y="231503"/>
                  </a:cubicBezTo>
                  <a:cubicBezTo>
                    <a:pt x="19065" y="231503"/>
                    <a:pt x="0" y="204948"/>
                    <a:pt x="0" y="148775"/>
                  </a:cubicBezTo>
                  <a:lnTo>
                    <a:pt x="0" y="0"/>
                  </a:lnTo>
                  <a:lnTo>
                    <a:pt x="34045" y="0"/>
                  </a:lnTo>
                  <a:lnTo>
                    <a:pt x="34045" y="148775"/>
                  </a:lnTo>
                  <a:cubicBezTo>
                    <a:pt x="34045" y="168861"/>
                    <a:pt x="34045" y="206650"/>
                    <a:pt x="70132" y="206650"/>
                  </a:cubicBezTo>
                  <a:cubicBezTo>
                    <a:pt x="102134" y="205289"/>
                    <a:pt x="108942" y="182819"/>
                    <a:pt x="108942" y="148775"/>
                  </a:cubicBezTo>
                  <a:lnTo>
                    <a:pt x="108942" y="0"/>
                  </a:lnTo>
                  <a:lnTo>
                    <a:pt x="14298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" name="Vrije vorm: vorm 15">
              <a:extLst>
                <a:ext uri="{FF2B5EF4-FFF2-40B4-BE49-F238E27FC236}">
                  <a16:creationId xmlns:a16="http://schemas.microsoft.com/office/drawing/2014/main" id="{5AFE5976-C808-4472-B1E8-3CA287311639}"/>
                </a:ext>
              </a:extLst>
            </p:cNvPr>
            <p:cNvSpPr/>
            <p:nvPr/>
          </p:nvSpPr>
          <p:spPr>
            <a:xfrm>
              <a:off x="15518136" y="8687277"/>
              <a:ext cx="136178" cy="204267"/>
            </a:xfrm>
            <a:custGeom>
              <a:avLst/>
              <a:gdLst>
                <a:gd name="connsiteX0" fmla="*/ 98729 w 136178"/>
                <a:gd name="connsiteY0" fmla="*/ 227077 h 204267"/>
                <a:gd name="connsiteX1" fmla="*/ 30640 w 136178"/>
                <a:gd name="connsiteY1" fmla="*/ 30640 h 204267"/>
                <a:gd name="connsiteX2" fmla="*/ 30640 w 136178"/>
                <a:gd name="connsiteY2" fmla="*/ 227077 h 204267"/>
                <a:gd name="connsiteX3" fmla="*/ 0 w 136178"/>
                <a:gd name="connsiteY3" fmla="*/ 22707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0817 w 136178"/>
                <a:gd name="connsiteY8" fmla="*/ 0 h 204267"/>
                <a:gd name="connsiteX9" fmla="*/ 150817 w 136178"/>
                <a:gd name="connsiteY9" fmla="*/ 22707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8729" y="227077"/>
                  </a:moveTo>
                  <a:lnTo>
                    <a:pt x="30640" y="30640"/>
                  </a:lnTo>
                  <a:lnTo>
                    <a:pt x="30640" y="227077"/>
                  </a:lnTo>
                  <a:lnTo>
                    <a:pt x="0" y="22707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0817" y="0"/>
                  </a:lnTo>
                  <a:lnTo>
                    <a:pt x="150817" y="22707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" name="Vrije vorm: vorm 16">
              <a:extLst>
                <a:ext uri="{FF2B5EF4-FFF2-40B4-BE49-F238E27FC236}">
                  <a16:creationId xmlns:a16="http://schemas.microsoft.com/office/drawing/2014/main" id="{4F62AA0F-FA96-4D91-8E29-0ED337C3FEDC}"/>
                </a:ext>
              </a:extLst>
            </p:cNvPr>
            <p:cNvSpPr/>
            <p:nvPr/>
          </p:nvSpPr>
          <p:spPr>
            <a:xfrm>
              <a:off x="14720133" y="8389047"/>
              <a:ext cx="136178" cy="204267"/>
            </a:xfrm>
            <a:custGeom>
              <a:avLst/>
              <a:gdLst>
                <a:gd name="connsiteX0" fmla="*/ 97708 w 136178"/>
                <a:gd name="connsiteY0" fmla="*/ 227417 h 204267"/>
                <a:gd name="connsiteX1" fmla="*/ 29619 w 136178"/>
                <a:gd name="connsiteY1" fmla="*/ 30981 h 204267"/>
                <a:gd name="connsiteX2" fmla="*/ 29619 w 136178"/>
                <a:gd name="connsiteY2" fmla="*/ 227417 h 204267"/>
                <a:gd name="connsiteX3" fmla="*/ 0 w 136178"/>
                <a:gd name="connsiteY3" fmla="*/ 22741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1158 w 136178"/>
                <a:gd name="connsiteY8" fmla="*/ 0 h 204267"/>
                <a:gd name="connsiteX9" fmla="*/ 151158 w 136178"/>
                <a:gd name="connsiteY9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7708" y="227417"/>
                  </a:moveTo>
                  <a:lnTo>
                    <a:pt x="29619" y="30981"/>
                  </a:lnTo>
                  <a:lnTo>
                    <a:pt x="29619" y="227417"/>
                  </a:lnTo>
                  <a:lnTo>
                    <a:pt x="0" y="22741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1158" y="0"/>
                  </a:lnTo>
                  <a:lnTo>
                    <a:pt x="151158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" name="Vrije vorm: vorm 17">
              <a:extLst>
                <a:ext uri="{FF2B5EF4-FFF2-40B4-BE49-F238E27FC236}">
                  <a16:creationId xmlns:a16="http://schemas.microsoft.com/office/drawing/2014/main" id="{3C2407AF-2E38-45B3-84A8-0C4D3FDAAB87}"/>
                </a:ext>
              </a:extLst>
            </p:cNvPr>
            <p:cNvSpPr/>
            <p:nvPr/>
          </p:nvSpPr>
          <p:spPr>
            <a:xfrm>
              <a:off x="1492405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" name="Vrije vorm: vorm 18">
              <a:extLst>
                <a:ext uri="{FF2B5EF4-FFF2-40B4-BE49-F238E27FC236}">
                  <a16:creationId xmlns:a16="http://schemas.microsoft.com/office/drawing/2014/main" id="{A2171875-D695-465F-BA91-F138DBC9CC73}"/>
                </a:ext>
              </a:extLst>
            </p:cNvPr>
            <p:cNvSpPr/>
            <p:nvPr/>
          </p:nvSpPr>
          <p:spPr>
            <a:xfrm>
              <a:off x="1567371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" name="Vrije vorm: vorm 19">
              <a:extLst>
                <a:ext uri="{FF2B5EF4-FFF2-40B4-BE49-F238E27FC236}">
                  <a16:creationId xmlns:a16="http://schemas.microsoft.com/office/drawing/2014/main" id="{295CD002-2A51-4D43-A7B4-B51E027C7070}"/>
                </a:ext>
              </a:extLst>
            </p:cNvPr>
            <p:cNvSpPr/>
            <p:nvPr/>
          </p:nvSpPr>
          <p:spPr>
            <a:xfrm>
              <a:off x="14988063" y="8389047"/>
              <a:ext cx="136178" cy="204267"/>
            </a:xfrm>
            <a:custGeom>
              <a:avLst/>
              <a:gdLst>
                <a:gd name="connsiteX0" fmla="*/ 98729 w 136178"/>
                <a:gd name="connsiteY0" fmla="*/ 227417 h 204267"/>
                <a:gd name="connsiteX1" fmla="*/ 57195 w 136178"/>
                <a:gd name="connsiteY1" fmla="*/ 227417 h 204267"/>
                <a:gd name="connsiteX2" fmla="*/ 0 w 136178"/>
                <a:gd name="connsiteY2" fmla="*/ 0 h 204267"/>
                <a:gd name="connsiteX3" fmla="*/ 36428 w 136178"/>
                <a:gd name="connsiteY3" fmla="*/ 0 h 204267"/>
                <a:gd name="connsiteX4" fmla="*/ 79664 w 136178"/>
                <a:gd name="connsiteY4" fmla="*/ 195075 h 204267"/>
                <a:gd name="connsiteX5" fmla="*/ 124262 w 136178"/>
                <a:gd name="connsiteY5" fmla="*/ 0 h 204267"/>
                <a:gd name="connsiteX6" fmla="*/ 158307 w 136178"/>
                <a:gd name="connsiteY6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178" h="204267">
                  <a:moveTo>
                    <a:pt x="98729" y="227417"/>
                  </a:moveTo>
                  <a:lnTo>
                    <a:pt x="57195" y="227417"/>
                  </a:lnTo>
                  <a:lnTo>
                    <a:pt x="0" y="0"/>
                  </a:lnTo>
                  <a:lnTo>
                    <a:pt x="36428" y="0"/>
                  </a:lnTo>
                  <a:lnTo>
                    <a:pt x="79664" y="195075"/>
                  </a:lnTo>
                  <a:lnTo>
                    <a:pt x="124262" y="0"/>
                  </a:lnTo>
                  <a:lnTo>
                    <a:pt x="15830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" name="Vrije vorm: vorm 20">
              <a:extLst>
                <a:ext uri="{FF2B5EF4-FFF2-40B4-BE49-F238E27FC236}">
                  <a16:creationId xmlns:a16="http://schemas.microsoft.com/office/drawing/2014/main" id="{1A5EB7E7-2682-466E-AC14-252587593AD6}"/>
                </a:ext>
              </a:extLst>
            </p:cNvPr>
            <p:cNvSpPr/>
            <p:nvPr/>
          </p:nvSpPr>
          <p:spPr>
            <a:xfrm>
              <a:off x="15174627" y="8389047"/>
              <a:ext cx="102134" cy="204267"/>
            </a:xfrm>
            <a:custGeom>
              <a:avLst/>
              <a:gdLst>
                <a:gd name="connsiteX0" fmla="*/ 0 w 102133"/>
                <a:gd name="connsiteY0" fmla="*/ 22741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7236 h 204267"/>
                <a:gd name="connsiteX4" fmla="*/ 34725 w 102133"/>
                <a:gd name="connsiteY4" fmla="*/ 27236 h 204267"/>
                <a:gd name="connsiteX5" fmla="*/ 34725 w 102133"/>
                <a:gd name="connsiteY5" fmla="*/ 95325 h 204267"/>
                <a:gd name="connsiteX6" fmla="*/ 107581 w 102133"/>
                <a:gd name="connsiteY6" fmla="*/ 95325 h 204267"/>
                <a:gd name="connsiteX7" fmla="*/ 107581 w 102133"/>
                <a:gd name="connsiteY7" fmla="*/ 121539 h 204267"/>
                <a:gd name="connsiteX8" fmla="*/ 34725 w 102133"/>
                <a:gd name="connsiteY8" fmla="*/ 121539 h 204267"/>
                <a:gd name="connsiteX9" fmla="*/ 34725 w 102133"/>
                <a:gd name="connsiteY9" fmla="*/ 200182 h 204267"/>
                <a:gd name="connsiteX10" fmla="*/ 114730 w 102133"/>
                <a:gd name="connsiteY10" fmla="*/ 20018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41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7236"/>
                  </a:lnTo>
                  <a:lnTo>
                    <a:pt x="34725" y="27236"/>
                  </a:lnTo>
                  <a:lnTo>
                    <a:pt x="34725" y="95325"/>
                  </a:lnTo>
                  <a:lnTo>
                    <a:pt x="107581" y="95325"/>
                  </a:lnTo>
                  <a:lnTo>
                    <a:pt x="107581" y="121539"/>
                  </a:lnTo>
                  <a:lnTo>
                    <a:pt x="34725" y="121539"/>
                  </a:lnTo>
                  <a:lnTo>
                    <a:pt x="34725" y="200182"/>
                  </a:lnTo>
                  <a:lnTo>
                    <a:pt x="114730" y="20018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" name="Vrije vorm: vorm 21">
              <a:extLst>
                <a:ext uri="{FF2B5EF4-FFF2-40B4-BE49-F238E27FC236}">
                  <a16:creationId xmlns:a16="http://schemas.microsoft.com/office/drawing/2014/main" id="{1E142066-8015-47E8-BE58-BE7BB32EA236}"/>
                </a:ext>
              </a:extLst>
            </p:cNvPr>
            <p:cNvSpPr/>
            <p:nvPr/>
          </p:nvSpPr>
          <p:spPr>
            <a:xfrm>
              <a:off x="15363574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" name="Vrije vorm: vorm 22">
              <a:extLst>
                <a:ext uri="{FF2B5EF4-FFF2-40B4-BE49-F238E27FC236}">
                  <a16:creationId xmlns:a16="http://schemas.microsoft.com/office/drawing/2014/main" id="{3F10AECC-761E-47AD-AB54-2F0AD8B816BE}"/>
                </a:ext>
              </a:extLst>
            </p:cNvPr>
            <p:cNvSpPr/>
            <p:nvPr/>
          </p:nvSpPr>
          <p:spPr>
            <a:xfrm>
              <a:off x="15867092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" name="Vrije vorm: vorm 23">
              <a:extLst>
                <a:ext uri="{FF2B5EF4-FFF2-40B4-BE49-F238E27FC236}">
                  <a16:creationId xmlns:a16="http://schemas.microsoft.com/office/drawing/2014/main" id="{16633192-46FC-41B9-917E-505A5C239DEF}"/>
                </a:ext>
              </a:extLst>
            </p:cNvPr>
            <p:cNvSpPr/>
            <p:nvPr/>
          </p:nvSpPr>
          <p:spPr>
            <a:xfrm>
              <a:off x="15330210" y="8389047"/>
              <a:ext cx="102134" cy="204267"/>
            </a:xfrm>
            <a:custGeom>
              <a:avLst/>
              <a:gdLst>
                <a:gd name="connsiteX0" fmla="*/ 93963 w 102133"/>
                <a:gd name="connsiteY0" fmla="*/ 227417 h 204267"/>
                <a:gd name="connsiteX1" fmla="*/ 90558 w 102133"/>
                <a:gd name="connsiteY1" fmla="*/ 167840 h 204267"/>
                <a:gd name="connsiteX2" fmla="*/ 84090 w 102133"/>
                <a:gd name="connsiteY2" fmla="*/ 133795 h 204267"/>
                <a:gd name="connsiteX3" fmla="*/ 55152 w 102133"/>
                <a:gd name="connsiteY3" fmla="*/ 124603 h 204267"/>
                <a:gd name="connsiteX4" fmla="*/ 34045 w 102133"/>
                <a:gd name="connsiteY4" fmla="*/ 124603 h 204267"/>
                <a:gd name="connsiteX5" fmla="*/ 34045 w 102133"/>
                <a:gd name="connsiteY5" fmla="*/ 226737 h 204267"/>
                <a:gd name="connsiteX6" fmla="*/ 0 w 102133"/>
                <a:gd name="connsiteY6" fmla="*/ 226737 h 204267"/>
                <a:gd name="connsiteX7" fmla="*/ 0 w 102133"/>
                <a:gd name="connsiteY7" fmla="*/ 0 h 204267"/>
                <a:gd name="connsiteX8" fmla="*/ 65365 w 102133"/>
                <a:gd name="connsiteY8" fmla="*/ 0 h 204267"/>
                <a:gd name="connsiteX9" fmla="*/ 130731 w 102133"/>
                <a:gd name="connsiteY9" fmla="*/ 57535 h 204267"/>
                <a:gd name="connsiteX10" fmla="*/ 93282 w 102133"/>
                <a:gd name="connsiteY10" fmla="*/ 112687 h 204267"/>
                <a:gd name="connsiteX11" fmla="*/ 119837 w 102133"/>
                <a:gd name="connsiteY11" fmla="*/ 125965 h 204267"/>
                <a:gd name="connsiteX12" fmla="*/ 126986 w 102133"/>
                <a:gd name="connsiteY12" fmla="*/ 162052 h 204267"/>
                <a:gd name="connsiteX13" fmla="*/ 131752 w 102133"/>
                <a:gd name="connsiteY13" fmla="*/ 227417 h 204267"/>
                <a:gd name="connsiteX14" fmla="*/ 93963 w 102133"/>
                <a:gd name="connsiteY14" fmla="*/ 60259 h 204267"/>
                <a:gd name="connsiteX15" fmla="*/ 57876 w 102133"/>
                <a:gd name="connsiteY15" fmla="*/ 26214 h 204267"/>
                <a:gd name="connsiteX16" fmla="*/ 34385 w 102133"/>
                <a:gd name="connsiteY16" fmla="*/ 26214 h 204267"/>
                <a:gd name="connsiteX17" fmla="*/ 34385 w 102133"/>
                <a:gd name="connsiteY17" fmla="*/ 99410 h 204267"/>
                <a:gd name="connsiteX18" fmla="*/ 51748 w 102133"/>
                <a:gd name="connsiteY18" fmla="*/ 99410 h 204267"/>
                <a:gd name="connsiteX19" fmla="*/ 93622 w 102133"/>
                <a:gd name="connsiteY19" fmla="*/ 60259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2133" h="204267">
                  <a:moveTo>
                    <a:pt x="93963" y="227417"/>
                  </a:moveTo>
                  <a:cubicBezTo>
                    <a:pt x="90899" y="205629"/>
                    <a:pt x="90899" y="171925"/>
                    <a:pt x="90558" y="167840"/>
                  </a:cubicBezTo>
                  <a:cubicBezTo>
                    <a:pt x="91375" y="156123"/>
                    <a:pt x="89146" y="144395"/>
                    <a:pt x="84090" y="133795"/>
                  </a:cubicBezTo>
                  <a:cubicBezTo>
                    <a:pt x="79664" y="127667"/>
                    <a:pt x="70132" y="124603"/>
                    <a:pt x="55152" y="124603"/>
                  </a:cubicBezTo>
                  <a:lnTo>
                    <a:pt x="34045" y="124603"/>
                  </a:lnTo>
                  <a:lnTo>
                    <a:pt x="34045" y="226737"/>
                  </a:lnTo>
                  <a:lnTo>
                    <a:pt x="0" y="226737"/>
                  </a:lnTo>
                  <a:lnTo>
                    <a:pt x="0" y="0"/>
                  </a:lnTo>
                  <a:lnTo>
                    <a:pt x="65365" y="0"/>
                  </a:lnTo>
                  <a:cubicBezTo>
                    <a:pt x="103155" y="0"/>
                    <a:pt x="130731" y="9192"/>
                    <a:pt x="130731" y="57535"/>
                  </a:cubicBezTo>
                  <a:cubicBezTo>
                    <a:pt x="134421" y="82845"/>
                    <a:pt x="118168" y="106781"/>
                    <a:pt x="93282" y="112687"/>
                  </a:cubicBezTo>
                  <a:cubicBezTo>
                    <a:pt x="103788" y="112432"/>
                    <a:pt x="113736" y="117406"/>
                    <a:pt x="119837" y="125965"/>
                  </a:cubicBezTo>
                  <a:cubicBezTo>
                    <a:pt x="125141" y="137226"/>
                    <a:pt x="127599" y="149619"/>
                    <a:pt x="126986" y="162052"/>
                  </a:cubicBezTo>
                  <a:cubicBezTo>
                    <a:pt x="127139" y="183921"/>
                    <a:pt x="128732" y="205757"/>
                    <a:pt x="131752" y="227417"/>
                  </a:cubicBezTo>
                  <a:close/>
                  <a:moveTo>
                    <a:pt x="93963" y="60259"/>
                  </a:moveTo>
                  <a:cubicBezTo>
                    <a:pt x="93963" y="34045"/>
                    <a:pt x="80005" y="26214"/>
                    <a:pt x="57876" y="26214"/>
                  </a:cubicBezTo>
                  <a:lnTo>
                    <a:pt x="34385" y="26214"/>
                  </a:lnTo>
                  <a:lnTo>
                    <a:pt x="34385" y="99410"/>
                  </a:lnTo>
                  <a:lnTo>
                    <a:pt x="51748" y="99410"/>
                  </a:lnTo>
                  <a:cubicBezTo>
                    <a:pt x="82388" y="99410"/>
                    <a:pt x="93622" y="91239"/>
                    <a:pt x="93622" y="60259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" name="Vrije vorm: vorm 24">
              <a:extLst>
                <a:ext uri="{FF2B5EF4-FFF2-40B4-BE49-F238E27FC236}">
                  <a16:creationId xmlns:a16="http://schemas.microsoft.com/office/drawing/2014/main" id="{A34A4B0A-3C3A-4D0A-9BD6-A444F933A385}"/>
                </a:ext>
              </a:extLst>
            </p:cNvPr>
            <p:cNvSpPr/>
            <p:nvPr/>
          </p:nvSpPr>
          <p:spPr>
            <a:xfrm>
              <a:off x="15494305" y="8384621"/>
              <a:ext cx="136178" cy="204267"/>
            </a:xfrm>
            <a:custGeom>
              <a:avLst/>
              <a:gdLst>
                <a:gd name="connsiteX0" fmla="*/ 136178 w 136178"/>
                <a:gd name="connsiteY0" fmla="*/ 174648 h 204267"/>
                <a:gd name="connsiteX1" fmla="*/ 68089 w 136178"/>
                <a:gd name="connsiteY1" fmla="*/ 235929 h 204267"/>
                <a:gd name="connsiteX2" fmla="*/ 0 w 136178"/>
                <a:gd name="connsiteY2" fmla="*/ 167840 h 204267"/>
                <a:gd name="connsiteX3" fmla="*/ 0 w 136178"/>
                <a:gd name="connsiteY3" fmla="*/ 165456 h 204267"/>
                <a:gd name="connsiteX4" fmla="*/ 36087 w 136178"/>
                <a:gd name="connsiteY4" fmla="*/ 165456 h 204267"/>
                <a:gd name="connsiteX5" fmla="*/ 36087 w 136178"/>
                <a:gd name="connsiteY5" fmla="*/ 168180 h 204267"/>
                <a:gd name="connsiteX6" fmla="*/ 67068 w 136178"/>
                <a:gd name="connsiteY6" fmla="*/ 209714 h 204267"/>
                <a:gd name="connsiteX7" fmla="*/ 98794 w 136178"/>
                <a:gd name="connsiteY7" fmla="*/ 185418 h 204267"/>
                <a:gd name="connsiteX8" fmla="*/ 98389 w 136178"/>
                <a:gd name="connsiteY8" fmla="*/ 175670 h 204267"/>
                <a:gd name="connsiteX9" fmla="*/ 76600 w 136178"/>
                <a:gd name="connsiteY9" fmla="*/ 141625 h 204267"/>
                <a:gd name="connsiteX10" fmla="*/ 57535 w 136178"/>
                <a:gd name="connsiteY10" fmla="*/ 129710 h 204267"/>
                <a:gd name="connsiteX11" fmla="*/ 3064 w 136178"/>
                <a:gd name="connsiteY11" fmla="*/ 58557 h 204267"/>
                <a:gd name="connsiteX12" fmla="*/ 71493 w 136178"/>
                <a:gd name="connsiteY12" fmla="*/ 0 h 204267"/>
                <a:gd name="connsiteX13" fmla="*/ 133795 w 136178"/>
                <a:gd name="connsiteY13" fmla="*/ 56854 h 204267"/>
                <a:gd name="connsiteX14" fmla="*/ 133795 w 136178"/>
                <a:gd name="connsiteY14" fmla="*/ 65025 h 204267"/>
                <a:gd name="connsiteX15" fmla="*/ 99750 w 136178"/>
                <a:gd name="connsiteY15" fmla="*/ 65025 h 204267"/>
                <a:gd name="connsiteX16" fmla="*/ 99750 w 136178"/>
                <a:gd name="connsiteY16" fmla="*/ 59578 h 204267"/>
                <a:gd name="connsiteX17" fmla="*/ 71153 w 136178"/>
                <a:gd name="connsiteY17" fmla="*/ 25533 h 204267"/>
                <a:gd name="connsiteX18" fmla="*/ 41810 w 136178"/>
                <a:gd name="connsiteY18" fmla="*/ 49733 h 204267"/>
                <a:gd name="connsiteX19" fmla="*/ 41875 w 136178"/>
                <a:gd name="connsiteY19" fmla="*/ 55493 h 204267"/>
                <a:gd name="connsiteX20" fmla="*/ 73196 w 136178"/>
                <a:gd name="connsiteY20" fmla="*/ 95325 h 204267"/>
                <a:gd name="connsiteX21" fmla="*/ 89197 w 136178"/>
                <a:gd name="connsiteY21" fmla="*/ 105538 h 204267"/>
                <a:gd name="connsiteX22" fmla="*/ 136178 w 136178"/>
                <a:gd name="connsiteY22" fmla="*/ 174648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6178" h="204267">
                  <a:moveTo>
                    <a:pt x="136178" y="174648"/>
                  </a:moveTo>
                  <a:cubicBezTo>
                    <a:pt x="136178" y="215502"/>
                    <a:pt x="113709" y="235929"/>
                    <a:pt x="68089" y="235929"/>
                  </a:cubicBezTo>
                  <a:cubicBezTo>
                    <a:pt x="18044" y="235929"/>
                    <a:pt x="0" y="215842"/>
                    <a:pt x="0" y="167840"/>
                  </a:cubicBezTo>
                  <a:lnTo>
                    <a:pt x="0" y="165456"/>
                  </a:lnTo>
                  <a:lnTo>
                    <a:pt x="36087" y="165456"/>
                  </a:lnTo>
                  <a:lnTo>
                    <a:pt x="36087" y="168180"/>
                  </a:lnTo>
                  <a:cubicBezTo>
                    <a:pt x="36087" y="195075"/>
                    <a:pt x="42896" y="209714"/>
                    <a:pt x="67068" y="209714"/>
                  </a:cubicBezTo>
                  <a:cubicBezTo>
                    <a:pt x="82538" y="211766"/>
                    <a:pt x="96744" y="200889"/>
                    <a:pt x="98794" y="185418"/>
                  </a:cubicBezTo>
                  <a:cubicBezTo>
                    <a:pt x="99226" y="182170"/>
                    <a:pt x="99090" y="178871"/>
                    <a:pt x="98389" y="175670"/>
                  </a:cubicBezTo>
                  <a:cubicBezTo>
                    <a:pt x="97851" y="161206"/>
                    <a:pt x="89510" y="148172"/>
                    <a:pt x="76600" y="141625"/>
                  </a:cubicBezTo>
                  <a:lnTo>
                    <a:pt x="57535" y="129710"/>
                  </a:lnTo>
                  <a:cubicBezTo>
                    <a:pt x="23491" y="108942"/>
                    <a:pt x="3064" y="95665"/>
                    <a:pt x="3064" y="58557"/>
                  </a:cubicBezTo>
                  <a:cubicBezTo>
                    <a:pt x="3064" y="21448"/>
                    <a:pt x="28257" y="0"/>
                    <a:pt x="71493" y="0"/>
                  </a:cubicBezTo>
                  <a:cubicBezTo>
                    <a:pt x="114730" y="0"/>
                    <a:pt x="133795" y="19065"/>
                    <a:pt x="133795" y="56854"/>
                  </a:cubicBezTo>
                  <a:lnTo>
                    <a:pt x="133795" y="65025"/>
                  </a:lnTo>
                  <a:lnTo>
                    <a:pt x="99750" y="65025"/>
                  </a:lnTo>
                  <a:lnTo>
                    <a:pt x="99750" y="59578"/>
                  </a:lnTo>
                  <a:cubicBezTo>
                    <a:pt x="99750" y="37449"/>
                    <a:pt x="90218" y="25533"/>
                    <a:pt x="71153" y="25533"/>
                  </a:cubicBezTo>
                  <a:cubicBezTo>
                    <a:pt x="56368" y="24113"/>
                    <a:pt x="43230" y="34947"/>
                    <a:pt x="41810" y="49733"/>
                  </a:cubicBezTo>
                  <a:cubicBezTo>
                    <a:pt x="41623" y="51649"/>
                    <a:pt x="41647" y="53581"/>
                    <a:pt x="41875" y="55493"/>
                  </a:cubicBezTo>
                  <a:cubicBezTo>
                    <a:pt x="41875" y="78302"/>
                    <a:pt x="57876" y="85452"/>
                    <a:pt x="73196" y="95325"/>
                  </a:cubicBezTo>
                  <a:lnTo>
                    <a:pt x="89197" y="105538"/>
                  </a:lnTo>
                  <a:cubicBezTo>
                    <a:pt x="123582" y="129369"/>
                    <a:pt x="136178" y="139583"/>
                    <a:pt x="136178" y="174648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" name="Vrije vorm: vorm 25">
              <a:extLst>
                <a:ext uri="{FF2B5EF4-FFF2-40B4-BE49-F238E27FC236}">
                  <a16:creationId xmlns:a16="http://schemas.microsoft.com/office/drawing/2014/main" id="{9209519C-F1E4-4552-A636-FCB3A734A012}"/>
                </a:ext>
              </a:extLst>
            </p:cNvPr>
            <p:cNvSpPr/>
            <p:nvPr/>
          </p:nvSpPr>
          <p:spPr>
            <a:xfrm>
              <a:off x="15738063" y="8389047"/>
              <a:ext cx="136178" cy="204267"/>
            </a:xfrm>
            <a:custGeom>
              <a:avLst/>
              <a:gdLst>
                <a:gd name="connsiteX0" fmla="*/ 86473 w 136178"/>
                <a:gd name="connsiteY0" fmla="*/ 27236 h 204267"/>
                <a:gd name="connsiteX1" fmla="*/ 86473 w 136178"/>
                <a:gd name="connsiteY1" fmla="*/ 227417 h 204267"/>
                <a:gd name="connsiteX2" fmla="*/ 52429 w 136178"/>
                <a:gd name="connsiteY2" fmla="*/ 227417 h 204267"/>
                <a:gd name="connsiteX3" fmla="*/ 52429 w 136178"/>
                <a:gd name="connsiteY3" fmla="*/ 27236 h 204267"/>
                <a:gd name="connsiteX4" fmla="*/ 0 w 136178"/>
                <a:gd name="connsiteY4" fmla="*/ 27236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7236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6473" y="27236"/>
                  </a:moveTo>
                  <a:lnTo>
                    <a:pt x="86473" y="227417"/>
                  </a:lnTo>
                  <a:lnTo>
                    <a:pt x="52429" y="227417"/>
                  </a:lnTo>
                  <a:lnTo>
                    <a:pt x="52429" y="27236"/>
                  </a:lnTo>
                  <a:lnTo>
                    <a:pt x="0" y="27236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7236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" name="Vrije vorm: vorm 26">
              <a:extLst>
                <a:ext uri="{FF2B5EF4-FFF2-40B4-BE49-F238E27FC236}">
                  <a16:creationId xmlns:a16="http://schemas.microsoft.com/office/drawing/2014/main" id="{F8204010-56EF-4F9D-B751-4AC6D399959B}"/>
                </a:ext>
              </a:extLst>
            </p:cNvPr>
            <p:cNvSpPr/>
            <p:nvPr/>
          </p:nvSpPr>
          <p:spPr>
            <a:xfrm>
              <a:off x="14922357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1067 w 136178"/>
                <a:gd name="connsiteY2" fmla="*/ 227077 h 204267"/>
                <a:gd name="connsiteX3" fmla="*/ 51067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1067" y="227077"/>
                  </a:lnTo>
                  <a:lnTo>
                    <a:pt x="51067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" name="Vrije vorm: vorm 27">
              <a:extLst>
                <a:ext uri="{FF2B5EF4-FFF2-40B4-BE49-F238E27FC236}">
                  <a16:creationId xmlns:a16="http://schemas.microsoft.com/office/drawing/2014/main" id="{37E76A45-57D7-427C-BCC1-728DC3796C22}"/>
                </a:ext>
              </a:extLst>
            </p:cNvPr>
            <p:cNvSpPr/>
            <p:nvPr/>
          </p:nvSpPr>
          <p:spPr>
            <a:xfrm>
              <a:off x="15698231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3790 w 136178"/>
                <a:gd name="connsiteY2" fmla="*/ 227077 h 204267"/>
                <a:gd name="connsiteX3" fmla="*/ 53790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3790" y="227077"/>
                  </a:lnTo>
                  <a:lnTo>
                    <a:pt x="53790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" name="Vrije vorm: vorm 28">
              <a:extLst>
                <a:ext uri="{FF2B5EF4-FFF2-40B4-BE49-F238E27FC236}">
                  <a16:creationId xmlns:a16="http://schemas.microsoft.com/office/drawing/2014/main" id="{1A0DB377-1044-4238-BE42-90CCD2A39DEA}"/>
                </a:ext>
              </a:extLst>
            </p:cNvPr>
            <p:cNvSpPr/>
            <p:nvPr/>
          </p:nvSpPr>
          <p:spPr>
            <a:xfrm>
              <a:off x="15079643" y="8687277"/>
              <a:ext cx="238312" cy="204267"/>
            </a:xfrm>
            <a:custGeom>
              <a:avLst/>
              <a:gdLst>
                <a:gd name="connsiteX0" fmla="*/ 205288 w 238311"/>
                <a:gd name="connsiteY0" fmla="*/ 227077 h 204267"/>
                <a:gd name="connsiteX1" fmla="*/ 164094 w 238311"/>
                <a:gd name="connsiteY1" fmla="*/ 227077 h 204267"/>
                <a:gd name="connsiteX2" fmla="*/ 130050 w 238311"/>
                <a:gd name="connsiteY2" fmla="*/ 36428 h 204267"/>
                <a:gd name="connsiteX3" fmla="*/ 90558 w 238311"/>
                <a:gd name="connsiteY3" fmla="*/ 227077 h 204267"/>
                <a:gd name="connsiteX4" fmla="*/ 49705 w 238311"/>
                <a:gd name="connsiteY4" fmla="*/ 227077 h 204267"/>
                <a:gd name="connsiteX5" fmla="*/ 0 w 238311"/>
                <a:gd name="connsiteY5" fmla="*/ 0 h 204267"/>
                <a:gd name="connsiteX6" fmla="*/ 37108 w 238311"/>
                <a:gd name="connsiteY6" fmla="*/ 0 h 204267"/>
                <a:gd name="connsiteX7" fmla="*/ 71153 w 238311"/>
                <a:gd name="connsiteY7" fmla="*/ 189968 h 204267"/>
                <a:gd name="connsiteX8" fmla="*/ 109964 w 238311"/>
                <a:gd name="connsiteY8" fmla="*/ 0 h 204267"/>
                <a:gd name="connsiteX9" fmla="*/ 151158 w 238311"/>
                <a:gd name="connsiteY9" fmla="*/ 0 h 204267"/>
                <a:gd name="connsiteX10" fmla="*/ 186564 w 238311"/>
                <a:gd name="connsiteY10" fmla="*/ 190990 h 204267"/>
                <a:gd name="connsiteX11" fmla="*/ 222991 w 238311"/>
                <a:gd name="connsiteY11" fmla="*/ 1021 h 204267"/>
                <a:gd name="connsiteX12" fmla="*/ 257036 w 238311"/>
                <a:gd name="connsiteY12" fmla="*/ 1021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8311" h="204267">
                  <a:moveTo>
                    <a:pt x="205288" y="227077"/>
                  </a:moveTo>
                  <a:lnTo>
                    <a:pt x="164094" y="227077"/>
                  </a:lnTo>
                  <a:lnTo>
                    <a:pt x="130050" y="36428"/>
                  </a:lnTo>
                  <a:lnTo>
                    <a:pt x="90558" y="227077"/>
                  </a:lnTo>
                  <a:lnTo>
                    <a:pt x="49705" y="227077"/>
                  </a:lnTo>
                  <a:lnTo>
                    <a:pt x="0" y="0"/>
                  </a:lnTo>
                  <a:lnTo>
                    <a:pt x="37108" y="0"/>
                  </a:lnTo>
                  <a:lnTo>
                    <a:pt x="71153" y="189968"/>
                  </a:lnTo>
                  <a:lnTo>
                    <a:pt x="109964" y="0"/>
                  </a:lnTo>
                  <a:lnTo>
                    <a:pt x="151158" y="0"/>
                  </a:lnTo>
                  <a:lnTo>
                    <a:pt x="186564" y="190990"/>
                  </a:lnTo>
                  <a:lnTo>
                    <a:pt x="222991" y="1021"/>
                  </a:lnTo>
                  <a:lnTo>
                    <a:pt x="257036" y="1021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" name="Vrije vorm: vorm 29">
              <a:extLst>
                <a:ext uri="{FF2B5EF4-FFF2-40B4-BE49-F238E27FC236}">
                  <a16:creationId xmlns:a16="http://schemas.microsoft.com/office/drawing/2014/main" id="{AF84A25C-9F2D-48FE-8E88-DDF0427E89F8}"/>
                </a:ext>
              </a:extLst>
            </p:cNvPr>
            <p:cNvSpPr/>
            <p:nvPr/>
          </p:nvSpPr>
          <p:spPr>
            <a:xfrm>
              <a:off x="16012122" y="8882693"/>
              <a:ext cx="34045" cy="34045"/>
            </a:xfrm>
            <a:custGeom>
              <a:avLst/>
              <a:gdLst>
                <a:gd name="connsiteX0" fmla="*/ 36768 w 34044"/>
                <a:gd name="connsiteY0" fmla="*/ 18384 h 34044"/>
                <a:gd name="connsiteX1" fmla="*/ 18384 w 34044"/>
                <a:gd name="connsiteY1" fmla="*/ 36768 h 34044"/>
                <a:gd name="connsiteX2" fmla="*/ 0 w 34044"/>
                <a:gd name="connsiteY2" fmla="*/ 18384 h 34044"/>
                <a:gd name="connsiteX3" fmla="*/ 18384 w 34044"/>
                <a:gd name="connsiteY3" fmla="*/ 0 h 34044"/>
                <a:gd name="connsiteX4" fmla="*/ 36768 w 34044"/>
                <a:gd name="connsiteY4" fmla="*/ 18384 h 3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44" h="34044">
                  <a:moveTo>
                    <a:pt x="36768" y="18384"/>
                  </a:moveTo>
                  <a:cubicBezTo>
                    <a:pt x="36768" y="28536"/>
                    <a:pt x="28536" y="36768"/>
                    <a:pt x="18384" y="36768"/>
                  </a:cubicBezTo>
                  <a:cubicBezTo>
                    <a:pt x="8232" y="36768"/>
                    <a:pt x="0" y="28536"/>
                    <a:pt x="0" y="18384"/>
                  </a:cubicBezTo>
                  <a:cubicBezTo>
                    <a:pt x="0" y="8232"/>
                    <a:pt x="8232" y="0"/>
                    <a:pt x="18384" y="0"/>
                  </a:cubicBezTo>
                  <a:cubicBezTo>
                    <a:pt x="28536" y="0"/>
                    <a:pt x="36768" y="8232"/>
                    <a:pt x="36768" y="18384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4" name="Vrije vorm: vorm 30">
              <a:extLst>
                <a:ext uri="{FF2B5EF4-FFF2-40B4-BE49-F238E27FC236}">
                  <a16:creationId xmlns:a16="http://schemas.microsoft.com/office/drawing/2014/main" id="{267C85E1-5983-4EC6-A41E-F434E973FD04}"/>
                </a:ext>
              </a:extLst>
            </p:cNvPr>
            <p:cNvSpPr/>
            <p:nvPr/>
          </p:nvSpPr>
          <p:spPr>
            <a:xfrm>
              <a:off x="15885136" y="8389047"/>
              <a:ext cx="136178" cy="204267"/>
            </a:xfrm>
            <a:custGeom>
              <a:avLst/>
              <a:gdLst>
                <a:gd name="connsiteX0" fmla="*/ 94984 w 136178"/>
                <a:gd name="connsiteY0" fmla="*/ 140604 h 204267"/>
                <a:gd name="connsiteX1" fmla="*/ 94984 w 136178"/>
                <a:gd name="connsiteY1" fmla="*/ 227417 h 204267"/>
                <a:gd name="connsiteX2" fmla="*/ 60940 w 136178"/>
                <a:gd name="connsiteY2" fmla="*/ 227417 h 204267"/>
                <a:gd name="connsiteX3" fmla="*/ 60940 w 136178"/>
                <a:gd name="connsiteY3" fmla="*/ 140604 h 204267"/>
                <a:gd name="connsiteX4" fmla="*/ 0 w 136178"/>
                <a:gd name="connsiteY4" fmla="*/ 0 h 204267"/>
                <a:gd name="connsiteX5" fmla="*/ 39151 w 136178"/>
                <a:gd name="connsiteY5" fmla="*/ 0 h 204267"/>
                <a:gd name="connsiteX6" fmla="*/ 80005 w 136178"/>
                <a:gd name="connsiteY6" fmla="*/ 108602 h 204267"/>
                <a:gd name="connsiteX7" fmla="*/ 121539 w 136178"/>
                <a:gd name="connsiteY7" fmla="*/ 0 h 204267"/>
                <a:gd name="connsiteX8" fmla="*/ 157966 w 136178"/>
                <a:gd name="connsiteY8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178" h="204267">
                  <a:moveTo>
                    <a:pt x="94984" y="140604"/>
                  </a:moveTo>
                  <a:lnTo>
                    <a:pt x="94984" y="227417"/>
                  </a:lnTo>
                  <a:lnTo>
                    <a:pt x="60940" y="227417"/>
                  </a:lnTo>
                  <a:lnTo>
                    <a:pt x="60940" y="140604"/>
                  </a:lnTo>
                  <a:lnTo>
                    <a:pt x="0" y="0"/>
                  </a:lnTo>
                  <a:lnTo>
                    <a:pt x="39151" y="0"/>
                  </a:lnTo>
                  <a:lnTo>
                    <a:pt x="80005" y="108602"/>
                  </a:lnTo>
                  <a:lnTo>
                    <a:pt x="121539" y="0"/>
                  </a:lnTo>
                  <a:lnTo>
                    <a:pt x="157966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" name="Vrije vorm: vorm 31">
              <a:extLst>
                <a:ext uri="{FF2B5EF4-FFF2-40B4-BE49-F238E27FC236}">
                  <a16:creationId xmlns:a16="http://schemas.microsoft.com/office/drawing/2014/main" id="{6499D48B-3A58-4AF9-A24F-5CFB10B336E3}"/>
                </a:ext>
              </a:extLst>
            </p:cNvPr>
            <p:cNvSpPr/>
            <p:nvPr/>
          </p:nvSpPr>
          <p:spPr>
            <a:xfrm>
              <a:off x="14530844" y="8682580"/>
              <a:ext cx="136178" cy="204267"/>
            </a:xfrm>
            <a:custGeom>
              <a:avLst/>
              <a:gdLst>
                <a:gd name="connsiteX0" fmla="*/ 147074 w 136178"/>
                <a:gd name="connsiteY0" fmla="*/ 120449 h 204267"/>
                <a:gd name="connsiteX1" fmla="*/ 136180 w 136178"/>
                <a:gd name="connsiteY1" fmla="*/ 203517 h 204267"/>
                <a:gd name="connsiteX2" fmla="*/ 72857 w 136178"/>
                <a:gd name="connsiteY2" fmla="*/ 235859 h 204267"/>
                <a:gd name="connsiteX3" fmla="*/ 11917 w 136178"/>
                <a:gd name="connsiteY3" fmla="*/ 204879 h 204267"/>
                <a:gd name="connsiteX4" fmla="*/ 3066 w 136178"/>
                <a:gd name="connsiteY4" fmla="*/ 170834 h 204267"/>
                <a:gd name="connsiteX5" fmla="*/ 2 w 136178"/>
                <a:gd name="connsiteY5" fmla="*/ 120789 h 204267"/>
                <a:gd name="connsiteX6" fmla="*/ 4427 w 136178"/>
                <a:gd name="connsiteY6" fmla="*/ 59509 h 204267"/>
                <a:gd name="connsiteX7" fmla="*/ 20428 w 136178"/>
                <a:gd name="connsiteY7" fmla="*/ 20698 h 204267"/>
                <a:gd name="connsiteX8" fmla="*/ 74219 w 136178"/>
                <a:gd name="connsiteY8" fmla="*/ 271 h 204267"/>
                <a:gd name="connsiteX9" fmla="*/ 128009 w 136178"/>
                <a:gd name="connsiteY9" fmla="*/ 18655 h 204267"/>
                <a:gd name="connsiteX10" fmla="*/ 144350 w 136178"/>
                <a:gd name="connsiteY10" fmla="*/ 59509 h 204267"/>
                <a:gd name="connsiteX11" fmla="*/ 147074 w 136178"/>
                <a:gd name="connsiteY11" fmla="*/ 120449 h 204267"/>
                <a:gd name="connsiteX12" fmla="*/ 110646 w 136178"/>
                <a:gd name="connsiteY12" fmla="*/ 116363 h 204267"/>
                <a:gd name="connsiteX13" fmla="*/ 107923 w 136178"/>
                <a:gd name="connsiteY13" fmla="*/ 59509 h 204267"/>
                <a:gd name="connsiteX14" fmla="*/ 73878 w 136178"/>
                <a:gd name="connsiteY14" fmla="*/ 25464 h 204267"/>
                <a:gd name="connsiteX15" fmla="*/ 39834 w 136178"/>
                <a:gd name="connsiteY15" fmla="*/ 59509 h 204267"/>
                <a:gd name="connsiteX16" fmla="*/ 39834 w 136178"/>
                <a:gd name="connsiteY16" fmla="*/ 79595 h 204267"/>
                <a:gd name="connsiteX17" fmla="*/ 39834 w 136178"/>
                <a:gd name="connsiteY17" fmla="*/ 113640 h 204267"/>
                <a:gd name="connsiteX18" fmla="*/ 39834 w 136178"/>
                <a:gd name="connsiteY18" fmla="*/ 147684 h 204267"/>
                <a:gd name="connsiteX19" fmla="*/ 41536 w 136178"/>
                <a:gd name="connsiteY19" fmla="*/ 169132 h 204267"/>
                <a:gd name="connsiteX20" fmla="*/ 51749 w 136178"/>
                <a:gd name="connsiteY20" fmla="*/ 196368 h 204267"/>
                <a:gd name="connsiteX21" fmla="*/ 76261 w 136178"/>
                <a:gd name="connsiteY21" fmla="*/ 206241 h 204267"/>
                <a:gd name="connsiteX22" fmla="*/ 110306 w 136178"/>
                <a:gd name="connsiteY22" fmla="*/ 172196 h 204267"/>
                <a:gd name="connsiteX23" fmla="*/ 112008 w 136178"/>
                <a:gd name="connsiteY23" fmla="*/ 150748 h 204267"/>
                <a:gd name="connsiteX24" fmla="*/ 110646 w 136178"/>
                <a:gd name="connsiteY24" fmla="*/ 116363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6178" h="204267">
                  <a:moveTo>
                    <a:pt x="147074" y="120449"/>
                  </a:moveTo>
                  <a:cubicBezTo>
                    <a:pt x="148939" y="148586"/>
                    <a:pt x="145237" y="176813"/>
                    <a:pt x="136180" y="203517"/>
                  </a:cubicBezTo>
                  <a:cubicBezTo>
                    <a:pt x="123828" y="226395"/>
                    <a:pt x="98631" y="239264"/>
                    <a:pt x="72857" y="235859"/>
                  </a:cubicBezTo>
                  <a:cubicBezTo>
                    <a:pt x="48135" y="238876"/>
                    <a:pt x="24048" y="226630"/>
                    <a:pt x="11917" y="204879"/>
                  </a:cubicBezTo>
                  <a:cubicBezTo>
                    <a:pt x="7071" y="194111"/>
                    <a:pt x="4078" y="182600"/>
                    <a:pt x="3066" y="170834"/>
                  </a:cubicBezTo>
                  <a:cubicBezTo>
                    <a:pt x="1076" y="154227"/>
                    <a:pt x="53" y="137515"/>
                    <a:pt x="2" y="120789"/>
                  </a:cubicBezTo>
                  <a:cubicBezTo>
                    <a:pt x="-57" y="100281"/>
                    <a:pt x="1422" y="79796"/>
                    <a:pt x="4427" y="59509"/>
                  </a:cubicBezTo>
                  <a:cubicBezTo>
                    <a:pt x="6146" y="45360"/>
                    <a:pt x="11677" y="31946"/>
                    <a:pt x="20428" y="20698"/>
                  </a:cubicBezTo>
                  <a:cubicBezTo>
                    <a:pt x="34459" y="6275"/>
                    <a:pt x="54151" y="-1202"/>
                    <a:pt x="74219" y="271"/>
                  </a:cubicBezTo>
                  <a:cubicBezTo>
                    <a:pt x="93940" y="-1468"/>
                    <a:pt x="113477" y="5210"/>
                    <a:pt x="128009" y="18655"/>
                  </a:cubicBezTo>
                  <a:cubicBezTo>
                    <a:pt x="137317" y="30391"/>
                    <a:pt x="142996" y="44590"/>
                    <a:pt x="144350" y="59509"/>
                  </a:cubicBezTo>
                  <a:cubicBezTo>
                    <a:pt x="146479" y="79748"/>
                    <a:pt x="147388" y="100100"/>
                    <a:pt x="147074" y="120449"/>
                  </a:cubicBezTo>
                  <a:close/>
                  <a:moveTo>
                    <a:pt x="110646" y="116363"/>
                  </a:moveTo>
                  <a:cubicBezTo>
                    <a:pt x="111042" y="97373"/>
                    <a:pt x="110132" y="78376"/>
                    <a:pt x="107923" y="59509"/>
                  </a:cubicBezTo>
                  <a:cubicBezTo>
                    <a:pt x="103610" y="36811"/>
                    <a:pt x="92262" y="25464"/>
                    <a:pt x="73878" y="25464"/>
                  </a:cubicBezTo>
                  <a:cubicBezTo>
                    <a:pt x="55835" y="25464"/>
                    <a:pt x="44260" y="37039"/>
                    <a:pt x="39834" y="59509"/>
                  </a:cubicBezTo>
                  <a:cubicBezTo>
                    <a:pt x="39438" y="66199"/>
                    <a:pt x="39438" y="72905"/>
                    <a:pt x="39834" y="79595"/>
                  </a:cubicBezTo>
                  <a:cubicBezTo>
                    <a:pt x="39834" y="88787"/>
                    <a:pt x="39834" y="100703"/>
                    <a:pt x="39834" y="113640"/>
                  </a:cubicBezTo>
                  <a:cubicBezTo>
                    <a:pt x="39834" y="126577"/>
                    <a:pt x="39834" y="138833"/>
                    <a:pt x="39834" y="147684"/>
                  </a:cubicBezTo>
                  <a:cubicBezTo>
                    <a:pt x="39834" y="156536"/>
                    <a:pt x="39834" y="164026"/>
                    <a:pt x="41536" y="169132"/>
                  </a:cubicBezTo>
                  <a:cubicBezTo>
                    <a:pt x="42595" y="178927"/>
                    <a:pt x="46108" y="188292"/>
                    <a:pt x="51749" y="196368"/>
                  </a:cubicBezTo>
                  <a:cubicBezTo>
                    <a:pt x="57886" y="203367"/>
                    <a:pt x="66986" y="207034"/>
                    <a:pt x="76261" y="206241"/>
                  </a:cubicBezTo>
                  <a:cubicBezTo>
                    <a:pt x="94986" y="206241"/>
                    <a:pt x="106221" y="194325"/>
                    <a:pt x="110306" y="172196"/>
                  </a:cubicBezTo>
                  <a:cubicBezTo>
                    <a:pt x="111240" y="165081"/>
                    <a:pt x="111808" y="157921"/>
                    <a:pt x="112008" y="150748"/>
                  </a:cubicBezTo>
                  <a:cubicBezTo>
                    <a:pt x="110306" y="143258"/>
                    <a:pt x="110646" y="131002"/>
                    <a:pt x="110646" y="116363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6" name="Vrije vorm: vorm 32">
              <a:extLst>
                <a:ext uri="{FF2B5EF4-FFF2-40B4-BE49-F238E27FC236}">
                  <a16:creationId xmlns:a16="http://schemas.microsoft.com/office/drawing/2014/main" id="{9D0E8655-3139-42DC-896C-C4C23C971CE9}"/>
                </a:ext>
              </a:extLst>
            </p:cNvPr>
            <p:cNvSpPr/>
            <p:nvPr/>
          </p:nvSpPr>
          <p:spPr>
            <a:xfrm>
              <a:off x="14723197" y="8687277"/>
              <a:ext cx="102134" cy="204267"/>
            </a:xfrm>
            <a:custGeom>
              <a:avLst/>
              <a:gdLst>
                <a:gd name="connsiteX0" fmla="*/ 34045 w 102133"/>
                <a:gd name="connsiteY0" fmla="*/ 26895 h 204267"/>
                <a:gd name="connsiteX1" fmla="*/ 34045 w 102133"/>
                <a:gd name="connsiteY1" fmla="*/ 96686 h 204267"/>
                <a:gd name="connsiteX2" fmla="*/ 102133 w 102133"/>
                <a:gd name="connsiteY2" fmla="*/ 96686 h 204267"/>
                <a:gd name="connsiteX3" fmla="*/ 102133 w 102133"/>
                <a:gd name="connsiteY3" fmla="*/ 122901 h 204267"/>
                <a:gd name="connsiteX4" fmla="*/ 34045 w 102133"/>
                <a:gd name="connsiteY4" fmla="*/ 122901 h 204267"/>
                <a:gd name="connsiteX5" fmla="*/ 34045 w 102133"/>
                <a:gd name="connsiteY5" fmla="*/ 225034 h 204267"/>
                <a:gd name="connsiteX6" fmla="*/ 0 w 102133"/>
                <a:gd name="connsiteY6" fmla="*/ 225034 h 204267"/>
                <a:gd name="connsiteX7" fmla="*/ 0 w 102133"/>
                <a:gd name="connsiteY7" fmla="*/ 0 h 204267"/>
                <a:gd name="connsiteX8" fmla="*/ 105197 w 102133"/>
                <a:gd name="connsiteY8" fmla="*/ 0 h 204267"/>
                <a:gd name="connsiteX9" fmla="*/ 105197 w 102133"/>
                <a:gd name="connsiteY9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133" h="204267">
                  <a:moveTo>
                    <a:pt x="34045" y="26895"/>
                  </a:moveTo>
                  <a:lnTo>
                    <a:pt x="34045" y="96686"/>
                  </a:lnTo>
                  <a:lnTo>
                    <a:pt x="102133" y="96686"/>
                  </a:lnTo>
                  <a:lnTo>
                    <a:pt x="102133" y="122901"/>
                  </a:lnTo>
                  <a:lnTo>
                    <a:pt x="34045" y="122901"/>
                  </a:lnTo>
                  <a:lnTo>
                    <a:pt x="34045" y="225034"/>
                  </a:lnTo>
                  <a:lnTo>
                    <a:pt x="0" y="225034"/>
                  </a:lnTo>
                  <a:lnTo>
                    <a:pt x="0" y="0"/>
                  </a:lnTo>
                  <a:lnTo>
                    <a:pt x="105197" y="0"/>
                  </a:lnTo>
                  <a:lnTo>
                    <a:pt x="105197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95163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C6F7A135-3B82-41AD-9421-FE43137B0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7733" y="815976"/>
            <a:ext cx="5814732" cy="1454150"/>
          </a:xfrm>
        </p:spPr>
        <p:txBody>
          <a:bodyPr/>
          <a:lstStyle/>
          <a:p>
            <a:r>
              <a:rPr lang="nl-NL">
                <a:solidFill>
                  <a:srgbClr val="822433"/>
                </a:solidFill>
                <a:latin typeface="Arial Narrow"/>
              </a:rPr>
              <a:t>SHAPING2030: MISSION </a:t>
            </a:r>
            <a:endParaRPr lang="nl-NL" b="0">
              <a:solidFill>
                <a:srgbClr val="822433"/>
              </a:solidFill>
              <a:latin typeface="Arial Narrow"/>
            </a:endParaRP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6D3961AA-85ED-4054-950D-066DC722C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4526" y="2110433"/>
            <a:ext cx="6472403" cy="6006086"/>
          </a:xfrm>
        </p:spPr>
        <p:txBody>
          <a:bodyPr vert="horz" wrap="square" lIns="0" tIns="0" rIns="72000" bIns="360000" rtlCol="0" anchor="t">
            <a:spAutoFit/>
          </a:bodyPr>
          <a:lstStyle/>
          <a:p>
            <a:pPr>
              <a:buClr>
                <a:schemeClr val="accent1"/>
              </a:buClr>
            </a:pPr>
            <a:r>
              <a:rPr lang="nl-NL" sz="2000" b="1">
                <a:latin typeface="Arial Narrow"/>
              </a:rPr>
              <a:t>‘PEOPLE-FIRST’</a:t>
            </a:r>
            <a:br>
              <a:rPr lang="nl-NL" sz="2000" b="1"/>
            </a:br>
            <a:r>
              <a:rPr lang="nl-NL" sz="2000" err="1">
                <a:latin typeface="Arial Narrow"/>
              </a:rPr>
              <a:t>Being</a:t>
            </a:r>
            <a:r>
              <a:rPr lang="nl-NL" sz="2000">
                <a:latin typeface="Arial Narrow"/>
              </a:rPr>
              <a:t> </a:t>
            </a:r>
            <a:r>
              <a:rPr lang="nl-NL" sz="2000" b="1" err="1">
                <a:latin typeface="Arial Narrow"/>
              </a:rPr>
              <a:t>people</a:t>
            </a:r>
            <a:r>
              <a:rPr lang="nl-NL" sz="2000" b="1">
                <a:latin typeface="Arial Narrow"/>
              </a:rPr>
              <a:t>-first</a:t>
            </a:r>
            <a:r>
              <a:rPr lang="nl-NL" sz="2000">
                <a:latin typeface="Arial Narrow"/>
              </a:rPr>
              <a:t> is a </a:t>
            </a:r>
            <a:r>
              <a:rPr lang="nl-NL" sz="2000" err="1">
                <a:latin typeface="Arial Narrow"/>
              </a:rPr>
              <a:t>deliberate</a:t>
            </a:r>
            <a:r>
              <a:rPr lang="nl-NL" sz="2000">
                <a:latin typeface="Arial Narrow"/>
              </a:rPr>
              <a:t> </a:t>
            </a:r>
            <a:r>
              <a:rPr lang="nl-NL" sz="2000" err="1">
                <a:latin typeface="Arial Narrow"/>
              </a:rPr>
              <a:t>decision</a:t>
            </a:r>
            <a:r>
              <a:rPr lang="nl-NL" sz="2000">
                <a:latin typeface="Arial Narrow"/>
              </a:rPr>
              <a:t>: we serve </a:t>
            </a:r>
            <a:r>
              <a:rPr lang="nl-NL" sz="2000" err="1">
                <a:latin typeface="Arial Narrow"/>
              </a:rPr>
              <a:t>humanity</a:t>
            </a:r>
            <a:r>
              <a:rPr lang="nl-NL" sz="2000">
                <a:latin typeface="Arial Narrow"/>
              </a:rPr>
              <a:t>, </a:t>
            </a:r>
            <a:r>
              <a:rPr lang="nl-NL" sz="2000" err="1">
                <a:latin typeface="Arial Narrow"/>
              </a:rPr>
              <a:t>and</a:t>
            </a:r>
            <a:r>
              <a:rPr lang="nl-NL" sz="2000">
                <a:latin typeface="Arial Narrow"/>
              </a:rPr>
              <a:t> we are </a:t>
            </a:r>
            <a:r>
              <a:rPr lang="nl-NL" sz="2000" err="1">
                <a:latin typeface="Arial Narrow"/>
              </a:rPr>
              <a:t>conscious</a:t>
            </a:r>
            <a:r>
              <a:rPr lang="nl-NL" sz="2000">
                <a:latin typeface="Arial Narrow"/>
              </a:rPr>
              <a:t> of </a:t>
            </a:r>
            <a:r>
              <a:rPr lang="nl-NL" sz="2000" err="1">
                <a:latin typeface="Arial Narrow"/>
              </a:rPr>
              <a:t>the</a:t>
            </a:r>
            <a:r>
              <a:rPr lang="nl-NL" sz="2000">
                <a:latin typeface="Arial Narrow"/>
              </a:rPr>
              <a:t> </a:t>
            </a:r>
            <a:r>
              <a:rPr lang="nl-NL" sz="2000" err="1">
                <a:latin typeface="Arial Narrow"/>
              </a:rPr>
              <a:t>interdependence</a:t>
            </a:r>
            <a:r>
              <a:rPr lang="nl-NL" sz="2000">
                <a:latin typeface="Arial Narrow"/>
              </a:rPr>
              <a:t> </a:t>
            </a:r>
            <a:r>
              <a:rPr lang="nl-NL" sz="2000" err="1">
                <a:latin typeface="Arial Narrow"/>
              </a:rPr>
              <a:t>between</a:t>
            </a:r>
            <a:r>
              <a:rPr lang="nl-NL" sz="2000">
                <a:latin typeface="Arial Narrow"/>
              </a:rPr>
              <a:t> </a:t>
            </a:r>
            <a:r>
              <a:rPr lang="nl-NL" sz="2000" err="1">
                <a:latin typeface="Arial Narrow"/>
              </a:rPr>
              <a:t>humans</a:t>
            </a:r>
            <a:r>
              <a:rPr lang="nl-NL" sz="2000">
                <a:latin typeface="Arial Narrow"/>
              </a:rPr>
              <a:t> </a:t>
            </a:r>
            <a:r>
              <a:rPr lang="nl-NL" sz="2000" err="1">
                <a:latin typeface="Arial Narrow"/>
              </a:rPr>
              <a:t>and</a:t>
            </a:r>
            <a:r>
              <a:rPr lang="nl-NL" sz="2000">
                <a:latin typeface="Arial Narrow"/>
              </a:rPr>
              <a:t> </a:t>
            </a:r>
            <a:r>
              <a:rPr lang="nl-NL" sz="2000" err="1">
                <a:latin typeface="Arial Narrow"/>
              </a:rPr>
              <a:t>the</a:t>
            </a:r>
            <a:r>
              <a:rPr lang="nl-NL" sz="2000">
                <a:latin typeface="Arial Narrow"/>
              </a:rPr>
              <a:t> </a:t>
            </a:r>
            <a:r>
              <a:rPr lang="nl-NL" sz="2000" err="1">
                <a:latin typeface="Arial Narrow"/>
              </a:rPr>
              <a:t>planet</a:t>
            </a:r>
            <a:r>
              <a:rPr lang="nl-NL" sz="2000">
                <a:latin typeface="Arial Narrow"/>
              </a:rPr>
              <a:t>. The </a:t>
            </a:r>
            <a:r>
              <a:rPr lang="nl-NL" sz="2000" err="1">
                <a:latin typeface="Arial Narrow"/>
              </a:rPr>
              <a:t>wellbeing</a:t>
            </a:r>
            <a:r>
              <a:rPr lang="nl-NL" sz="2000">
                <a:latin typeface="Arial Narrow"/>
              </a:rPr>
              <a:t> of </a:t>
            </a:r>
            <a:r>
              <a:rPr lang="nl-NL" sz="2000" err="1">
                <a:latin typeface="Arial Narrow"/>
              </a:rPr>
              <a:t>people</a:t>
            </a:r>
            <a:r>
              <a:rPr lang="nl-NL" sz="2000">
                <a:latin typeface="Arial Narrow"/>
              </a:rPr>
              <a:t> </a:t>
            </a:r>
            <a:r>
              <a:rPr lang="nl-NL" sz="2000" err="1">
                <a:latin typeface="Arial Narrow"/>
              </a:rPr>
              <a:t>comes</a:t>
            </a:r>
            <a:r>
              <a:rPr lang="nl-NL" sz="2000">
                <a:latin typeface="Arial Narrow"/>
              </a:rPr>
              <a:t> first in </a:t>
            </a:r>
            <a:r>
              <a:rPr lang="nl-NL" sz="2000" err="1">
                <a:latin typeface="Arial Narrow"/>
              </a:rPr>
              <a:t>every</a:t>
            </a:r>
            <a:r>
              <a:rPr lang="nl-NL" sz="2000">
                <a:latin typeface="Arial Narrow"/>
              </a:rPr>
              <a:t> </a:t>
            </a:r>
            <a:r>
              <a:rPr lang="nl-NL" sz="2000" err="1">
                <a:latin typeface="Arial Narrow"/>
              </a:rPr>
              <a:t>choice</a:t>
            </a:r>
            <a:r>
              <a:rPr lang="nl-NL" sz="2000">
                <a:latin typeface="Arial Narrow"/>
              </a:rPr>
              <a:t> we make.</a:t>
            </a:r>
            <a:endParaRPr lang="nl-NL">
              <a:latin typeface="Arial Narrow"/>
            </a:endParaRPr>
          </a:p>
          <a:p>
            <a:pPr>
              <a:buClr>
                <a:schemeClr val="accent1"/>
              </a:buClr>
            </a:pPr>
            <a:endParaRPr lang="nl-NL" sz="2000"/>
          </a:p>
          <a:p>
            <a:pPr>
              <a:buClr>
                <a:schemeClr val="accent1"/>
              </a:buClr>
            </a:pPr>
            <a:r>
              <a:rPr lang="nl-NL" sz="2000" b="1">
                <a:latin typeface="Arial Narrow"/>
              </a:rPr>
              <a:t>‘UNIVERSITY OF TECHNOLOGY’</a:t>
            </a:r>
            <a:br>
              <a:rPr lang="nl-NL" sz="2000"/>
            </a:br>
            <a:r>
              <a:rPr lang="nl-NL" sz="2000">
                <a:latin typeface="Arial Narrow"/>
              </a:rPr>
              <a:t>We are </a:t>
            </a:r>
            <a:r>
              <a:rPr lang="nl-NL" sz="2000" err="1">
                <a:latin typeface="Arial Narrow"/>
              </a:rPr>
              <a:t>and</a:t>
            </a:r>
            <a:r>
              <a:rPr lang="nl-NL" sz="2000">
                <a:latin typeface="Arial Narrow"/>
              </a:rPr>
              <a:t> </a:t>
            </a:r>
            <a:r>
              <a:rPr lang="nl-NL" sz="2000" err="1">
                <a:latin typeface="Arial Narrow"/>
              </a:rPr>
              <a:t>will</a:t>
            </a:r>
            <a:r>
              <a:rPr lang="nl-NL" sz="2000">
                <a:latin typeface="Arial Narrow"/>
              </a:rPr>
              <a:t> continue </a:t>
            </a:r>
            <a:r>
              <a:rPr lang="nl-NL" sz="2000" err="1">
                <a:latin typeface="Arial Narrow"/>
              </a:rPr>
              <a:t>to</a:t>
            </a:r>
            <a:r>
              <a:rPr lang="nl-NL" sz="2000">
                <a:latin typeface="Arial Narrow"/>
              </a:rPr>
              <a:t> </a:t>
            </a:r>
            <a:r>
              <a:rPr lang="nl-NL" sz="2000" err="1">
                <a:latin typeface="Arial Narrow"/>
              </a:rPr>
              <a:t>be</a:t>
            </a:r>
            <a:r>
              <a:rPr lang="nl-NL" sz="2000">
                <a:latin typeface="Arial Narrow"/>
              </a:rPr>
              <a:t> a </a:t>
            </a:r>
            <a:r>
              <a:rPr lang="nl-NL" sz="2000" b="1" err="1">
                <a:latin typeface="Arial Narrow"/>
              </a:rPr>
              <a:t>university</a:t>
            </a:r>
            <a:r>
              <a:rPr lang="nl-NL" sz="2000" b="1">
                <a:latin typeface="Arial Narrow"/>
              </a:rPr>
              <a:t> of </a:t>
            </a:r>
            <a:r>
              <a:rPr lang="nl-NL" sz="2000" b="1" err="1">
                <a:latin typeface="Arial Narrow"/>
              </a:rPr>
              <a:t>technology</a:t>
            </a:r>
            <a:r>
              <a:rPr lang="nl-NL" sz="2000" b="1">
                <a:latin typeface="Arial Narrow"/>
              </a:rPr>
              <a:t> </a:t>
            </a:r>
            <a:r>
              <a:rPr lang="nl-NL" sz="2000" err="1">
                <a:latin typeface="Arial Narrow"/>
              </a:rPr>
              <a:t>that</a:t>
            </a:r>
            <a:r>
              <a:rPr lang="nl-NL" sz="2000">
                <a:latin typeface="Arial Narrow"/>
              </a:rPr>
              <a:t> </a:t>
            </a:r>
            <a:r>
              <a:rPr lang="nl-NL" sz="2000" err="1">
                <a:latin typeface="Arial Narrow"/>
              </a:rPr>
              <a:t>harnesses</a:t>
            </a:r>
            <a:r>
              <a:rPr lang="nl-NL" sz="2000">
                <a:latin typeface="Arial Narrow"/>
              </a:rPr>
              <a:t> </a:t>
            </a:r>
            <a:r>
              <a:rPr lang="nl-NL" sz="2000" err="1">
                <a:latin typeface="Arial Narrow"/>
              </a:rPr>
              <a:t>the</a:t>
            </a:r>
            <a:r>
              <a:rPr lang="nl-NL" sz="2000">
                <a:latin typeface="Arial Narrow"/>
              </a:rPr>
              <a:t> power of </a:t>
            </a:r>
            <a:r>
              <a:rPr lang="nl-NL" sz="2000" err="1">
                <a:latin typeface="Arial Narrow"/>
              </a:rPr>
              <a:t>science</a:t>
            </a:r>
            <a:r>
              <a:rPr lang="nl-NL" sz="2000">
                <a:latin typeface="Arial Narrow"/>
              </a:rPr>
              <a:t> </a:t>
            </a:r>
            <a:r>
              <a:rPr lang="nl-NL" sz="2000" err="1">
                <a:latin typeface="Arial Narrow"/>
              </a:rPr>
              <a:t>and</a:t>
            </a:r>
            <a:r>
              <a:rPr lang="nl-NL" sz="2000">
                <a:latin typeface="Arial Narrow"/>
              </a:rPr>
              <a:t> </a:t>
            </a:r>
            <a:r>
              <a:rPr lang="nl-NL" sz="2000" err="1">
                <a:latin typeface="Arial Narrow"/>
              </a:rPr>
              <a:t>technology</a:t>
            </a:r>
            <a:r>
              <a:rPr lang="nl-NL" sz="2000">
                <a:latin typeface="Arial Narrow"/>
              </a:rPr>
              <a:t> </a:t>
            </a:r>
            <a:r>
              <a:rPr lang="nl-NL" sz="2000" err="1">
                <a:latin typeface="Arial Narrow"/>
              </a:rPr>
              <a:t>for</a:t>
            </a:r>
            <a:r>
              <a:rPr lang="nl-NL" sz="2000">
                <a:latin typeface="Arial Narrow"/>
              </a:rPr>
              <a:t> maximum </a:t>
            </a:r>
            <a:r>
              <a:rPr lang="nl-NL" sz="2000" err="1">
                <a:latin typeface="Arial Narrow"/>
              </a:rPr>
              <a:t>societal</a:t>
            </a:r>
            <a:r>
              <a:rPr lang="nl-NL" sz="2000">
                <a:latin typeface="Arial Narrow"/>
              </a:rPr>
              <a:t> impact.</a:t>
            </a:r>
          </a:p>
          <a:p>
            <a:pPr>
              <a:buClr>
                <a:schemeClr val="accent1"/>
              </a:buClr>
            </a:pPr>
            <a:r>
              <a:rPr lang="nl-NL" sz="2000" b="1">
                <a:latin typeface="Arial Narrow"/>
              </a:rPr>
              <a:t>5 </a:t>
            </a:r>
            <a:r>
              <a:rPr lang="nl-NL" sz="2000" b="1" err="1">
                <a:latin typeface="Arial Narrow"/>
              </a:rPr>
              <a:t>multidisciplinary</a:t>
            </a:r>
            <a:r>
              <a:rPr lang="nl-NL" sz="2000" b="1">
                <a:latin typeface="Arial Narrow"/>
              </a:rPr>
              <a:t> research </a:t>
            </a:r>
            <a:r>
              <a:rPr lang="nl-NL" sz="2000" b="1" err="1">
                <a:latin typeface="Arial Narrow"/>
              </a:rPr>
              <a:t>programmes</a:t>
            </a:r>
            <a:r>
              <a:rPr lang="nl-NL" sz="2000" b="1">
                <a:latin typeface="Arial Narrow"/>
              </a:rPr>
              <a:t>:</a:t>
            </a:r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 Narrow"/>
              </a:rPr>
              <a:t>Better</a:t>
            </a:r>
            <a:r>
              <a:rPr lang="nl-NL" sz="2000">
                <a:latin typeface="Arial Narrow"/>
              </a:rPr>
              <a:t>, more </a:t>
            </a:r>
            <a:r>
              <a:rPr lang="nl-NL" sz="2000" err="1">
                <a:latin typeface="Arial Narrow"/>
              </a:rPr>
              <a:t>personalized</a:t>
            </a:r>
            <a:r>
              <a:rPr lang="nl-NL" sz="2000">
                <a:latin typeface="Arial Narrow"/>
              </a:rPr>
              <a:t> </a:t>
            </a:r>
            <a:r>
              <a:rPr lang="nl-NL" sz="2000" err="1">
                <a:latin typeface="Arial Narrow"/>
              </a:rPr>
              <a:t>healthcare</a:t>
            </a:r>
            <a:r>
              <a:rPr lang="nl-NL" sz="2000">
                <a:latin typeface="Arial Narrow"/>
              </a:rPr>
              <a:t>;</a:t>
            </a:r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 Narrow"/>
              </a:rPr>
              <a:t>Intelligent </a:t>
            </a:r>
            <a:r>
              <a:rPr lang="nl-NL" sz="2000" err="1">
                <a:latin typeface="Arial Narrow"/>
              </a:rPr>
              <a:t>production</a:t>
            </a:r>
            <a:r>
              <a:rPr lang="nl-NL" sz="2000">
                <a:latin typeface="Arial Narrow"/>
              </a:rPr>
              <a:t> systems;</a:t>
            </a:r>
            <a:endParaRPr lang="nl-NL"/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 Narrow"/>
              </a:rPr>
              <a:t>Smart </a:t>
            </a:r>
            <a:r>
              <a:rPr lang="nl-NL" sz="2000" err="1">
                <a:latin typeface="Arial Narrow"/>
              </a:rPr>
              <a:t>materials</a:t>
            </a:r>
            <a:r>
              <a:rPr lang="nl-NL" sz="2000">
                <a:latin typeface="Arial Narrow"/>
              </a:rPr>
              <a:t>;</a:t>
            </a:r>
            <a:endParaRPr lang="nl-NL"/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 Narrow"/>
              </a:rPr>
              <a:t>Digital society;</a:t>
            </a:r>
          </a:p>
          <a:p>
            <a:pPr marL="342900" indent="-342900">
              <a:buClr>
                <a:srgbClr val="822433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 Narrow"/>
              </a:rPr>
              <a:t>A </a:t>
            </a:r>
            <a:r>
              <a:rPr lang="nl-NL" sz="2000" err="1">
                <a:latin typeface="Arial Narrow"/>
              </a:rPr>
              <a:t>resilient</a:t>
            </a:r>
            <a:r>
              <a:rPr lang="nl-NL" sz="2000">
                <a:latin typeface="Arial Narrow"/>
              </a:rPr>
              <a:t> </a:t>
            </a:r>
            <a:r>
              <a:rPr lang="nl-NL" sz="2000" err="1">
                <a:latin typeface="Arial Narrow"/>
              </a:rPr>
              <a:t>world</a:t>
            </a:r>
            <a:r>
              <a:rPr lang="nl-NL" sz="2000">
                <a:latin typeface="Arial Narrow"/>
              </a:rPr>
              <a:t>.</a:t>
            </a:r>
            <a:endParaRPr lang="nl-NL"/>
          </a:p>
        </p:txBody>
      </p:sp>
      <p:grpSp>
        <p:nvGrpSpPr>
          <p:cNvPr id="9" name="Graphic 8">
            <a:extLst>
              <a:ext uri="{FF2B5EF4-FFF2-40B4-BE49-F238E27FC236}">
                <a16:creationId xmlns:a16="http://schemas.microsoft.com/office/drawing/2014/main" id="{6ECAFDA7-1952-4F17-B0A4-3147D3160DFD}"/>
              </a:ext>
            </a:extLst>
          </p:cNvPr>
          <p:cNvGrpSpPr/>
          <p:nvPr/>
        </p:nvGrpSpPr>
        <p:grpSpPr>
          <a:xfrm>
            <a:off x="14530844" y="8384621"/>
            <a:ext cx="1515323" cy="532117"/>
            <a:chOff x="14530844" y="8384621"/>
            <a:chExt cx="1515323" cy="532117"/>
          </a:xfrm>
          <a:solidFill>
            <a:schemeClr val="bg1"/>
          </a:solidFill>
        </p:grpSpPr>
        <p:sp>
          <p:nvSpPr>
            <p:cNvPr id="10" name="Vrije vorm: vorm 14">
              <a:extLst>
                <a:ext uri="{FF2B5EF4-FFF2-40B4-BE49-F238E27FC236}">
                  <a16:creationId xmlns:a16="http://schemas.microsoft.com/office/drawing/2014/main" id="{7D2404B4-A966-442D-AE80-9E2499484397}"/>
                </a:ext>
              </a:extLst>
            </p:cNvPr>
            <p:cNvSpPr/>
            <p:nvPr/>
          </p:nvSpPr>
          <p:spPr>
            <a:xfrm>
              <a:off x="14530846" y="8389047"/>
              <a:ext cx="136178" cy="204267"/>
            </a:xfrm>
            <a:custGeom>
              <a:avLst/>
              <a:gdLst>
                <a:gd name="connsiteX0" fmla="*/ 143327 w 136178"/>
                <a:gd name="connsiteY0" fmla="*/ 152860 h 204267"/>
                <a:gd name="connsiteX1" fmla="*/ 72174 w 136178"/>
                <a:gd name="connsiteY1" fmla="*/ 231503 h 204267"/>
                <a:gd name="connsiteX2" fmla="*/ 0 w 136178"/>
                <a:gd name="connsiteY2" fmla="*/ 148775 h 204267"/>
                <a:gd name="connsiteX3" fmla="*/ 0 w 136178"/>
                <a:gd name="connsiteY3" fmla="*/ 0 h 204267"/>
                <a:gd name="connsiteX4" fmla="*/ 34045 w 136178"/>
                <a:gd name="connsiteY4" fmla="*/ 0 h 204267"/>
                <a:gd name="connsiteX5" fmla="*/ 34045 w 136178"/>
                <a:gd name="connsiteY5" fmla="*/ 148775 h 204267"/>
                <a:gd name="connsiteX6" fmla="*/ 70132 w 136178"/>
                <a:gd name="connsiteY6" fmla="*/ 206650 h 204267"/>
                <a:gd name="connsiteX7" fmla="*/ 108942 w 136178"/>
                <a:gd name="connsiteY7" fmla="*/ 148775 h 204267"/>
                <a:gd name="connsiteX8" fmla="*/ 108942 w 136178"/>
                <a:gd name="connsiteY8" fmla="*/ 0 h 204267"/>
                <a:gd name="connsiteX9" fmla="*/ 142987 w 136178"/>
                <a:gd name="connsiteY9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143327" y="152860"/>
                  </a:moveTo>
                  <a:cubicBezTo>
                    <a:pt x="143327" y="212438"/>
                    <a:pt x="118815" y="231503"/>
                    <a:pt x="72174" y="231503"/>
                  </a:cubicBezTo>
                  <a:cubicBezTo>
                    <a:pt x="19065" y="231503"/>
                    <a:pt x="0" y="204948"/>
                    <a:pt x="0" y="148775"/>
                  </a:cubicBezTo>
                  <a:lnTo>
                    <a:pt x="0" y="0"/>
                  </a:lnTo>
                  <a:lnTo>
                    <a:pt x="34045" y="0"/>
                  </a:lnTo>
                  <a:lnTo>
                    <a:pt x="34045" y="148775"/>
                  </a:lnTo>
                  <a:cubicBezTo>
                    <a:pt x="34045" y="168861"/>
                    <a:pt x="34045" y="206650"/>
                    <a:pt x="70132" y="206650"/>
                  </a:cubicBezTo>
                  <a:cubicBezTo>
                    <a:pt x="102134" y="205289"/>
                    <a:pt x="108942" y="182819"/>
                    <a:pt x="108942" y="148775"/>
                  </a:cubicBezTo>
                  <a:lnTo>
                    <a:pt x="108942" y="0"/>
                  </a:lnTo>
                  <a:lnTo>
                    <a:pt x="14298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" name="Vrije vorm: vorm 15">
              <a:extLst>
                <a:ext uri="{FF2B5EF4-FFF2-40B4-BE49-F238E27FC236}">
                  <a16:creationId xmlns:a16="http://schemas.microsoft.com/office/drawing/2014/main" id="{FD873167-3424-45F5-AFC2-9204AD34368C}"/>
                </a:ext>
              </a:extLst>
            </p:cNvPr>
            <p:cNvSpPr/>
            <p:nvPr/>
          </p:nvSpPr>
          <p:spPr>
            <a:xfrm>
              <a:off x="15518136" y="8687277"/>
              <a:ext cx="136178" cy="204267"/>
            </a:xfrm>
            <a:custGeom>
              <a:avLst/>
              <a:gdLst>
                <a:gd name="connsiteX0" fmla="*/ 98729 w 136178"/>
                <a:gd name="connsiteY0" fmla="*/ 227077 h 204267"/>
                <a:gd name="connsiteX1" fmla="*/ 30640 w 136178"/>
                <a:gd name="connsiteY1" fmla="*/ 30640 h 204267"/>
                <a:gd name="connsiteX2" fmla="*/ 30640 w 136178"/>
                <a:gd name="connsiteY2" fmla="*/ 227077 h 204267"/>
                <a:gd name="connsiteX3" fmla="*/ 0 w 136178"/>
                <a:gd name="connsiteY3" fmla="*/ 22707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0817 w 136178"/>
                <a:gd name="connsiteY8" fmla="*/ 0 h 204267"/>
                <a:gd name="connsiteX9" fmla="*/ 150817 w 136178"/>
                <a:gd name="connsiteY9" fmla="*/ 22707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8729" y="227077"/>
                  </a:moveTo>
                  <a:lnTo>
                    <a:pt x="30640" y="30640"/>
                  </a:lnTo>
                  <a:lnTo>
                    <a:pt x="30640" y="227077"/>
                  </a:lnTo>
                  <a:lnTo>
                    <a:pt x="0" y="22707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0817" y="0"/>
                  </a:lnTo>
                  <a:lnTo>
                    <a:pt x="150817" y="22707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" name="Vrije vorm: vorm 16">
              <a:extLst>
                <a:ext uri="{FF2B5EF4-FFF2-40B4-BE49-F238E27FC236}">
                  <a16:creationId xmlns:a16="http://schemas.microsoft.com/office/drawing/2014/main" id="{191A12F4-9C0B-4C1E-97B3-061AFF89DE93}"/>
                </a:ext>
              </a:extLst>
            </p:cNvPr>
            <p:cNvSpPr/>
            <p:nvPr/>
          </p:nvSpPr>
          <p:spPr>
            <a:xfrm>
              <a:off x="14720133" y="8389047"/>
              <a:ext cx="136178" cy="204267"/>
            </a:xfrm>
            <a:custGeom>
              <a:avLst/>
              <a:gdLst>
                <a:gd name="connsiteX0" fmla="*/ 97708 w 136178"/>
                <a:gd name="connsiteY0" fmla="*/ 227417 h 204267"/>
                <a:gd name="connsiteX1" fmla="*/ 29619 w 136178"/>
                <a:gd name="connsiteY1" fmla="*/ 30981 h 204267"/>
                <a:gd name="connsiteX2" fmla="*/ 29619 w 136178"/>
                <a:gd name="connsiteY2" fmla="*/ 227417 h 204267"/>
                <a:gd name="connsiteX3" fmla="*/ 0 w 136178"/>
                <a:gd name="connsiteY3" fmla="*/ 22741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1158 w 136178"/>
                <a:gd name="connsiteY8" fmla="*/ 0 h 204267"/>
                <a:gd name="connsiteX9" fmla="*/ 151158 w 136178"/>
                <a:gd name="connsiteY9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7708" y="227417"/>
                  </a:moveTo>
                  <a:lnTo>
                    <a:pt x="29619" y="30981"/>
                  </a:lnTo>
                  <a:lnTo>
                    <a:pt x="29619" y="227417"/>
                  </a:lnTo>
                  <a:lnTo>
                    <a:pt x="0" y="22741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1158" y="0"/>
                  </a:lnTo>
                  <a:lnTo>
                    <a:pt x="151158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" name="Vrije vorm: vorm 17">
              <a:extLst>
                <a:ext uri="{FF2B5EF4-FFF2-40B4-BE49-F238E27FC236}">
                  <a16:creationId xmlns:a16="http://schemas.microsoft.com/office/drawing/2014/main" id="{35F96C7B-A698-4DED-96F3-3532123C59F7}"/>
                </a:ext>
              </a:extLst>
            </p:cNvPr>
            <p:cNvSpPr/>
            <p:nvPr/>
          </p:nvSpPr>
          <p:spPr>
            <a:xfrm>
              <a:off x="1492405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" name="Vrije vorm: vorm 18">
              <a:extLst>
                <a:ext uri="{FF2B5EF4-FFF2-40B4-BE49-F238E27FC236}">
                  <a16:creationId xmlns:a16="http://schemas.microsoft.com/office/drawing/2014/main" id="{07502E12-EE83-4D38-99A7-DD3B7CA35F06}"/>
                </a:ext>
              </a:extLst>
            </p:cNvPr>
            <p:cNvSpPr/>
            <p:nvPr/>
          </p:nvSpPr>
          <p:spPr>
            <a:xfrm>
              <a:off x="1567371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" name="Vrije vorm: vorm 19">
              <a:extLst>
                <a:ext uri="{FF2B5EF4-FFF2-40B4-BE49-F238E27FC236}">
                  <a16:creationId xmlns:a16="http://schemas.microsoft.com/office/drawing/2014/main" id="{CC301B55-3CB5-41DA-BCF2-832737AD4147}"/>
                </a:ext>
              </a:extLst>
            </p:cNvPr>
            <p:cNvSpPr/>
            <p:nvPr/>
          </p:nvSpPr>
          <p:spPr>
            <a:xfrm>
              <a:off x="14988063" y="8389047"/>
              <a:ext cx="136178" cy="204267"/>
            </a:xfrm>
            <a:custGeom>
              <a:avLst/>
              <a:gdLst>
                <a:gd name="connsiteX0" fmla="*/ 98729 w 136178"/>
                <a:gd name="connsiteY0" fmla="*/ 227417 h 204267"/>
                <a:gd name="connsiteX1" fmla="*/ 57195 w 136178"/>
                <a:gd name="connsiteY1" fmla="*/ 227417 h 204267"/>
                <a:gd name="connsiteX2" fmla="*/ 0 w 136178"/>
                <a:gd name="connsiteY2" fmla="*/ 0 h 204267"/>
                <a:gd name="connsiteX3" fmla="*/ 36428 w 136178"/>
                <a:gd name="connsiteY3" fmla="*/ 0 h 204267"/>
                <a:gd name="connsiteX4" fmla="*/ 79664 w 136178"/>
                <a:gd name="connsiteY4" fmla="*/ 195075 h 204267"/>
                <a:gd name="connsiteX5" fmla="*/ 124262 w 136178"/>
                <a:gd name="connsiteY5" fmla="*/ 0 h 204267"/>
                <a:gd name="connsiteX6" fmla="*/ 158307 w 136178"/>
                <a:gd name="connsiteY6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178" h="204267">
                  <a:moveTo>
                    <a:pt x="98729" y="227417"/>
                  </a:moveTo>
                  <a:lnTo>
                    <a:pt x="57195" y="227417"/>
                  </a:lnTo>
                  <a:lnTo>
                    <a:pt x="0" y="0"/>
                  </a:lnTo>
                  <a:lnTo>
                    <a:pt x="36428" y="0"/>
                  </a:lnTo>
                  <a:lnTo>
                    <a:pt x="79664" y="195075"/>
                  </a:lnTo>
                  <a:lnTo>
                    <a:pt x="124262" y="0"/>
                  </a:lnTo>
                  <a:lnTo>
                    <a:pt x="15830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" name="Vrije vorm: vorm 20">
              <a:extLst>
                <a:ext uri="{FF2B5EF4-FFF2-40B4-BE49-F238E27FC236}">
                  <a16:creationId xmlns:a16="http://schemas.microsoft.com/office/drawing/2014/main" id="{1B1C8356-2892-4CAB-98E2-C9A6C2F6BA04}"/>
                </a:ext>
              </a:extLst>
            </p:cNvPr>
            <p:cNvSpPr/>
            <p:nvPr/>
          </p:nvSpPr>
          <p:spPr>
            <a:xfrm>
              <a:off x="15174627" y="8389047"/>
              <a:ext cx="102134" cy="204267"/>
            </a:xfrm>
            <a:custGeom>
              <a:avLst/>
              <a:gdLst>
                <a:gd name="connsiteX0" fmla="*/ 0 w 102133"/>
                <a:gd name="connsiteY0" fmla="*/ 22741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7236 h 204267"/>
                <a:gd name="connsiteX4" fmla="*/ 34725 w 102133"/>
                <a:gd name="connsiteY4" fmla="*/ 27236 h 204267"/>
                <a:gd name="connsiteX5" fmla="*/ 34725 w 102133"/>
                <a:gd name="connsiteY5" fmla="*/ 95325 h 204267"/>
                <a:gd name="connsiteX6" fmla="*/ 107581 w 102133"/>
                <a:gd name="connsiteY6" fmla="*/ 95325 h 204267"/>
                <a:gd name="connsiteX7" fmla="*/ 107581 w 102133"/>
                <a:gd name="connsiteY7" fmla="*/ 121539 h 204267"/>
                <a:gd name="connsiteX8" fmla="*/ 34725 w 102133"/>
                <a:gd name="connsiteY8" fmla="*/ 121539 h 204267"/>
                <a:gd name="connsiteX9" fmla="*/ 34725 w 102133"/>
                <a:gd name="connsiteY9" fmla="*/ 200182 h 204267"/>
                <a:gd name="connsiteX10" fmla="*/ 114730 w 102133"/>
                <a:gd name="connsiteY10" fmla="*/ 20018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41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7236"/>
                  </a:lnTo>
                  <a:lnTo>
                    <a:pt x="34725" y="27236"/>
                  </a:lnTo>
                  <a:lnTo>
                    <a:pt x="34725" y="95325"/>
                  </a:lnTo>
                  <a:lnTo>
                    <a:pt x="107581" y="95325"/>
                  </a:lnTo>
                  <a:lnTo>
                    <a:pt x="107581" y="121539"/>
                  </a:lnTo>
                  <a:lnTo>
                    <a:pt x="34725" y="121539"/>
                  </a:lnTo>
                  <a:lnTo>
                    <a:pt x="34725" y="200182"/>
                  </a:lnTo>
                  <a:lnTo>
                    <a:pt x="114730" y="20018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" name="Vrije vorm: vorm 21">
              <a:extLst>
                <a:ext uri="{FF2B5EF4-FFF2-40B4-BE49-F238E27FC236}">
                  <a16:creationId xmlns:a16="http://schemas.microsoft.com/office/drawing/2014/main" id="{9761B488-EDE9-4CCF-825E-6022B3757B66}"/>
                </a:ext>
              </a:extLst>
            </p:cNvPr>
            <p:cNvSpPr/>
            <p:nvPr/>
          </p:nvSpPr>
          <p:spPr>
            <a:xfrm>
              <a:off x="15363574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" name="Vrije vorm: vorm 22">
              <a:extLst>
                <a:ext uri="{FF2B5EF4-FFF2-40B4-BE49-F238E27FC236}">
                  <a16:creationId xmlns:a16="http://schemas.microsoft.com/office/drawing/2014/main" id="{4716FBD4-B2B2-47C9-A08E-5BC879EC4950}"/>
                </a:ext>
              </a:extLst>
            </p:cNvPr>
            <p:cNvSpPr/>
            <p:nvPr/>
          </p:nvSpPr>
          <p:spPr>
            <a:xfrm>
              <a:off x="15867092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" name="Vrije vorm: vorm 23">
              <a:extLst>
                <a:ext uri="{FF2B5EF4-FFF2-40B4-BE49-F238E27FC236}">
                  <a16:creationId xmlns:a16="http://schemas.microsoft.com/office/drawing/2014/main" id="{614ACFC8-37DF-4C96-9B89-E103CAFB1F6A}"/>
                </a:ext>
              </a:extLst>
            </p:cNvPr>
            <p:cNvSpPr/>
            <p:nvPr/>
          </p:nvSpPr>
          <p:spPr>
            <a:xfrm>
              <a:off x="15330210" y="8389047"/>
              <a:ext cx="102134" cy="204267"/>
            </a:xfrm>
            <a:custGeom>
              <a:avLst/>
              <a:gdLst>
                <a:gd name="connsiteX0" fmla="*/ 93963 w 102133"/>
                <a:gd name="connsiteY0" fmla="*/ 227417 h 204267"/>
                <a:gd name="connsiteX1" fmla="*/ 90558 w 102133"/>
                <a:gd name="connsiteY1" fmla="*/ 167840 h 204267"/>
                <a:gd name="connsiteX2" fmla="*/ 84090 w 102133"/>
                <a:gd name="connsiteY2" fmla="*/ 133795 h 204267"/>
                <a:gd name="connsiteX3" fmla="*/ 55152 w 102133"/>
                <a:gd name="connsiteY3" fmla="*/ 124603 h 204267"/>
                <a:gd name="connsiteX4" fmla="*/ 34045 w 102133"/>
                <a:gd name="connsiteY4" fmla="*/ 124603 h 204267"/>
                <a:gd name="connsiteX5" fmla="*/ 34045 w 102133"/>
                <a:gd name="connsiteY5" fmla="*/ 226737 h 204267"/>
                <a:gd name="connsiteX6" fmla="*/ 0 w 102133"/>
                <a:gd name="connsiteY6" fmla="*/ 226737 h 204267"/>
                <a:gd name="connsiteX7" fmla="*/ 0 w 102133"/>
                <a:gd name="connsiteY7" fmla="*/ 0 h 204267"/>
                <a:gd name="connsiteX8" fmla="*/ 65365 w 102133"/>
                <a:gd name="connsiteY8" fmla="*/ 0 h 204267"/>
                <a:gd name="connsiteX9" fmla="*/ 130731 w 102133"/>
                <a:gd name="connsiteY9" fmla="*/ 57535 h 204267"/>
                <a:gd name="connsiteX10" fmla="*/ 93282 w 102133"/>
                <a:gd name="connsiteY10" fmla="*/ 112687 h 204267"/>
                <a:gd name="connsiteX11" fmla="*/ 119837 w 102133"/>
                <a:gd name="connsiteY11" fmla="*/ 125965 h 204267"/>
                <a:gd name="connsiteX12" fmla="*/ 126986 w 102133"/>
                <a:gd name="connsiteY12" fmla="*/ 162052 h 204267"/>
                <a:gd name="connsiteX13" fmla="*/ 131752 w 102133"/>
                <a:gd name="connsiteY13" fmla="*/ 227417 h 204267"/>
                <a:gd name="connsiteX14" fmla="*/ 93963 w 102133"/>
                <a:gd name="connsiteY14" fmla="*/ 60259 h 204267"/>
                <a:gd name="connsiteX15" fmla="*/ 57876 w 102133"/>
                <a:gd name="connsiteY15" fmla="*/ 26214 h 204267"/>
                <a:gd name="connsiteX16" fmla="*/ 34385 w 102133"/>
                <a:gd name="connsiteY16" fmla="*/ 26214 h 204267"/>
                <a:gd name="connsiteX17" fmla="*/ 34385 w 102133"/>
                <a:gd name="connsiteY17" fmla="*/ 99410 h 204267"/>
                <a:gd name="connsiteX18" fmla="*/ 51748 w 102133"/>
                <a:gd name="connsiteY18" fmla="*/ 99410 h 204267"/>
                <a:gd name="connsiteX19" fmla="*/ 93622 w 102133"/>
                <a:gd name="connsiteY19" fmla="*/ 60259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2133" h="204267">
                  <a:moveTo>
                    <a:pt x="93963" y="227417"/>
                  </a:moveTo>
                  <a:cubicBezTo>
                    <a:pt x="90899" y="205629"/>
                    <a:pt x="90899" y="171925"/>
                    <a:pt x="90558" y="167840"/>
                  </a:cubicBezTo>
                  <a:cubicBezTo>
                    <a:pt x="91375" y="156123"/>
                    <a:pt x="89146" y="144395"/>
                    <a:pt x="84090" y="133795"/>
                  </a:cubicBezTo>
                  <a:cubicBezTo>
                    <a:pt x="79664" y="127667"/>
                    <a:pt x="70132" y="124603"/>
                    <a:pt x="55152" y="124603"/>
                  </a:cubicBezTo>
                  <a:lnTo>
                    <a:pt x="34045" y="124603"/>
                  </a:lnTo>
                  <a:lnTo>
                    <a:pt x="34045" y="226737"/>
                  </a:lnTo>
                  <a:lnTo>
                    <a:pt x="0" y="226737"/>
                  </a:lnTo>
                  <a:lnTo>
                    <a:pt x="0" y="0"/>
                  </a:lnTo>
                  <a:lnTo>
                    <a:pt x="65365" y="0"/>
                  </a:lnTo>
                  <a:cubicBezTo>
                    <a:pt x="103155" y="0"/>
                    <a:pt x="130731" y="9192"/>
                    <a:pt x="130731" y="57535"/>
                  </a:cubicBezTo>
                  <a:cubicBezTo>
                    <a:pt x="134421" y="82845"/>
                    <a:pt x="118168" y="106781"/>
                    <a:pt x="93282" y="112687"/>
                  </a:cubicBezTo>
                  <a:cubicBezTo>
                    <a:pt x="103788" y="112432"/>
                    <a:pt x="113736" y="117406"/>
                    <a:pt x="119837" y="125965"/>
                  </a:cubicBezTo>
                  <a:cubicBezTo>
                    <a:pt x="125141" y="137226"/>
                    <a:pt x="127599" y="149619"/>
                    <a:pt x="126986" y="162052"/>
                  </a:cubicBezTo>
                  <a:cubicBezTo>
                    <a:pt x="127139" y="183921"/>
                    <a:pt x="128732" y="205757"/>
                    <a:pt x="131752" y="227417"/>
                  </a:cubicBezTo>
                  <a:close/>
                  <a:moveTo>
                    <a:pt x="93963" y="60259"/>
                  </a:moveTo>
                  <a:cubicBezTo>
                    <a:pt x="93963" y="34045"/>
                    <a:pt x="80005" y="26214"/>
                    <a:pt x="57876" y="26214"/>
                  </a:cubicBezTo>
                  <a:lnTo>
                    <a:pt x="34385" y="26214"/>
                  </a:lnTo>
                  <a:lnTo>
                    <a:pt x="34385" y="99410"/>
                  </a:lnTo>
                  <a:lnTo>
                    <a:pt x="51748" y="99410"/>
                  </a:lnTo>
                  <a:cubicBezTo>
                    <a:pt x="82388" y="99410"/>
                    <a:pt x="93622" y="91239"/>
                    <a:pt x="93622" y="60259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" name="Vrije vorm: vorm 24">
              <a:extLst>
                <a:ext uri="{FF2B5EF4-FFF2-40B4-BE49-F238E27FC236}">
                  <a16:creationId xmlns:a16="http://schemas.microsoft.com/office/drawing/2014/main" id="{EB66060A-EC63-4E3D-87C8-73A7AB56D17B}"/>
                </a:ext>
              </a:extLst>
            </p:cNvPr>
            <p:cNvSpPr/>
            <p:nvPr/>
          </p:nvSpPr>
          <p:spPr>
            <a:xfrm>
              <a:off x="15494305" y="8384621"/>
              <a:ext cx="136178" cy="204267"/>
            </a:xfrm>
            <a:custGeom>
              <a:avLst/>
              <a:gdLst>
                <a:gd name="connsiteX0" fmla="*/ 136178 w 136178"/>
                <a:gd name="connsiteY0" fmla="*/ 174648 h 204267"/>
                <a:gd name="connsiteX1" fmla="*/ 68089 w 136178"/>
                <a:gd name="connsiteY1" fmla="*/ 235929 h 204267"/>
                <a:gd name="connsiteX2" fmla="*/ 0 w 136178"/>
                <a:gd name="connsiteY2" fmla="*/ 167840 h 204267"/>
                <a:gd name="connsiteX3" fmla="*/ 0 w 136178"/>
                <a:gd name="connsiteY3" fmla="*/ 165456 h 204267"/>
                <a:gd name="connsiteX4" fmla="*/ 36087 w 136178"/>
                <a:gd name="connsiteY4" fmla="*/ 165456 h 204267"/>
                <a:gd name="connsiteX5" fmla="*/ 36087 w 136178"/>
                <a:gd name="connsiteY5" fmla="*/ 168180 h 204267"/>
                <a:gd name="connsiteX6" fmla="*/ 67068 w 136178"/>
                <a:gd name="connsiteY6" fmla="*/ 209714 h 204267"/>
                <a:gd name="connsiteX7" fmla="*/ 98794 w 136178"/>
                <a:gd name="connsiteY7" fmla="*/ 185418 h 204267"/>
                <a:gd name="connsiteX8" fmla="*/ 98389 w 136178"/>
                <a:gd name="connsiteY8" fmla="*/ 175670 h 204267"/>
                <a:gd name="connsiteX9" fmla="*/ 76600 w 136178"/>
                <a:gd name="connsiteY9" fmla="*/ 141625 h 204267"/>
                <a:gd name="connsiteX10" fmla="*/ 57535 w 136178"/>
                <a:gd name="connsiteY10" fmla="*/ 129710 h 204267"/>
                <a:gd name="connsiteX11" fmla="*/ 3064 w 136178"/>
                <a:gd name="connsiteY11" fmla="*/ 58557 h 204267"/>
                <a:gd name="connsiteX12" fmla="*/ 71493 w 136178"/>
                <a:gd name="connsiteY12" fmla="*/ 0 h 204267"/>
                <a:gd name="connsiteX13" fmla="*/ 133795 w 136178"/>
                <a:gd name="connsiteY13" fmla="*/ 56854 h 204267"/>
                <a:gd name="connsiteX14" fmla="*/ 133795 w 136178"/>
                <a:gd name="connsiteY14" fmla="*/ 65025 h 204267"/>
                <a:gd name="connsiteX15" fmla="*/ 99750 w 136178"/>
                <a:gd name="connsiteY15" fmla="*/ 65025 h 204267"/>
                <a:gd name="connsiteX16" fmla="*/ 99750 w 136178"/>
                <a:gd name="connsiteY16" fmla="*/ 59578 h 204267"/>
                <a:gd name="connsiteX17" fmla="*/ 71153 w 136178"/>
                <a:gd name="connsiteY17" fmla="*/ 25533 h 204267"/>
                <a:gd name="connsiteX18" fmla="*/ 41810 w 136178"/>
                <a:gd name="connsiteY18" fmla="*/ 49733 h 204267"/>
                <a:gd name="connsiteX19" fmla="*/ 41875 w 136178"/>
                <a:gd name="connsiteY19" fmla="*/ 55493 h 204267"/>
                <a:gd name="connsiteX20" fmla="*/ 73196 w 136178"/>
                <a:gd name="connsiteY20" fmla="*/ 95325 h 204267"/>
                <a:gd name="connsiteX21" fmla="*/ 89197 w 136178"/>
                <a:gd name="connsiteY21" fmla="*/ 105538 h 204267"/>
                <a:gd name="connsiteX22" fmla="*/ 136178 w 136178"/>
                <a:gd name="connsiteY22" fmla="*/ 174648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6178" h="204267">
                  <a:moveTo>
                    <a:pt x="136178" y="174648"/>
                  </a:moveTo>
                  <a:cubicBezTo>
                    <a:pt x="136178" y="215502"/>
                    <a:pt x="113709" y="235929"/>
                    <a:pt x="68089" y="235929"/>
                  </a:cubicBezTo>
                  <a:cubicBezTo>
                    <a:pt x="18044" y="235929"/>
                    <a:pt x="0" y="215842"/>
                    <a:pt x="0" y="167840"/>
                  </a:cubicBezTo>
                  <a:lnTo>
                    <a:pt x="0" y="165456"/>
                  </a:lnTo>
                  <a:lnTo>
                    <a:pt x="36087" y="165456"/>
                  </a:lnTo>
                  <a:lnTo>
                    <a:pt x="36087" y="168180"/>
                  </a:lnTo>
                  <a:cubicBezTo>
                    <a:pt x="36087" y="195075"/>
                    <a:pt x="42896" y="209714"/>
                    <a:pt x="67068" y="209714"/>
                  </a:cubicBezTo>
                  <a:cubicBezTo>
                    <a:pt x="82538" y="211766"/>
                    <a:pt x="96744" y="200889"/>
                    <a:pt x="98794" y="185418"/>
                  </a:cubicBezTo>
                  <a:cubicBezTo>
                    <a:pt x="99226" y="182170"/>
                    <a:pt x="99090" y="178871"/>
                    <a:pt x="98389" y="175670"/>
                  </a:cubicBezTo>
                  <a:cubicBezTo>
                    <a:pt x="97851" y="161206"/>
                    <a:pt x="89510" y="148172"/>
                    <a:pt x="76600" y="141625"/>
                  </a:cubicBezTo>
                  <a:lnTo>
                    <a:pt x="57535" y="129710"/>
                  </a:lnTo>
                  <a:cubicBezTo>
                    <a:pt x="23491" y="108942"/>
                    <a:pt x="3064" y="95665"/>
                    <a:pt x="3064" y="58557"/>
                  </a:cubicBezTo>
                  <a:cubicBezTo>
                    <a:pt x="3064" y="21448"/>
                    <a:pt x="28257" y="0"/>
                    <a:pt x="71493" y="0"/>
                  </a:cubicBezTo>
                  <a:cubicBezTo>
                    <a:pt x="114730" y="0"/>
                    <a:pt x="133795" y="19065"/>
                    <a:pt x="133795" y="56854"/>
                  </a:cubicBezTo>
                  <a:lnTo>
                    <a:pt x="133795" y="65025"/>
                  </a:lnTo>
                  <a:lnTo>
                    <a:pt x="99750" y="65025"/>
                  </a:lnTo>
                  <a:lnTo>
                    <a:pt x="99750" y="59578"/>
                  </a:lnTo>
                  <a:cubicBezTo>
                    <a:pt x="99750" y="37449"/>
                    <a:pt x="90218" y="25533"/>
                    <a:pt x="71153" y="25533"/>
                  </a:cubicBezTo>
                  <a:cubicBezTo>
                    <a:pt x="56368" y="24113"/>
                    <a:pt x="43230" y="34947"/>
                    <a:pt x="41810" y="49733"/>
                  </a:cubicBezTo>
                  <a:cubicBezTo>
                    <a:pt x="41623" y="51649"/>
                    <a:pt x="41647" y="53581"/>
                    <a:pt x="41875" y="55493"/>
                  </a:cubicBezTo>
                  <a:cubicBezTo>
                    <a:pt x="41875" y="78302"/>
                    <a:pt x="57876" y="85452"/>
                    <a:pt x="73196" y="95325"/>
                  </a:cubicBezTo>
                  <a:lnTo>
                    <a:pt x="89197" y="105538"/>
                  </a:lnTo>
                  <a:cubicBezTo>
                    <a:pt x="123582" y="129369"/>
                    <a:pt x="136178" y="139583"/>
                    <a:pt x="136178" y="174648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" name="Vrije vorm: vorm 25">
              <a:extLst>
                <a:ext uri="{FF2B5EF4-FFF2-40B4-BE49-F238E27FC236}">
                  <a16:creationId xmlns:a16="http://schemas.microsoft.com/office/drawing/2014/main" id="{5D98FAFF-03E3-41C3-A709-BA56384D66C0}"/>
                </a:ext>
              </a:extLst>
            </p:cNvPr>
            <p:cNvSpPr/>
            <p:nvPr/>
          </p:nvSpPr>
          <p:spPr>
            <a:xfrm>
              <a:off x="15738063" y="8389047"/>
              <a:ext cx="136178" cy="204267"/>
            </a:xfrm>
            <a:custGeom>
              <a:avLst/>
              <a:gdLst>
                <a:gd name="connsiteX0" fmla="*/ 86473 w 136178"/>
                <a:gd name="connsiteY0" fmla="*/ 27236 h 204267"/>
                <a:gd name="connsiteX1" fmla="*/ 86473 w 136178"/>
                <a:gd name="connsiteY1" fmla="*/ 227417 h 204267"/>
                <a:gd name="connsiteX2" fmla="*/ 52429 w 136178"/>
                <a:gd name="connsiteY2" fmla="*/ 227417 h 204267"/>
                <a:gd name="connsiteX3" fmla="*/ 52429 w 136178"/>
                <a:gd name="connsiteY3" fmla="*/ 27236 h 204267"/>
                <a:gd name="connsiteX4" fmla="*/ 0 w 136178"/>
                <a:gd name="connsiteY4" fmla="*/ 27236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7236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6473" y="27236"/>
                  </a:moveTo>
                  <a:lnTo>
                    <a:pt x="86473" y="227417"/>
                  </a:lnTo>
                  <a:lnTo>
                    <a:pt x="52429" y="227417"/>
                  </a:lnTo>
                  <a:lnTo>
                    <a:pt x="52429" y="27236"/>
                  </a:lnTo>
                  <a:lnTo>
                    <a:pt x="0" y="27236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7236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" name="Vrije vorm: vorm 26">
              <a:extLst>
                <a:ext uri="{FF2B5EF4-FFF2-40B4-BE49-F238E27FC236}">
                  <a16:creationId xmlns:a16="http://schemas.microsoft.com/office/drawing/2014/main" id="{7B3A0E9A-0421-4D73-BE0A-CA51C4D58B01}"/>
                </a:ext>
              </a:extLst>
            </p:cNvPr>
            <p:cNvSpPr/>
            <p:nvPr/>
          </p:nvSpPr>
          <p:spPr>
            <a:xfrm>
              <a:off x="14922357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1067 w 136178"/>
                <a:gd name="connsiteY2" fmla="*/ 227077 h 204267"/>
                <a:gd name="connsiteX3" fmla="*/ 51067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1067" y="227077"/>
                  </a:lnTo>
                  <a:lnTo>
                    <a:pt x="51067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4" name="Vrije vorm: vorm 27">
              <a:extLst>
                <a:ext uri="{FF2B5EF4-FFF2-40B4-BE49-F238E27FC236}">
                  <a16:creationId xmlns:a16="http://schemas.microsoft.com/office/drawing/2014/main" id="{9570E5F6-605B-4DF4-8389-FCD2BBE2D733}"/>
                </a:ext>
              </a:extLst>
            </p:cNvPr>
            <p:cNvSpPr/>
            <p:nvPr/>
          </p:nvSpPr>
          <p:spPr>
            <a:xfrm>
              <a:off x="15698231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3790 w 136178"/>
                <a:gd name="connsiteY2" fmla="*/ 227077 h 204267"/>
                <a:gd name="connsiteX3" fmla="*/ 53790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3790" y="227077"/>
                  </a:lnTo>
                  <a:lnTo>
                    <a:pt x="53790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" name="Vrije vorm: vorm 28">
              <a:extLst>
                <a:ext uri="{FF2B5EF4-FFF2-40B4-BE49-F238E27FC236}">
                  <a16:creationId xmlns:a16="http://schemas.microsoft.com/office/drawing/2014/main" id="{761EDF85-C4C2-420F-8F09-6FDB8AEE65E3}"/>
                </a:ext>
              </a:extLst>
            </p:cNvPr>
            <p:cNvSpPr/>
            <p:nvPr/>
          </p:nvSpPr>
          <p:spPr>
            <a:xfrm>
              <a:off x="15079643" y="8687277"/>
              <a:ext cx="238312" cy="204267"/>
            </a:xfrm>
            <a:custGeom>
              <a:avLst/>
              <a:gdLst>
                <a:gd name="connsiteX0" fmla="*/ 205288 w 238311"/>
                <a:gd name="connsiteY0" fmla="*/ 227077 h 204267"/>
                <a:gd name="connsiteX1" fmla="*/ 164094 w 238311"/>
                <a:gd name="connsiteY1" fmla="*/ 227077 h 204267"/>
                <a:gd name="connsiteX2" fmla="*/ 130050 w 238311"/>
                <a:gd name="connsiteY2" fmla="*/ 36428 h 204267"/>
                <a:gd name="connsiteX3" fmla="*/ 90558 w 238311"/>
                <a:gd name="connsiteY3" fmla="*/ 227077 h 204267"/>
                <a:gd name="connsiteX4" fmla="*/ 49705 w 238311"/>
                <a:gd name="connsiteY4" fmla="*/ 227077 h 204267"/>
                <a:gd name="connsiteX5" fmla="*/ 0 w 238311"/>
                <a:gd name="connsiteY5" fmla="*/ 0 h 204267"/>
                <a:gd name="connsiteX6" fmla="*/ 37108 w 238311"/>
                <a:gd name="connsiteY6" fmla="*/ 0 h 204267"/>
                <a:gd name="connsiteX7" fmla="*/ 71153 w 238311"/>
                <a:gd name="connsiteY7" fmla="*/ 189968 h 204267"/>
                <a:gd name="connsiteX8" fmla="*/ 109964 w 238311"/>
                <a:gd name="connsiteY8" fmla="*/ 0 h 204267"/>
                <a:gd name="connsiteX9" fmla="*/ 151158 w 238311"/>
                <a:gd name="connsiteY9" fmla="*/ 0 h 204267"/>
                <a:gd name="connsiteX10" fmla="*/ 186564 w 238311"/>
                <a:gd name="connsiteY10" fmla="*/ 190990 h 204267"/>
                <a:gd name="connsiteX11" fmla="*/ 222991 w 238311"/>
                <a:gd name="connsiteY11" fmla="*/ 1021 h 204267"/>
                <a:gd name="connsiteX12" fmla="*/ 257036 w 238311"/>
                <a:gd name="connsiteY12" fmla="*/ 1021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8311" h="204267">
                  <a:moveTo>
                    <a:pt x="205288" y="227077"/>
                  </a:moveTo>
                  <a:lnTo>
                    <a:pt x="164094" y="227077"/>
                  </a:lnTo>
                  <a:lnTo>
                    <a:pt x="130050" y="36428"/>
                  </a:lnTo>
                  <a:lnTo>
                    <a:pt x="90558" y="227077"/>
                  </a:lnTo>
                  <a:lnTo>
                    <a:pt x="49705" y="227077"/>
                  </a:lnTo>
                  <a:lnTo>
                    <a:pt x="0" y="0"/>
                  </a:lnTo>
                  <a:lnTo>
                    <a:pt x="37108" y="0"/>
                  </a:lnTo>
                  <a:lnTo>
                    <a:pt x="71153" y="189968"/>
                  </a:lnTo>
                  <a:lnTo>
                    <a:pt x="109964" y="0"/>
                  </a:lnTo>
                  <a:lnTo>
                    <a:pt x="151158" y="0"/>
                  </a:lnTo>
                  <a:lnTo>
                    <a:pt x="186564" y="190990"/>
                  </a:lnTo>
                  <a:lnTo>
                    <a:pt x="222991" y="1021"/>
                  </a:lnTo>
                  <a:lnTo>
                    <a:pt x="257036" y="1021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6" name="Vrije vorm: vorm 29">
              <a:extLst>
                <a:ext uri="{FF2B5EF4-FFF2-40B4-BE49-F238E27FC236}">
                  <a16:creationId xmlns:a16="http://schemas.microsoft.com/office/drawing/2014/main" id="{F7E17183-423B-4C00-8787-617803A5CAB7}"/>
                </a:ext>
              </a:extLst>
            </p:cNvPr>
            <p:cNvSpPr/>
            <p:nvPr/>
          </p:nvSpPr>
          <p:spPr>
            <a:xfrm>
              <a:off x="16012122" y="8882693"/>
              <a:ext cx="34045" cy="34045"/>
            </a:xfrm>
            <a:custGeom>
              <a:avLst/>
              <a:gdLst>
                <a:gd name="connsiteX0" fmla="*/ 36768 w 34044"/>
                <a:gd name="connsiteY0" fmla="*/ 18384 h 34044"/>
                <a:gd name="connsiteX1" fmla="*/ 18384 w 34044"/>
                <a:gd name="connsiteY1" fmla="*/ 36768 h 34044"/>
                <a:gd name="connsiteX2" fmla="*/ 0 w 34044"/>
                <a:gd name="connsiteY2" fmla="*/ 18384 h 34044"/>
                <a:gd name="connsiteX3" fmla="*/ 18384 w 34044"/>
                <a:gd name="connsiteY3" fmla="*/ 0 h 34044"/>
                <a:gd name="connsiteX4" fmla="*/ 36768 w 34044"/>
                <a:gd name="connsiteY4" fmla="*/ 18384 h 3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44" h="34044">
                  <a:moveTo>
                    <a:pt x="36768" y="18384"/>
                  </a:moveTo>
                  <a:cubicBezTo>
                    <a:pt x="36768" y="28536"/>
                    <a:pt x="28536" y="36768"/>
                    <a:pt x="18384" y="36768"/>
                  </a:cubicBezTo>
                  <a:cubicBezTo>
                    <a:pt x="8232" y="36768"/>
                    <a:pt x="0" y="28536"/>
                    <a:pt x="0" y="18384"/>
                  </a:cubicBezTo>
                  <a:cubicBezTo>
                    <a:pt x="0" y="8232"/>
                    <a:pt x="8232" y="0"/>
                    <a:pt x="18384" y="0"/>
                  </a:cubicBezTo>
                  <a:cubicBezTo>
                    <a:pt x="28536" y="0"/>
                    <a:pt x="36768" y="8232"/>
                    <a:pt x="36768" y="18384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" name="Vrije vorm: vorm 30">
              <a:extLst>
                <a:ext uri="{FF2B5EF4-FFF2-40B4-BE49-F238E27FC236}">
                  <a16:creationId xmlns:a16="http://schemas.microsoft.com/office/drawing/2014/main" id="{13369C2B-7C7E-45BE-8DE3-7A8BDFF108E6}"/>
                </a:ext>
              </a:extLst>
            </p:cNvPr>
            <p:cNvSpPr/>
            <p:nvPr/>
          </p:nvSpPr>
          <p:spPr>
            <a:xfrm>
              <a:off x="15885136" y="8389047"/>
              <a:ext cx="136178" cy="204267"/>
            </a:xfrm>
            <a:custGeom>
              <a:avLst/>
              <a:gdLst>
                <a:gd name="connsiteX0" fmla="*/ 94984 w 136178"/>
                <a:gd name="connsiteY0" fmla="*/ 140604 h 204267"/>
                <a:gd name="connsiteX1" fmla="*/ 94984 w 136178"/>
                <a:gd name="connsiteY1" fmla="*/ 227417 h 204267"/>
                <a:gd name="connsiteX2" fmla="*/ 60940 w 136178"/>
                <a:gd name="connsiteY2" fmla="*/ 227417 h 204267"/>
                <a:gd name="connsiteX3" fmla="*/ 60940 w 136178"/>
                <a:gd name="connsiteY3" fmla="*/ 140604 h 204267"/>
                <a:gd name="connsiteX4" fmla="*/ 0 w 136178"/>
                <a:gd name="connsiteY4" fmla="*/ 0 h 204267"/>
                <a:gd name="connsiteX5" fmla="*/ 39151 w 136178"/>
                <a:gd name="connsiteY5" fmla="*/ 0 h 204267"/>
                <a:gd name="connsiteX6" fmla="*/ 80005 w 136178"/>
                <a:gd name="connsiteY6" fmla="*/ 108602 h 204267"/>
                <a:gd name="connsiteX7" fmla="*/ 121539 w 136178"/>
                <a:gd name="connsiteY7" fmla="*/ 0 h 204267"/>
                <a:gd name="connsiteX8" fmla="*/ 157966 w 136178"/>
                <a:gd name="connsiteY8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178" h="204267">
                  <a:moveTo>
                    <a:pt x="94984" y="140604"/>
                  </a:moveTo>
                  <a:lnTo>
                    <a:pt x="94984" y="227417"/>
                  </a:lnTo>
                  <a:lnTo>
                    <a:pt x="60940" y="227417"/>
                  </a:lnTo>
                  <a:lnTo>
                    <a:pt x="60940" y="140604"/>
                  </a:lnTo>
                  <a:lnTo>
                    <a:pt x="0" y="0"/>
                  </a:lnTo>
                  <a:lnTo>
                    <a:pt x="39151" y="0"/>
                  </a:lnTo>
                  <a:lnTo>
                    <a:pt x="80005" y="108602"/>
                  </a:lnTo>
                  <a:lnTo>
                    <a:pt x="121539" y="0"/>
                  </a:lnTo>
                  <a:lnTo>
                    <a:pt x="157966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" name="Vrije vorm: vorm 31">
              <a:extLst>
                <a:ext uri="{FF2B5EF4-FFF2-40B4-BE49-F238E27FC236}">
                  <a16:creationId xmlns:a16="http://schemas.microsoft.com/office/drawing/2014/main" id="{C603447A-7DFC-4AE6-A757-3638247066A1}"/>
                </a:ext>
              </a:extLst>
            </p:cNvPr>
            <p:cNvSpPr/>
            <p:nvPr/>
          </p:nvSpPr>
          <p:spPr>
            <a:xfrm>
              <a:off x="14530844" y="8682580"/>
              <a:ext cx="136178" cy="204267"/>
            </a:xfrm>
            <a:custGeom>
              <a:avLst/>
              <a:gdLst>
                <a:gd name="connsiteX0" fmla="*/ 147074 w 136178"/>
                <a:gd name="connsiteY0" fmla="*/ 120449 h 204267"/>
                <a:gd name="connsiteX1" fmla="*/ 136180 w 136178"/>
                <a:gd name="connsiteY1" fmla="*/ 203517 h 204267"/>
                <a:gd name="connsiteX2" fmla="*/ 72857 w 136178"/>
                <a:gd name="connsiteY2" fmla="*/ 235859 h 204267"/>
                <a:gd name="connsiteX3" fmla="*/ 11917 w 136178"/>
                <a:gd name="connsiteY3" fmla="*/ 204879 h 204267"/>
                <a:gd name="connsiteX4" fmla="*/ 3066 w 136178"/>
                <a:gd name="connsiteY4" fmla="*/ 170834 h 204267"/>
                <a:gd name="connsiteX5" fmla="*/ 2 w 136178"/>
                <a:gd name="connsiteY5" fmla="*/ 120789 h 204267"/>
                <a:gd name="connsiteX6" fmla="*/ 4427 w 136178"/>
                <a:gd name="connsiteY6" fmla="*/ 59509 h 204267"/>
                <a:gd name="connsiteX7" fmla="*/ 20428 w 136178"/>
                <a:gd name="connsiteY7" fmla="*/ 20698 h 204267"/>
                <a:gd name="connsiteX8" fmla="*/ 74219 w 136178"/>
                <a:gd name="connsiteY8" fmla="*/ 271 h 204267"/>
                <a:gd name="connsiteX9" fmla="*/ 128009 w 136178"/>
                <a:gd name="connsiteY9" fmla="*/ 18655 h 204267"/>
                <a:gd name="connsiteX10" fmla="*/ 144350 w 136178"/>
                <a:gd name="connsiteY10" fmla="*/ 59509 h 204267"/>
                <a:gd name="connsiteX11" fmla="*/ 147074 w 136178"/>
                <a:gd name="connsiteY11" fmla="*/ 120449 h 204267"/>
                <a:gd name="connsiteX12" fmla="*/ 110646 w 136178"/>
                <a:gd name="connsiteY12" fmla="*/ 116363 h 204267"/>
                <a:gd name="connsiteX13" fmla="*/ 107923 w 136178"/>
                <a:gd name="connsiteY13" fmla="*/ 59509 h 204267"/>
                <a:gd name="connsiteX14" fmla="*/ 73878 w 136178"/>
                <a:gd name="connsiteY14" fmla="*/ 25464 h 204267"/>
                <a:gd name="connsiteX15" fmla="*/ 39834 w 136178"/>
                <a:gd name="connsiteY15" fmla="*/ 59509 h 204267"/>
                <a:gd name="connsiteX16" fmla="*/ 39834 w 136178"/>
                <a:gd name="connsiteY16" fmla="*/ 79595 h 204267"/>
                <a:gd name="connsiteX17" fmla="*/ 39834 w 136178"/>
                <a:gd name="connsiteY17" fmla="*/ 113640 h 204267"/>
                <a:gd name="connsiteX18" fmla="*/ 39834 w 136178"/>
                <a:gd name="connsiteY18" fmla="*/ 147684 h 204267"/>
                <a:gd name="connsiteX19" fmla="*/ 41536 w 136178"/>
                <a:gd name="connsiteY19" fmla="*/ 169132 h 204267"/>
                <a:gd name="connsiteX20" fmla="*/ 51749 w 136178"/>
                <a:gd name="connsiteY20" fmla="*/ 196368 h 204267"/>
                <a:gd name="connsiteX21" fmla="*/ 76261 w 136178"/>
                <a:gd name="connsiteY21" fmla="*/ 206241 h 204267"/>
                <a:gd name="connsiteX22" fmla="*/ 110306 w 136178"/>
                <a:gd name="connsiteY22" fmla="*/ 172196 h 204267"/>
                <a:gd name="connsiteX23" fmla="*/ 112008 w 136178"/>
                <a:gd name="connsiteY23" fmla="*/ 150748 h 204267"/>
                <a:gd name="connsiteX24" fmla="*/ 110646 w 136178"/>
                <a:gd name="connsiteY24" fmla="*/ 116363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6178" h="204267">
                  <a:moveTo>
                    <a:pt x="147074" y="120449"/>
                  </a:moveTo>
                  <a:cubicBezTo>
                    <a:pt x="148939" y="148586"/>
                    <a:pt x="145237" y="176813"/>
                    <a:pt x="136180" y="203517"/>
                  </a:cubicBezTo>
                  <a:cubicBezTo>
                    <a:pt x="123828" y="226395"/>
                    <a:pt x="98631" y="239264"/>
                    <a:pt x="72857" y="235859"/>
                  </a:cubicBezTo>
                  <a:cubicBezTo>
                    <a:pt x="48135" y="238876"/>
                    <a:pt x="24048" y="226630"/>
                    <a:pt x="11917" y="204879"/>
                  </a:cubicBezTo>
                  <a:cubicBezTo>
                    <a:pt x="7071" y="194111"/>
                    <a:pt x="4078" y="182600"/>
                    <a:pt x="3066" y="170834"/>
                  </a:cubicBezTo>
                  <a:cubicBezTo>
                    <a:pt x="1076" y="154227"/>
                    <a:pt x="53" y="137515"/>
                    <a:pt x="2" y="120789"/>
                  </a:cubicBezTo>
                  <a:cubicBezTo>
                    <a:pt x="-57" y="100281"/>
                    <a:pt x="1422" y="79796"/>
                    <a:pt x="4427" y="59509"/>
                  </a:cubicBezTo>
                  <a:cubicBezTo>
                    <a:pt x="6146" y="45360"/>
                    <a:pt x="11677" y="31946"/>
                    <a:pt x="20428" y="20698"/>
                  </a:cubicBezTo>
                  <a:cubicBezTo>
                    <a:pt x="34459" y="6275"/>
                    <a:pt x="54151" y="-1202"/>
                    <a:pt x="74219" y="271"/>
                  </a:cubicBezTo>
                  <a:cubicBezTo>
                    <a:pt x="93940" y="-1468"/>
                    <a:pt x="113477" y="5210"/>
                    <a:pt x="128009" y="18655"/>
                  </a:cubicBezTo>
                  <a:cubicBezTo>
                    <a:pt x="137317" y="30391"/>
                    <a:pt x="142996" y="44590"/>
                    <a:pt x="144350" y="59509"/>
                  </a:cubicBezTo>
                  <a:cubicBezTo>
                    <a:pt x="146479" y="79748"/>
                    <a:pt x="147388" y="100100"/>
                    <a:pt x="147074" y="120449"/>
                  </a:cubicBezTo>
                  <a:close/>
                  <a:moveTo>
                    <a:pt x="110646" y="116363"/>
                  </a:moveTo>
                  <a:cubicBezTo>
                    <a:pt x="111042" y="97373"/>
                    <a:pt x="110132" y="78376"/>
                    <a:pt x="107923" y="59509"/>
                  </a:cubicBezTo>
                  <a:cubicBezTo>
                    <a:pt x="103610" y="36811"/>
                    <a:pt x="92262" y="25464"/>
                    <a:pt x="73878" y="25464"/>
                  </a:cubicBezTo>
                  <a:cubicBezTo>
                    <a:pt x="55835" y="25464"/>
                    <a:pt x="44260" y="37039"/>
                    <a:pt x="39834" y="59509"/>
                  </a:cubicBezTo>
                  <a:cubicBezTo>
                    <a:pt x="39438" y="66199"/>
                    <a:pt x="39438" y="72905"/>
                    <a:pt x="39834" y="79595"/>
                  </a:cubicBezTo>
                  <a:cubicBezTo>
                    <a:pt x="39834" y="88787"/>
                    <a:pt x="39834" y="100703"/>
                    <a:pt x="39834" y="113640"/>
                  </a:cubicBezTo>
                  <a:cubicBezTo>
                    <a:pt x="39834" y="126577"/>
                    <a:pt x="39834" y="138833"/>
                    <a:pt x="39834" y="147684"/>
                  </a:cubicBezTo>
                  <a:cubicBezTo>
                    <a:pt x="39834" y="156536"/>
                    <a:pt x="39834" y="164026"/>
                    <a:pt x="41536" y="169132"/>
                  </a:cubicBezTo>
                  <a:cubicBezTo>
                    <a:pt x="42595" y="178927"/>
                    <a:pt x="46108" y="188292"/>
                    <a:pt x="51749" y="196368"/>
                  </a:cubicBezTo>
                  <a:cubicBezTo>
                    <a:pt x="57886" y="203367"/>
                    <a:pt x="66986" y="207034"/>
                    <a:pt x="76261" y="206241"/>
                  </a:cubicBezTo>
                  <a:cubicBezTo>
                    <a:pt x="94986" y="206241"/>
                    <a:pt x="106221" y="194325"/>
                    <a:pt x="110306" y="172196"/>
                  </a:cubicBezTo>
                  <a:cubicBezTo>
                    <a:pt x="111240" y="165081"/>
                    <a:pt x="111808" y="157921"/>
                    <a:pt x="112008" y="150748"/>
                  </a:cubicBezTo>
                  <a:cubicBezTo>
                    <a:pt x="110306" y="143258"/>
                    <a:pt x="110646" y="131002"/>
                    <a:pt x="110646" y="116363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9" name="Vrije vorm: vorm 32">
              <a:extLst>
                <a:ext uri="{FF2B5EF4-FFF2-40B4-BE49-F238E27FC236}">
                  <a16:creationId xmlns:a16="http://schemas.microsoft.com/office/drawing/2014/main" id="{82C213C0-2019-4F0F-A90F-513194A23721}"/>
                </a:ext>
              </a:extLst>
            </p:cNvPr>
            <p:cNvSpPr/>
            <p:nvPr/>
          </p:nvSpPr>
          <p:spPr>
            <a:xfrm>
              <a:off x="14723197" y="8687277"/>
              <a:ext cx="102134" cy="204267"/>
            </a:xfrm>
            <a:custGeom>
              <a:avLst/>
              <a:gdLst>
                <a:gd name="connsiteX0" fmla="*/ 34045 w 102133"/>
                <a:gd name="connsiteY0" fmla="*/ 26895 h 204267"/>
                <a:gd name="connsiteX1" fmla="*/ 34045 w 102133"/>
                <a:gd name="connsiteY1" fmla="*/ 96686 h 204267"/>
                <a:gd name="connsiteX2" fmla="*/ 102133 w 102133"/>
                <a:gd name="connsiteY2" fmla="*/ 96686 h 204267"/>
                <a:gd name="connsiteX3" fmla="*/ 102133 w 102133"/>
                <a:gd name="connsiteY3" fmla="*/ 122901 h 204267"/>
                <a:gd name="connsiteX4" fmla="*/ 34045 w 102133"/>
                <a:gd name="connsiteY4" fmla="*/ 122901 h 204267"/>
                <a:gd name="connsiteX5" fmla="*/ 34045 w 102133"/>
                <a:gd name="connsiteY5" fmla="*/ 225034 h 204267"/>
                <a:gd name="connsiteX6" fmla="*/ 0 w 102133"/>
                <a:gd name="connsiteY6" fmla="*/ 225034 h 204267"/>
                <a:gd name="connsiteX7" fmla="*/ 0 w 102133"/>
                <a:gd name="connsiteY7" fmla="*/ 0 h 204267"/>
                <a:gd name="connsiteX8" fmla="*/ 105197 w 102133"/>
                <a:gd name="connsiteY8" fmla="*/ 0 h 204267"/>
                <a:gd name="connsiteX9" fmla="*/ 105197 w 102133"/>
                <a:gd name="connsiteY9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133" h="204267">
                  <a:moveTo>
                    <a:pt x="34045" y="26895"/>
                  </a:moveTo>
                  <a:lnTo>
                    <a:pt x="34045" y="96686"/>
                  </a:lnTo>
                  <a:lnTo>
                    <a:pt x="102133" y="96686"/>
                  </a:lnTo>
                  <a:lnTo>
                    <a:pt x="102133" y="122901"/>
                  </a:lnTo>
                  <a:lnTo>
                    <a:pt x="34045" y="122901"/>
                  </a:lnTo>
                  <a:lnTo>
                    <a:pt x="34045" y="225034"/>
                  </a:lnTo>
                  <a:lnTo>
                    <a:pt x="0" y="225034"/>
                  </a:lnTo>
                  <a:lnTo>
                    <a:pt x="0" y="0"/>
                  </a:lnTo>
                  <a:lnTo>
                    <a:pt x="105197" y="0"/>
                  </a:lnTo>
                  <a:lnTo>
                    <a:pt x="105197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grpSp>
        <p:nvGrpSpPr>
          <p:cNvPr id="30" name="Graphic 8">
            <a:extLst>
              <a:ext uri="{FF2B5EF4-FFF2-40B4-BE49-F238E27FC236}">
                <a16:creationId xmlns:a16="http://schemas.microsoft.com/office/drawing/2014/main" id="{8277F572-29CC-4A3B-9ACB-60548F4302FD}"/>
              </a:ext>
            </a:extLst>
          </p:cNvPr>
          <p:cNvGrpSpPr/>
          <p:nvPr/>
        </p:nvGrpSpPr>
        <p:grpSpPr>
          <a:xfrm>
            <a:off x="14530844" y="8384621"/>
            <a:ext cx="1515323" cy="532117"/>
            <a:chOff x="14530844" y="8384621"/>
            <a:chExt cx="1515323" cy="532117"/>
          </a:xfrm>
          <a:solidFill>
            <a:schemeClr val="tx1"/>
          </a:solidFill>
        </p:grpSpPr>
        <p:sp>
          <p:nvSpPr>
            <p:cNvPr id="31" name="Vrije vorm: vorm 7">
              <a:extLst>
                <a:ext uri="{FF2B5EF4-FFF2-40B4-BE49-F238E27FC236}">
                  <a16:creationId xmlns:a16="http://schemas.microsoft.com/office/drawing/2014/main" id="{EF233A94-4EB2-47E9-8257-72FE1E54F920}"/>
                </a:ext>
              </a:extLst>
            </p:cNvPr>
            <p:cNvSpPr/>
            <p:nvPr/>
          </p:nvSpPr>
          <p:spPr>
            <a:xfrm>
              <a:off x="14530846" y="8389047"/>
              <a:ext cx="136178" cy="204267"/>
            </a:xfrm>
            <a:custGeom>
              <a:avLst/>
              <a:gdLst>
                <a:gd name="connsiteX0" fmla="*/ 143327 w 136178"/>
                <a:gd name="connsiteY0" fmla="*/ 152860 h 204267"/>
                <a:gd name="connsiteX1" fmla="*/ 72174 w 136178"/>
                <a:gd name="connsiteY1" fmla="*/ 231503 h 204267"/>
                <a:gd name="connsiteX2" fmla="*/ 0 w 136178"/>
                <a:gd name="connsiteY2" fmla="*/ 148775 h 204267"/>
                <a:gd name="connsiteX3" fmla="*/ 0 w 136178"/>
                <a:gd name="connsiteY3" fmla="*/ 0 h 204267"/>
                <a:gd name="connsiteX4" fmla="*/ 34045 w 136178"/>
                <a:gd name="connsiteY4" fmla="*/ 0 h 204267"/>
                <a:gd name="connsiteX5" fmla="*/ 34045 w 136178"/>
                <a:gd name="connsiteY5" fmla="*/ 148775 h 204267"/>
                <a:gd name="connsiteX6" fmla="*/ 70132 w 136178"/>
                <a:gd name="connsiteY6" fmla="*/ 206650 h 204267"/>
                <a:gd name="connsiteX7" fmla="*/ 108942 w 136178"/>
                <a:gd name="connsiteY7" fmla="*/ 148775 h 204267"/>
                <a:gd name="connsiteX8" fmla="*/ 108942 w 136178"/>
                <a:gd name="connsiteY8" fmla="*/ 0 h 204267"/>
                <a:gd name="connsiteX9" fmla="*/ 142987 w 136178"/>
                <a:gd name="connsiteY9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143327" y="152860"/>
                  </a:moveTo>
                  <a:cubicBezTo>
                    <a:pt x="143327" y="212438"/>
                    <a:pt x="118815" y="231503"/>
                    <a:pt x="72174" y="231503"/>
                  </a:cubicBezTo>
                  <a:cubicBezTo>
                    <a:pt x="19065" y="231503"/>
                    <a:pt x="0" y="204948"/>
                    <a:pt x="0" y="148775"/>
                  </a:cubicBezTo>
                  <a:lnTo>
                    <a:pt x="0" y="0"/>
                  </a:lnTo>
                  <a:lnTo>
                    <a:pt x="34045" y="0"/>
                  </a:lnTo>
                  <a:lnTo>
                    <a:pt x="34045" y="148775"/>
                  </a:lnTo>
                  <a:cubicBezTo>
                    <a:pt x="34045" y="168861"/>
                    <a:pt x="34045" y="206650"/>
                    <a:pt x="70132" y="206650"/>
                  </a:cubicBezTo>
                  <a:cubicBezTo>
                    <a:pt x="102134" y="205289"/>
                    <a:pt x="108942" y="182819"/>
                    <a:pt x="108942" y="148775"/>
                  </a:cubicBezTo>
                  <a:lnTo>
                    <a:pt x="108942" y="0"/>
                  </a:lnTo>
                  <a:lnTo>
                    <a:pt x="14298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2" name="Vrije vorm: vorm 8">
              <a:extLst>
                <a:ext uri="{FF2B5EF4-FFF2-40B4-BE49-F238E27FC236}">
                  <a16:creationId xmlns:a16="http://schemas.microsoft.com/office/drawing/2014/main" id="{E46C42A2-710C-4349-B715-FF7EE3F2EA6F}"/>
                </a:ext>
              </a:extLst>
            </p:cNvPr>
            <p:cNvSpPr/>
            <p:nvPr/>
          </p:nvSpPr>
          <p:spPr>
            <a:xfrm>
              <a:off x="15518136" y="8687277"/>
              <a:ext cx="136178" cy="204267"/>
            </a:xfrm>
            <a:custGeom>
              <a:avLst/>
              <a:gdLst>
                <a:gd name="connsiteX0" fmla="*/ 98729 w 136178"/>
                <a:gd name="connsiteY0" fmla="*/ 227077 h 204267"/>
                <a:gd name="connsiteX1" fmla="*/ 30640 w 136178"/>
                <a:gd name="connsiteY1" fmla="*/ 30640 h 204267"/>
                <a:gd name="connsiteX2" fmla="*/ 30640 w 136178"/>
                <a:gd name="connsiteY2" fmla="*/ 227077 h 204267"/>
                <a:gd name="connsiteX3" fmla="*/ 0 w 136178"/>
                <a:gd name="connsiteY3" fmla="*/ 22707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0817 w 136178"/>
                <a:gd name="connsiteY8" fmla="*/ 0 h 204267"/>
                <a:gd name="connsiteX9" fmla="*/ 150817 w 136178"/>
                <a:gd name="connsiteY9" fmla="*/ 22707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8729" y="227077"/>
                  </a:moveTo>
                  <a:lnTo>
                    <a:pt x="30640" y="30640"/>
                  </a:lnTo>
                  <a:lnTo>
                    <a:pt x="30640" y="227077"/>
                  </a:lnTo>
                  <a:lnTo>
                    <a:pt x="0" y="22707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0817" y="0"/>
                  </a:lnTo>
                  <a:lnTo>
                    <a:pt x="150817" y="22707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3" name="Vrije vorm: vorm 9">
              <a:extLst>
                <a:ext uri="{FF2B5EF4-FFF2-40B4-BE49-F238E27FC236}">
                  <a16:creationId xmlns:a16="http://schemas.microsoft.com/office/drawing/2014/main" id="{55D9E718-E8F1-46BB-A9C5-C93C8CAAA7CF}"/>
                </a:ext>
              </a:extLst>
            </p:cNvPr>
            <p:cNvSpPr/>
            <p:nvPr/>
          </p:nvSpPr>
          <p:spPr>
            <a:xfrm>
              <a:off x="14720133" y="8389047"/>
              <a:ext cx="136178" cy="204267"/>
            </a:xfrm>
            <a:custGeom>
              <a:avLst/>
              <a:gdLst>
                <a:gd name="connsiteX0" fmla="*/ 97708 w 136178"/>
                <a:gd name="connsiteY0" fmla="*/ 227417 h 204267"/>
                <a:gd name="connsiteX1" fmla="*/ 29619 w 136178"/>
                <a:gd name="connsiteY1" fmla="*/ 30981 h 204267"/>
                <a:gd name="connsiteX2" fmla="*/ 29619 w 136178"/>
                <a:gd name="connsiteY2" fmla="*/ 227417 h 204267"/>
                <a:gd name="connsiteX3" fmla="*/ 0 w 136178"/>
                <a:gd name="connsiteY3" fmla="*/ 227417 h 204267"/>
                <a:gd name="connsiteX4" fmla="*/ 0 w 136178"/>
                <a:gd name="connsiteY4" fmla="*/ 0 h 204267"/>
                <a:gd name="connsiteX5" fmla="*/ 51067 w 136178"/>
                <a:gd name="connsiteY5" fmla="*/ 0 h 204267"/>
                <a:gd name="connsiteX6" fmla="*/ 119156 w 136178"/>
                <a:gd name="connsiteY6" fmla="*/ 196437 h 204267"/>
                <a:gd name="connsiteX7" fmla="*/ 119156 w 136178"/>
                <a:gd name="connsiteY7" fmla="*/ 0 h 204267"/>
                <a:gd name="connsiteX8" fmla="*/ 151158 w 136178"/>
                <a:gd name="connsiteY8" fmla="*/ 0 h 204267"/>
                <a:gd name="connsiteX9" fmla="*/ 151158 w 136178"/>
                <a:gd name="connsiteY9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178" h="204267">
                  <a:moveTo>
                    <a:pt x="97708" y="227417"/>
                  </a:moveTo>
                  <a:lnTo>
                    <a:pt x="29619" y="30981"/>
                  </a:lnTo>
                  <a:lnTo>
                    <a:pt x="29619" y="227417"/>
                  </a:lnTo>
                  <a:lnTo>
                    <a:pt x="0" y="227417"/>
                  </a:lnTo>
                  <a:lnTo>
                    <a:pt x="0" y="0"/>
                  </a:lnTo>
                  <a:lnTo>
                    <a:pt x="51067" y="0"/>
                  </a:lnTo>
                  <a:lnTo>
                    <a:pt x="119156" y="196437"/>
                  </a:lnTo>
                  <a:lnTo>
                    <a:pt x="119156" y="0"/>
                  </a:lnTo>
                  <a:lnTo>
                    <a:pt x="151158" y="0"/>
                  </a:lnTo>
                  <a:lnTo>
                    <a:pt x="151158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4" name="Vrije vorm: vorm 10">
              <a:extLst>
                <a:ext uri="{FF2B5EF4-FFF2-40B4-BE49-F238E27FC236}">
                  <a16:creationId xmlns:a16="http://schemas.microsoft.com/office/drawing/2014/main" id="{2CEFA4F0-2092-4AD1-B1AA-638CD44B4C4C}"/>
                </a:ext>
              </a:extLst>
            </p:cNvPr>
            <p:cNvSpPr/>
            <p:nvPr/>
          </p:nvSpPr>
          <p:spPr>
            <a:xfrm>
              <a:off x="1492405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5" name="Vrije vorm: vorm 11">
              <a:extLst>
                <a:ext uri="{FF2B5EF4-FFF2-40B4-BE49-F238E27FC236}">
                  <a16:creationId xmlns:a16="http://schemas.microsoft.com/office/drawing/2014/main" id="{1C792A93-CC77-4C0C-AC56-185EAE24B599}"/>
                </a:ext>
              </a:extLst>
            </p:cNvPr>
            <p:cNvSpPr/>
            <p:nvPr/>
          </p:nvSpPr>
          <p:spPr>
            <a:xfrm>
              <a:off x="15673719" y="8389047"/>
              <a:ext cx="34045" cy="204267"/>
            </a:xfrm>
            <a:custGeom>
              <a:avLst/>
              <a:gdLst>
                <a:gd name="connsiteX0" fmla="*/ 0 w 34044"/>
                <a:gd name="connsiteY0" fmla="*/ 227417 h 204267"/>
                <a:gd name="connsiteX1" fmla="*/ 0 w 34044"/>
                <a:gd name="connsiteY1" fmla="*/ 0 h 204267"/>
                <a:gd name="connsiteX2" fmla="*/ 34045 w 34044"/>
                <a:gd name="connsiteY2" fmla="*/ 0 h 204267"/>
                <a:gd name="connsiteX3" fmla="*/ 34045 w 34044"/>
                <a:gd name="connsiteY3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44" h="204267">
                  <a:moveTo>
                    <a:pt x="0" y="227417"/>
                  </a:moveTo>
                  <a:lnTo>
                    <a:pt x="0" y="0"/>
                  </a:lnTo>
                  <a:lnTo>
                    <a:pt x="34045" y="0"/>
                  </a:lnTo>
                  <a:lnTo>
                    <a:pt x="34045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6" name="Vrije vorm: vorm 12">
              <a:extLst>
                <a:ext uri="{FF2B5EF4-FFF2-40B4-BE49-F238E27FC236}">
                  <a16:creationId xmlns:a16="http://schemas.microsoft.com/office/drawing/2014/main" id="{B2EA7132-E195-4C96-9A18-3E14D4D8F494}"/>
                </a:ext>
              </a:extLst>
            </p:cNvPr>
            <p:cNvSpPr/>
            <p:nvPr/>
          </p:nvSpPr>
          <p:spPr>
            <a:xfrm>
              <a:off x="14988063" y="8389047"/>
              <a:ext cx="136178" cy="204267"/>
            </a:xfrm>
            <a:custGeom>
              <a:avLst/>
              <a:gdLst>
                <a:gd name="connsiteX0" fmla="*/ 98729 w 136178"/>
                <a:gd name="connsiteY0" fmla="*/ 227417 h 204267"/>
                <a:gd name="connsiteX1" fmla="*/ 57195 w 136178"/>
                <a:gd name="connsiteY1" fmla="*/ 227417 h 204267"/>
                <a:gd name="connsiteX2" fmla="*/ 0 w 136178"/>
                <a:gd name="connsiteY2" fmla="*/ 0 h 204267"/>
                <a:gd name="connsiteX3" fmla="*/ 36428 w 136178"/>
                <a:gd name="connsiteY3" fmla="*/ 0 h 204267"/>
                <a:gd name="connsiteX4" fmla="*/ 79664 w 136178"/>
                <a:gd name="connsiteY4" fmla="*/ 195075 h 204267"/>
                <a:gd name="connsiteX5" fmla="*/ 124262 w 136178"/>
                <a:gd name="connsiteY5" fmla="*/ 0 h 204267"/>
                <a:gd name="connsiteX6" fmla="*/ 158307 w 136178"/>
                <a:gd name="connsiteY6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178" h="204267">
                  <a:moveTo>
                    <a:pt x="98729" y="227417"/>
                  </a:moveTo>
                  <a:lnTo>
                    <a:pt x="57195" y="227417"/>
                  </a:lnTo>
                  <a:lnTo>
                    <a:pt x="0" y="0"/>
                  </a:lnTo>
                  <a:lnTo>
                    <a:pt x="36428" y="0"/>
                  </a:lnTo>
                  <a:lnTo>
                    <a:pt x="79664" y="195075"/>
                  </a:lnTo>
                  <a:lnTo>
                    <a:pt x="124262" y="0"/>
                  </a:lnTo>
                  <a:lnTo>
                    <a:pt x="158307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7" name="Vrije vorm: vorm 13">
              <a:extLst>
                <a:ext uri="{FF2B5EF4-FFF2-40B4-BE49-F238E27FC236}">
                  <a16:creationId xmlns:a16="http://schemas.microsoft.com/office/drawing/2014/main" id="{4CE0C15B-D78C-4139-AFCF-76EAB22D0F79}"/>
                </a:ext>
              </a:extLst>
            </p:cNvPr>
            <p:cNvSpPr/>
            <p:nvPr/>
          </p:nvSpPr>
          <p:spPr>
            <a:xfrm>
              <a:off x="15174627" y="8389047"/>
              <a:ext cx="102134" cy="204267"/>
            </a:xfrm>
            <a:custGeom>
              <a:avLst/>
              <a:gdLst>
                <a:gd name="connsiteX0" fmla="*/ 0 w 102133"/>
                <a:gd name="connsiteY0" fmla="*/ 22741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7236 h 204267"/>
                <a:gd name="connsiteX4" fmla="*/ 34725 w 102133"/>
                <a:gd name="connsiteY4" fmla="*/ 27236 h 204267"/>
                <a:gd name="connsiteX5" fmla="*/ 34725 w 102133"/>
                <a:gd name="connsiteY5" fmla="*/ 95325 h 204267"/>
                <a:gd name="connsiteX6" fmla="*/ 107581 w 102133"/>
                <a:gd name="connsiteY6" fmla="*/ 95325 h 204267"/>
                <a:gd name="connsiteX7" fmla="*/ 107581 w 102133"/>
                <a:gd name="connsiteY7" fmla="*/ 121539 h 204267"/>
                <a:gd name="connsiteX8" fmla="*/ 34725 w 102133"/>
                <a:gd name="connsiteY8" fmla="*/ 121539 h 204267"/>
                <a:gd name="connsiteX9" fmla="*/ 34725 w 102133"/>
                <a:gd name="connsiteY9" fmla="*/ 200182 h 204267"/>
                <a:gd name="connsiteX10" fmla="*/ 114730 w 102133"/>
                <a:gd name="connsiteY10" fmla="*/ 20018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41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7236"/>
                  </a:lnTo>
                  <a:lnTo>
                    <a:pt x="34725" y="27236"/>
                  </a:lnTo>
                  <a:lnTo>
                    <a:pt x="34725" y="95325"/>
                  </a:lnTo>
                  <a:lnTo>
                    <a:pt x="107581" y="95325"/>
                  </a:lnTo>
                  <a:lnTo>
                    <a:pt x="107581" y="121539"/>
                  </a:lnTo>
                  <a:lnTo>
                    <a:pt x="34725" y="121539"/>
                  </a:lnTo>
                  <a:lnTo>
                    <a:pt x="34725" y="200182"/>
                  </a:lnTo>
                  <a:lnTo>
                    <a:pt x="114730" y="20018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8" name="Vrije vorm: vorm 14">
              <a:extLst>
                <a:ext uri="{FF2B5EF4-FFF2-40B4-BE49-F238E27FC236}">
                  <a16:creationId xmlns:a16="http://schemas.microsoft.com/office/drawing/2014/main" id="{EABF03A0-4B29-46EF-BD79-F6BAE6EAABC2}"/>
                </a:ext>
              </a:extLst>
            </p:cNvPr>
            <p:cNvSpPr/>
            <p:nvPr/>
          </p:nvSpPr>
          <p:spPr>
            <a:xfrm>
              <a:off x="15363574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9" name="Vrije vorm: vorm 15">
              <a:extLst>
                <a:ext uri="{FF2B5EF4-FFF2-40B4-BE49-F238E27FC236}">
                  <a16:creationId xmlns:a16="http://schemas.microsoft.com/office/drawing/2014/main" id="{ECBEB2E6-92C4-4F53-91D0-6423121F8C8B}"/>
                </a:ext>
              </a:extLst>
            </p:cNvPr>
            <p:cNvSpPr/>
            <p:nvPr/>
          </p:nvSpPr>
          <p:spPr>
            <a:xfrm>
              <a:off x="15867092" y="8687277"/>
              <a:ext cx="102134" cy="204267"/>
            </a:xfrm>
            <a:custGeom>
              <a:avLst/>
              <a:gdLst>
                <a:gd name="connsiteX0" fmla="*/ 0 w 102133"/>
                <a:gd name="connsiteY0" fmla="*/ 227077 h 204267"/>
                <a:gd name="connsiteX1" fmla="*/ 0 w 102133"/>
                <a:gd name="connsiteY1" fmla="*/ 0 h 204267"/>
                <a:gd name="connsiteX2" fmla="*/ 112687 w 102133"/>
                <a:gd name="connsiteY2" fmla="*/ 0 h 204267"/>
                <a:gd name="connsiteX3" fmla="*/ 112687 w 102133"/>
                <a:gd name="connsiteY3" fmla="*/ 26895 h 204267"/>
                <a:gd name="connsiteX4" fmla="*/ 35066 w 102133"/>
                <a:gd name="connsiteY4" fmla="*/ 26895 h 204267"/>
                <a:gd name="connsiteX5" fmla="*/ 35066 w 102133"/>
                <a:gd name="connsiteY5" fmla="*/ 94984 h 204267"/>
                <a:gd name="connsiteX6" fmla="*/ 107581 w 102133"/>
                <a:gd name="connsiteY6" fmla="*/ 94984 h 204267"/>
                <a:gd name="connsiteX7" fmla="*/ 107581 w 102133"/>
                <a:gd name="connsiteY7" fmla="*/ 122901 h 204267"/>
                <a:gd name="connsiteX8" fmla="*/ 35066 w 102133"/>
                <a:gd name="connsiteY8" fmla="*/ 122901 h 204267"/>
                <a:gd name="connsiteX9" fmla="*/ 35066 w 102133"/>
                <a:gd name="connsiteY9" fmla="*/ 200522 h 204267"/>
                <a:gd name="connsiteX10" fmla="*/ 114730 w 102133"/>
                <a:gd name="connsiteY10" fmla="*/ 200522 h 204267"/>
                <a:gd name="connsiteX11" fmla="*/ 114730 w 102133"/>
                <a:gd name="connsiteY11" fmla="*/ 227417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33" h="204267">
                  <a:moveTo>
                    <a:pt x="0" y="227077"/>
                  </a:moveTo>
                  <a:lnTo>
                    <a:pt x="0" y="0"/>
                  </a:lnTo>
                  <a:lnTo>
                    <a:pt x="112687" y="0"/>
                  </a:lnTo>
                  <a:lnTo>
                    <a:pt x="112687" y="26895"/>
                  </a:lnTo>
                  <a:lnTo>
                    <a:pt x="35066" y="26895"/>
                  </a:lnTo>
                  <a:lnTo>
                    <a:pt x="35066" y="94984"/>
                  </a:lnTo>
                  <a:lnTo>
                    <a:pt x="107581" y="94984"/>
                  </a:lnTo>
                  <a:lnTo>
                    <a:pt x="107581" y="122901"/>
                  </a:lnTo>
                  <a:lnTo>
                    <a:pt x="35066" y="122901"/>
                  </a:lnTo>
                  <a:lnTo>
                    <a:pt x="35066" y="200522"/>
                  </a:lnTo>
                  <a:lnTo>
                    <a:pt x="114730" y="200522"/>
                  </a:lnTo>
                  <a:lnTo>
                    <a:pt x="114730" y="227417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0" name="Vrije vorm: vorm 16">
              <a:extLst>
                <a:ext uri="{FF2B5EF4-FFF2-40B4-BE49-F238E27FC236}">
                  <a16:creationId xmlns:a16="http://schemas.microsoft.com/office/drawing/2014/main" id="{B31BED2E-717C-46F5-88A5-BFE872A10545}"/>
                </a:ext>
              </a:extLst>
            </p:cNvPr>
            <p:cNvSpPr/>
            <p:nvPr/>
          </p:nvSpPr>
          <p:spPr>
            <a:xfrm>
              <a:off x="15330210" y="8389047"/>
              <a:ext cx="102134" cy="204267"/>
            </a:xfrm>
            <a:custGeom>
              <a:avLst/>
              <a:gdLst>
                <a:gd name="connsiteX0" fmla="*/ 93963 w 102133"/>
                <a:gd name="connsiteY0" fmla="*/ 227417 h 204267"/>
                <a:gd name="connsiteX1" fmla="*/ 90558 w 102133"/>
                <a:gd name="connsiteY1" fmla="*/ 167840 h 204267"/>
                <a:gd name="connsiteX2" fmla="*/ 84090 w 102133"/>
                <a:gd name="connsiteY2" fmla="*/ 133795 h 204267"/>
                <a:gd name="connsiteX3" fmla="*/ 55152 w 102133"/>
                <a:gd name="connsiteY3" fmla="*/ 124603 h 204267"/>
                <a:gd name="connsiteX4" fmla="*/ 34045 w 102133"/>
                <a:gd name="connsiteY4" fmla="*/ 124603 h 204267"/>
                <a:gd name="connsiteX5" fmla="*/ 34045 w 102133"/>
                <a:gd name="connsiteY5" fmla="*/ 226737 h 204267"/>
                <a:gd name="connsiteX6" fmla="*/ 0 w 102133"/>
                <a:gd name="connsiteY6" fmla="*/ 226737 h 204267"/>
                <a:gd name="connsiteX7" fmla="*/ 0 w 102133"/>
                <a:gd name="connsiteY7" fmla="*/ 0 h 204267"/>
                <a:gd name="connsiteX8" fmla="*/ 65365 w 102133"/>
                <a:gd name="connsiteY8" fmla="*/ 0 h 204267"/>
                <a:gd name="connsiteX9" fmla="*/ 130731 w 102133"/>
                <a:gd name="connsiteY9" fmla="*/ 57535 h 204267"/>
                <a:gd name="connsiteX10" fmla="*/ 93282 w 102133"/>
                <a:gd name="connsiteY10" fmla="*/ 112687 h 204267"/>
                <a:gd name="connsiteX11" fmla="*/ 119837 w 102133"/>
                <a:gd name="connsiteY11" fmla="*/ 125965 h 204267"/>
                <a:gd name="connsiteX12" fmla="*/ 126986 w 102133"/>
                <a:gd name="connsiteY12" fmla="*/ 162052 h 204267"/>
                <a:gd name="connsiteX13" fmla="*/ 131752 w 102133"/>
                <a:gd name="connsiteY13" fmla="*/ 227417 h 204267"/>
                <a:gd name="connsiteX14" fmla="*/ 93963 w 102133"/>
                <a:gd name="connsiteY14" fmla="*/ 60259 h 204267"/>
                <a:gd name="connsiteX15" fmla="*/ 57876 w 102133"/>
                <a:gd name="connsiteY15" fmla="*/ 26214 h 204267"/>
                <a:gd name="connsiteX16" fmla="*/ 34385 w 102133"/>
                <a:gd name="connsiteY16" fmla="*/ 26214 h 204267"/>
                <a:gd name="connsiteX17" fmla="*/ 34385 w 102133"/>
                <a:gd name="connsiteY17" fmla="*/ 99410 h 204267"/>
                <a:gd name="connsiteX18" fmla="*/ 51748 w 102133"/>
                <a:gd name="connsiteY18" fmla="*/ 99410 h 204267"/>
                <a:gd name="connsiteX19" fmla="*/ 93622 w 102133"/>
                <a:gd name="connsiteY19" fmla="*/ 60259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2133" h="204267">
                  <a:moveTo>
                    <a:pt x="93963" y="227417"/>
                  </a:moveTo>
                  <a:cubicBezTo>
                    <a:pt x="90899" y="205629"/>
                    <a:pt x="90899" y="171925"/>
                    <a:pt x="90558" y="167840"/>
                  </a:cubicBezTo>
                  <a:cubicBezTo>
                    <a:pt x="91375" y="156123"/>
                    <a:pt x="89146" y="144395"/>
                    <a:pt x="84090" y="133795"/>
                  </a:cubicBezTo>
                  <a:cubicBezTo>
                    <a:pt x="79664" y="127667"/>
                    <a:pt x="70132" y="124603"/>
                    <a:pt x="55152" y="124603"/>
                  </a:cubicBezTo>
                  <a:lnTo>
                    <a:pt x="34045" y="124603"/>
                  </a:lnTo>
                  <a:lnTo>
                    <a:pt x="34045" y="226737"/>
                  </a:lnTo>
                  <a:lnTo>
                    <a:pt x="0" y="226737"/>
                  </a:lnTo>
                  <a:lnTo>
                    <a:pt x="0" y="0"/>
                  </a:lnTo>
                  <a:lnTo>
                    <a:pt x="65365" y="0"/>
                  </a:lnTo>
                  <a:cubicBezTo>
                    <a:pt x="103155" y="0"/>
                    <a:pt x="130731" y="9192"/>
                    <a:pt x="130731" y="57535"/>
                  </a:cubicBezTo>
                  <a:cubicBezTo>
                    <a:pt x="134421" y="82845"/>
                    <a:pt x="118168" y="106781"/>
                    <a:pt x="93282" y="112687"/>
                  </a:cubicBezTo>
                  <a:cubicBezTo>
                    <a:pt x="103788" y="112432"/>
                    <a:pt x="113736" y="117406"/>
                    <a:pt x="119837" y="125965"/>
                  </a:cubicBezTo>
                  <a:cubicBezTo>
                    <a:pt x="125141" y="137226"/>
                    <a:pt x="127599" y="149619"/>
                    <a:pt x="126986" y="162052"/>
                  </a:cubicBezTo>
                  <a:cubicBezTo>
                    <a:pt x="127139" y="183921"/>
                    <a:pt x="128732" y="205757"/>
                    <a:pt x="131752" y="227417"/>
                  </a:cubicBezTo>
                  <a:close/>
                  <a:moveTo>
                    <a:pt x="93963" y="60259"/>
                  </a:moveTo>
                  <a:cubicBezTo>
                    <a:pt x="93963" y="34045"/>
                    <a:pt x="80005" y="26214"/>
                    <a:pt x="57876" y="26214"/>
                  </a:cubicBezTo>
                  <a:lnTo>
                    <a:pt x="34385" y="26214"/>
                  </a:lnTo>
                  <a:lnTo>
                    <a:pt x="34385" y="99410"/>
                  </a:lnTo>
                  <a:lnTo>
                    <a:pt x="51748" y="99410"/>
                  </a:lnTo>
                  <a:cubicBezTo>
                    <a:pt x="82388" y="99410"/>
                    <a:pt x="93622" y="91239"/>
                    <a:pt x="93622" y="60259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1" name="Vrije vorm: vorm 17">
              <a:extLst>
                <a:ext uri="{FF2B5EF4-FFF2-40B4-BE49-F238E27FC236}">
                  <a16:creationId xmlns:a16="http://schemas.microsoft.com/office/drawing/2014/main" id="{01320386-1FEE-42E7-BC60-1B25AD29F502}"/>
                </a:ext>
              </a:extLst>
            </p:cNvPr>
            <p:cNvSpPr/>
            <p:nvPr/>
          </p:nvSpPr>
          <p:spPr>
            <a:xfrm>
              <a:off x="15494305" y="8384621"/>
              <a:ext cx="136178" cy="204267"/>
            </a:xfrm>
            <a:custGeom>
              <a:avLst/>
              <a:gdLst>
                <a:gd name="connsiteX0" fmla="*/ 136178 w 136178"/>
                <a:gd name="connsiteY0" fmla="*/ 174648 h 204267"/>
                <a:gd name="connsiteX1" fmla="*/ 68089 w 136178"/>
                <a:gd name="connsiteY1" fmla="*/ 235929 h 204267"/>
                <a:gd name="connsiteX2" fmla="*/ 0 w 136178"/>
                <a:gd name="connsiteY2" fmla="*/ 167840 h 204267"/>
                <a:gd name="connsiteX3" fmla="*/ 0 w 136178"/>
                <a:gd name="connsiteY3" fmla="*/ 165456 h 204267"/>
                <a:gd name="connsiteX4" fmla="*/ 36087 w 136178"/>
                <a:gd name="connsiteY4" fmla="*/ 165456 h 204267"/>
                <a:gd name="connsiteX5" fmla="*/ 36087 w 136178"/>
                <a:gd name="connsiteY5" fmla="*/ 168180 h 204267"/>
                <a:gd name="connsiteX6" fmla="*/ 67068 w 136178"/>
                <a:gd name="connsiteY6" fmla="*/ 209714 h 204267"/>
                <a:gd name="connsiteX7" fmla="*/ 98794 w 136178"/>
                <a:gd name="connsiteY7" fmla="*/ 185418 h 204267"/>
                <a:gd name="connsiteX8" fmla="*/ 98389 w 136178"/>
                <a:gd name="connsiteY8" fmla="*/ 175670 h 204267"/>
                <a:gd name="connsiteX9" fmla="*/ 76600 w 136178"/>
                <a:gd name="connsiteY9" fmla="*/ 141625 h 204267"/>
                <a:gd name="connsiteX10" fmla="*/ 57535 w 136178"/>
                <a:gd name="connsiteY10" fmla="*/ 129710 h 204267"/>
                <a:gd name="connsiteX11" fmla="*/ 3064 w 136178"/>
                <a:gd name="connsiteY11" fmla="*/ 58557 h 204267"/>
                <a:gd name="connsiteX12" fmla="*/ 71493 w 136178"/>
                <a:gd name="connsiteY12" fmla="*/ 0 h 204267"/>
                <a:gd name="connsiteX13" fmla="*/ 133795 w 136178"/>
                <a:gd name="connsiteY13" fmla="*/ 56854 h 204267"/>
                <a:gd name="connsiteX14" fmla="*/ 133795 w 136178"/>
                <a:gd name="connsiteY14" fmla="*/ 65025 h 204267"/>
                <a:gd name="connsiteX15" fmla="*/ 99750 w 136178"/>
                <a:gd name="connsiteY15" fmla="*/ 65025 h 204267"/>
                <a:gd name="connsiteX16" fmla="*/ 99750 w 136178"/>
                <a:gd name="connsiteY16" fmla="*/ 59578 h 204267"/>
                <a:gd name="connsiteX17" fmla="*/ 71153 w 136178"/>
                <a:gd name="connsiteY17" fmla="*/ 25533 h 204267"/>
                <a:gd name="connsiteX18" fmla="*/ 41810 w 136178"/>
                <a:gd name="connsiteY18" fmla="*/ 49733 h 204267"/>
                <a:gd name="connsiteX19" fmla="*/ 41875 w 136178"/>
                <a:gd name="connsiteY19" fmla="*/ 55493 h 204267"/>
                <a:gd name="connsiteX20" fmla="*/ 73196 w 136178"/>
                <a:gd name="connsiteY20" fmla="*/ 95325 h 204267"/>
                <a:gd name="connsiteX21" fmla="*/ 89197 w 136178"/>
                <a:gd name="connsiteY21" fmla="*/ 105538 h 204267"/>
                <a:gd name="connsiteX22" fmla="*/ 136178 w 136178"/>
                <a:gd name="connsiteY22" fmla="*/ 174648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6178" h="204267">
                  <a:moveTo>
                    <a:pt x="136178" y="174648"/>
                  </a:moveTo>
                  <a:cubicBezTo>
                    <a:pt x="136178" y="215502"/>
                    <a:pt x="113709" y="235929"/>
                    <a:pt x="68089" y="235929"/>
                  </a:cubicBezTo>
                  <a:cubicBezTo>
                    <a:pt x="18044" y="235929"/>
                    <a:pt x="0" y="215842"/>
                    <a:pt x="0" y="167840"/>
                  </a:cubicBezTo>
                  <a:lnTo>
                    <a:pt x="0" y="165456"/>
                  </a:lnTo>
                  <a:lnTo>
                    <a:pt x="36087" y="165456"/>
                  </a:lnTo>
                  <a:lnTo>
                    <a:pt x="36087" y="168180"/>
                  </a:lnTo>
                  <a:cubicBezTo>
                    <a:pt x="36087" y="195075"/>
                    <a:pt x="42896" y="209714"/>
                    <a:pt x="67068" y="209714"/>
                  </a:cubicBezTo>
                  <a:cubicBezTo>
                    <a:pt x="82538" y="211766"/>
                    <a:pt x="96744" y="200889"/>
                    <a:pt x="98794" y="185418"/>
                  </a:cubicBezTo>
                  <a:cubicBezTo>
                    <a:pt x="99226" y="182170"/>
                    <a:pt x="99090" y="178871"/>
                    <a:pt x="98389" y="175670"/>
                  </a:cubicBezTo>
                  <a:cubicBezTo>
                    <a:pt x="97851" y="161206"/>
                    <a:pt x="89510" y="148172"/>
                    <a:pt x="76600" y="141625"/>
                  </a:cubicBezTo>
                  <a:lnTo>
                    <a:pt x="57535" y="129710"/>
                  </a:lnTo>
                  <a:cubicBezTo>
                    <a:pt x="23491" y="108942"/>
                    <a:pt x="3064" y="95665"/>
                    <a:pt x="3064" y="58557"/>
                  </a:cubicBezTo>
                  <a:cubicBezTo>
                    <a:pt x="3064" y="21448"/>
                    <a:pt x="28257" y="0"/>
                    <a:pt x="71493" y="0"/>
                  </a:cubicBezTo>
                  <a:cubicBezTo>
                    <a:pt x="114730" y="0"/>
                    <a:pt x="133795" y="19065"/>
                    <a:pt x="133795" y="56854"/>
                  </a:cubicBezTo>
                  <a:lnTo>
                    <a:pt x="133795" y="65025"/>
                  </a:lnTo>
                  <a:lnTo>
                    <a:pt x="99750" y="65025"/>
                  </a:lnTo>
                  <a:lnTo>
                    <a:pt x="99750" y="59578"/>
                  </a:lnTo>
                  <a:cubicBezTo>
                    <a:pt x="99750" y="37449"/>
                    <a:pt x="90218" y="25533"/>
                    <a:pt x="71153" y="25533"/>
                  </a:cubicBezTo>
                  <a:cubicBezTo>
                    <a:pt x="56368" y="24113"/>
                    <a:pt x="43230" y="34947"/>
                    <a:pt x="41810" y="49733"/>
                  </a:cubicBezTo>
                  <a:cubicBezTo>
                    <a:pt x="41623" y="51649"/>
                    <a:pt x="41647" y="53581"/>
                    <a:pt x="41875" y="55493"/>
                  </a:cubicBezTo>
                  <a:cubicBezTo>
                    <a:pt x="41875" y="78302"/>
                    <a:pt x="57876" y="85452"/>
                    <a:pt x="73196" y="95325"/>
                  </a:cubicBezTo>
                  <a:lnTo>
                    <a:pt x="89197" y="105538"/>
                  </a:lnTo>
                  <a:cubicBezTo>
                    <a:pt x="123582" y="129369"/>
                    <a:pt x="136178" y="139583"/>
                    <a:pt x="136178" y="174648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2" name="Vrije vorm: vorm 18">
              <a:extLst>
                <a:ext uri="{FF2B5EF4-FFF2-40B4-BE49-F238E27FC236}">
                  <a16:creationId xmlns:a16="http://schemas.microsoft.com/office/drawing/2014/main" id="{3B7042E7-7C25-4B9A-9A19-C4B59FEA8E4C}"/>
                </a:ext>
              </a:extLst>
            </p:cNvPr>
            <p:cNvSpPr/>
            <p:nvPr/>
          </p:nvSpPr>
          <p:spPr>
            <a:xfrm>
              <a:off x="15738063" y="8389047"/>
              <a:ext cx="136178" cy="204267"/>
            </a:xfrm>
            <a:custGeom>
              <a:avLst/>
              <a:gdLst>
                <a:gd name="connsiteX0" fmla="*/ 86473 w 136178"/>
                <a:gd name="connsiteY0" fmla="*/ 27236 h 204267"/>
                <a:gd name="connsiteX1" fmla="*/ 86473 w 136178"/>
                <a:gd name="connsiteY1" fmla="*/ 227417 h 204267"/>
                <a:gd name="connsiteX2" fmla="*/ 52429 w 136178"/>
                <a:gd name="connsiteY2" fmla="*/ 227417 h 204267"/>
                <a:gd name="connsiteX3" fmla="*/ 52429 w 136178"/>
                <a:gd name="connsiteY3" fmla="*/ 27236 h 204267"/>
                <a:gd name="connsiteX4" fmla="*/ 0 w 136178"/>
                <a:gd name="connsiteY4" fmla="*/ 27236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7236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6473" y="27236"/>
                  </a:moveTo>
                  <a:lnTo>
                    <a:pt x="86473" y="227417"/>
                  </a:lnTo>
                  <a:lnTo>
                    <a:pt x="52429" y="227417"/>
                  </a:lnTo>
                  <a:lnTo>
                    <a:pt x="52429" y="27236"/>
                  </a:lnTo>
                  <a:lnTo>
                    <a:pt x="0" y="27236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7236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3" name="Vrije vorm: vorm 19">
              <a:extLst>
                <a:ext uri="{FF2B5EF4-FFF2-40B4-BE49-F238E27FC236}">
                  <a16:creationId xmlns:a16="http://schemas.microsoft.com/office/drawing/2014/main" id="{48649111-44FF-454E-9817-0D2768B1BBE5}"/>
                </a:ext>
              </a:extLst>
            </p:cNvPr>
            <p:cNvSpPr/>
            <p:nvPr/>
          </p:nvSpPr>
          <p:spPr>
            <a:xfrm>
              <a:off x="14922357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1067 w 136178"/>
                <a:gd name="connsiteY2" fmla="*/ 227077 h 204267"/>
                <a:gd name="connsiteX3" fmla="*/ 51067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1067" y="227077"/>
                  </a:lnTo>
                  <a:lnTo>
                    <a:pt x="51067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4" name="Vrije vorm: vorm 20">
              <a:extLst>
                <a:ext uri="{FF2B5EF4-FFF2-40B4-BE49-F238E27FC236}">
                  <a16:creationId xmlns:a16="http://schemas.microsoft.com/office/drawing/2014/main" id="{3A15F381-99BB-4238-AB89-B47788D3CACF}"/>
                </a:ext>
              </a:extLst>
            </p:cNvPr>
            <p:cNvSpPr/>
            <p:nvPr/>
          </p:nvSpPr>
          <p:spPr>
            <a:xfrm>
              <a:off x="15698231" y="8687277"/>
              <a:ext cx="136178" cy="204267"/>
            </a:xfrm>
            <a:custGeom>
              <a:avLst/>
              <a:gdLst>
                <a:gd name="connsiteX0" fmla="*/ 87835 w 136178"/>
                <a:gd name="connsiteY0" fmla="*/ 26895 h 204267"/>
                <a:gd name="connsiteX1" fmla="*/ 87835 w 136178"/>
                <a:gd name="connsiteY1" fmla="*/ 227077 h 204267"/>
                <a:gd name="connsiteX2" fmla="*/ 53790 w 136178"/>
                <a:gd name="connsiteY2" fmla="*/ 227077 h 204267"/>
                <a:gd name="connsiteX3" fmla="*/ 53790 w 136178"/>
                <a:gd name="connsiteY3" fmla="*/ 26895 h 204267"/>
                <a:gd name="connsiteX4" fmla="*/ 0 w 136178"/>
                <a:gd name="connsiteY4" fmla="*/ 26895 h 204267"/>
                <a:gd name="connsiteX5" fmla="*/ 0 w 136178"/>
                <a:gd name="connsiteY5" fmla="*/ 0 h 204267"/>
                <a:gd name="connsiteX6" fmla="*/ 140263 w 136178"/>
                <a:gd name="connsiteY6" fmla="*/ 0 h 204267"/>
                <a:gd name="connsiteX7" fmla="*/ 140263 w 136178"/>
                <a:gd name="connsiteY7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178" h="204267">
                  <a:moveTo>
                    <a:pt x="87835" y="26895"/>
                  </a:moveTo>
                  <a:lnTo>
                    <a:pt x="87835" y="227077"/>
                  </a:lnTo>
                  <a:lnTo>
                    <a:pt x="53790" y="227077"/>
                  </a:lnTo>
                  <a:lnTo>
                    <a:pt x="53790" y="26895"/>
                  </a:lnTo>
                  <a:lnTo>
                    <a:pt x="0" y="26895"/>
                  </a:lnTo>
                  <a:lnTo>
                    <a:pt x="0" y="0"/>
                  </a:lnTo>
                  <a:lnTo>
                    <a:pt x="140263" y="0"/>
                  </a:lnTo>
                  <a:lnTo>
                    <a:pt x="140263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5" name="Vrije vorm: vorm 21">
              <a:extLst>
                <a:ext uri="{FF2B5EF4-FFF2-40B4-BE49-F238E27FC236}">
                  <a16:creationId xmlns:a16="http://schemas.microsoft.com/office/drawing/2014/main" id="{695C7A82-C3D5-4259-BAED-FD0BE84294DE}"/>
                </a:ext>
              </a:extLst>
            </p:cNvPr>
            <p:cNvSpPr/>
            <p:nvPr/>
          </p:nvSpPr>
          <p:spPr>
            <a:xfrm>
              <a:off x="15079643" y="8687277"/>
              <a:ext cx="238312" cy="204267"/>
            </a:xfrm>
            <a:custGeom>
              <a:avLst/>
              <a:gdLst>
                <a:gd name="connsiteX0" fmla="*/ 205288 w 238311"/>
                <a:gd name="connsiteY0" fmla="*/ 227077 h 204267"/>
                <a:gd name="connsiteX1" fmla="*/ 164094 w 238311"/>
                <a:gd name="connsiteY1" fmla="*/ 227077 h 204267"/>
                <a:gd name="connsiteX2" fmla="*/ 130050 w 238311"/>
                <a:gd name="connsiteY2" fmla="*/ 36428 h 204267"/>
                <a:gd name="connsiteX3" fmla="*/ 90558 w 238311"/>
                <a:gd name="connsiteY3" fmla="*/ 227077 h 204267"/>
                <a:gd name="connsiteX4" fmla="*/ 49705 w 238311"/>
                <a:gd name="connsiteY4" fmla="*/ 227077 h 204267"/>
                <a:gd name="connsiteX5" fmla="*/ 0 w 238311"/>
                <a:gd name="connsiteY5" fmla="*/ 0 h 204267"/>
                <a:gd name="connsiteX6" fmla="*/ 37108 w 238311"/>
                <a:gd name="connsiteY6" fmla="*/ 0 h 204267"/>
                <a:gd name="connsiteX7" fmla="*/ 71153 w 238311"/>
                <a:gd name="connsiteY7" fmla="*/ 189968 h 204267"/>
                <a:gd name="connsiteX8" fmla="*/ 109964 w 238311"/>
                <a:gd name="connsiteY8" fmla="*/ 0 h 204267"/>
                <a:gd name="connsiteX9" fmla="*/ 151158 w 238311"/>
                <a:gd name="connsiteY9" fmla="*/ 0 h 204267"/>
                <a:gd name="connsiteX10" fmla="*/ 186564 w 238311"/>
                <a:gd name="connsiteY10" fmla="*/ 190990 h 204267"/>
                <a:gd name="connsiteX11" fmla="*/ 222991 w 238311"/>
                <a:gd name="connsiteY11" fmla="*/ 1021 h 204267"/>
                <a:gd name="connsiteX12" fmla="*/ 257036 w 238311"/>
                <a:gd name="connsiteY12" fmla="*/ 1021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8311" h="204267">
                  <a:moveTo>
                    <a:pt x="205288" y="227077"/>
                  </a:moveTo>
                  <a:lnTo>
                    <a:pt x="164094" y="227077"/>
                  </a:lnTo>
                  <a:lnTo>
                    <a:pt x="130050" y="36428"/>
                  </a:lnTo>
                  <a:lnTo>
                    <a:pt x="90558" y="227077"/>
                  </a:lnTo>
                  <a:lnTo>
                    <a:pt x="49705" y="227077"/>
                  </a:lnTo>
                  <a:lnTo>
                    <a:pt x="0" y="0"/>
                  </a:lnTo>
                  <a:lnTo>
                    <a:pt x="37108" y="0"/>
                  </a:lnTo>
                  <a:lnTo>
                    <a:pt x="71153" y="189968"/>
                  </a:lnTo>
                  <a:lnTo>
                    <a:pt x="109964" y="0"/>
                  </a:lnTo>
                  <a:lnTo>
                    <a:pt x="151158" y="0"/>
                  </a:lnTo>
                  <a:lnTo>
                    <a:pt x="186564" y="190990"/>
                  </a:lnTo>
                  <a:lnTo>
                    <a:pt x="222991" y="1021"/>
                  </a:lnTo>
                  <a:lnTo>
                    <a:pt x="257036" y="1021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6" name="Vrije vorm: vorm 22">
              <a:extLst>
                <a:ext uri="{FF2B5EF4-FFF2-40B4-BE49-F238E27FC236}">
                  <a16:creationId xmlns:a16="http://schemas.microsoft.com/office/drawing/2014/main" id="{9ED00AE4-B822-4762-B2FA-886DE5AE485A}"/>
                </a:ext>
              </a:extLst>
            </p:cNvPr>
            <p:cNvSpPr/>
            <p:nvPr/>
          </p:nvSpPr>
          <p:spPr>
            <a:xfrm>
              <a:off x="16012122" y="8882693"/>
              <a:ext cx="34045" cy="34045"/>
            </a:xfrm>
            <a:custGeom>
              <a:avLst/>
              <a:gdLst>
                <a:gd name="connsiteX0" fmla="*/ 36768 w 34044"/>
                <a:gd name="connsiteY0" fmla="*/ 18384 h 34044"/>
                <a:gd name="connsiteX1" fmla="*/ 18384 w 34044"/>
                <a:gd name="connsiteY1" fmla="*/ 36768 h 34044"/>
                <a:gd name="connsiteX2" fmla="*/ 0 w 34044"/>
                <a:gd name="connsiteY2" fmla="*/ 18384 h 34044"/>
                <a:gd name="connsiteX3" fmla="*/ 18384 w 34044"/>
                <a:gd name="connsiteY3" fmla="*/ 0 h 34044"/>
                <a:gd name="connsiteX4" fmla="*/ 36768 w 34044"/>
                <a:gd name="connsiteY4" fmla="*/ 18384 h 3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44" h="34044">
                  <a:moveTo>
                    <a:pt x="36768" y="18384"/>
                  </a:moveTo>
                  <a:cubicBezTo>
                    <a:pt x="36768" y="28536"/>
                    <a:pt x="28536" y="36768"/>
                    <a:pt x="18384" y="36768"/>
                  </a:cubicBezTo>
                  <a:cubicBezTo>
                    <a:pt x="8232" y="36768"/>
                    <a:pt x="0" y="28536"/>
                    <a:pt x="0" y="18384"/>
                  </a:cubicBezTo>
                  <a:cubicBezTo>
                    <a:pt x="0" y="8232"/>
                    <a:pt x="8232" y="0"/>
                    <a:pt x="18384" y="0"/>
                  </a:cubicBezTo>
                  <a:cubicBezTo>
                    <a:pt x="28536" y="0"/>
                    <a:pt x="36768" y="8232"/>
                    <a:pt x="36768" y="18384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7" name="Vrije vorm: vorm 23">
              <a:extLst>
                <a:ext uri="{FF2B5EF4-FFF2-40B4-BE49-F238E27FC236}">
                  <a16:creationId xmlns:a16="http://schemas.microsoft.com/office/drawing/2014/main" id="{B3A60FF9-BFFD-4DA3-BBAE-039641A98DB7}"/>
                </a:ext>
              </a:extLst>
            </p:cNvPr>
            <p:cNvSpPr/>
            <p:nvPr/>
          </p:nvSpPr>
          <p:spPr>
            <a:xfrm>
              <a:off x="15885136" y="8389047"/>
              <a:ext cx="136178" cy="204267"/>
            </a:xfrm>
            <a:custGeom>
              <a:avLst/>
              <a:gdLst>
                <a:gd name="connsiteX0" fmla="*/ 94984 w 136178"/>
                <a:gd name="connsiteY0" fmla="*/ 140604 h 204267"/>
                <a:gd name="connsiteX1" fmla="*/ 94984 w 136178"/>
                <a:gd name="connsiteY1" fmla="*/ 227417 h 204267"/>
                <a:gd name="connsiteX2" fmla="*/ 60940 w 136178"/>
                <a:gd name="connsiteY2" fmla="*/ 227417 h 204267"/>
                <a:gd name="connsiteX3" fmla="*/ 60940 w 136178"/>
                <a:gd name="connsiteY3" fmla="*/ 140604 h 204267"/>
                <a:gd name="connsiteX4" fmla="*/ 0 w 136178"/>
                <a:gd name="connsiteY4" fmla="*/ 0 h 204267"/>
                <a:gd name="connsiteX5" fmla="*/ 39151 w 136178"/>
                <a:gd name="connsiteY5" fmla="*/ 0 h 204267"/>
                <a:gd name="connsiteX6" fmla="*/ 80005 w 136178"/>
                <a:gd name="connsiteY6" fmla="*/ 108602 h 204267"/>
                <a:gd name="connsiteX7" fmla="*/ 121539 w 136178"/>
                <a:gd name="connsiteY7" fmla="*/ 0 h 204267"/>
                <a:gd name="connsiteX8" fmla="*/ 157966 w 136178"/>
                <a:gd name="connsiteY8" fmla="*/ 0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178" h="204267">
                  <a:moveTo>
                    <a:pt x="94984" y="140604"/>
                  </a:moveTo>
                  <a:lnTo>
                    <a:pt x="94984" y="227417"/>
                  </a:lnTo>
                  <a:lnTo>
                    <a:pt x="60940" y="227417"/>
                  </a:lnTo>
                  <a:lnTo>
                    <a:pt x="60940" y="140604"/>
                  </a:lnTo>
                  <a:lnTo>
                    <a:pt x="0" y="0"/>
                  </a:lnTo>
                  <a:lnTo>
                    <a:pt x="39151" y="0"/>
                  </a:lnTo>
                  <a:lnTo>
                    <a:pt x="80005" y="108602"/>
                  </a:lnTo>
                  <a:lnTo>
                    <a:pt x="121539" y="0"/>
                  </a:lnTo>
                  <a:lnTo>
                    <a:pt x="157966" y="0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8" name="Vrije vorm: vorm 24">
              <a:extLst>
                <a:ext uri="{FF2B5EF4-FFF2-40B4-BE49-F238E27FC236}">
                  <a16:creationId xmlns:a16="http://schemas.microsoft.com/office/drawing/2014/main" id="{F196CA20-197C-403E-AA64-1E5F77A4E7BE}"/>
                </a:ext>
              </a:extLst>
            </p:cNvPr>
            <p:cNvSpPr/>
            <p:nvPr/>
          </p:nvSpPr>
          <p:spPr>
            <a:xfrm>
              <a:off x="14530844" y="8682580"/>
              <a:ext cx="136178" cy="204267"/>
            </a:xfrm>
            <a:custGeom>
              <a:avLst/>
              <a:gdLst>
                <a:gd name="connsiteX0" fmla="*/ 147074 w 136178"/>
                <a:gd name="connsiteY0" fmla="*/ 120449 h 204267"/>
                <a:gd name="connsiteX1" fmla="*/ 136180 w 136178"/>
                <a:gd name="connsiteY1" fmla="*/ 203517 h 204267"/>
                <a:gd name="connsiteX2" fmla="*/ 72857 w 136178"/>
                <a:gd name="connsiteY2" fmla="*/ 235859 h 204267"/>
                <a:gd name="connsiteX3" fmla="*/ 11917 w 136178"/>
                <a:gd name="connsiteY3" fmla="*/ 204879 h 204267"/>
                <a:gd name="connsiteX4" fmla="*/ 3066 w 136178"/>
                <a:gd name="connsiteY4" fmla="*/ 170834 h 204267"/>
                <a:gd name="connsiteX5" fmla="*/ 2 w 136178"/>
                <a:gd name="connsiteY5" fmla="*/ 120789 h 204267"/>
                <a:gd name="connsiteX6" fmla="*/ 4427 w 136178"/>
                <a:gd name="connsiteY6" fmla="*/ 59509 h 204267"/>
                <a:gd name="connsiteX7" fmla="*/ 20428 w 136178"/>
                <a:gd name="connsiteY7" fmla="*/ 20698 h 204267"/>
                <a:gd name="connsiteX8" fmla="*/ 74219 w 136178"/>
                <a:gd name="connsiteY8" fmla="*/ 271 h 204267"/>
                <a:gd name="connsiteX9" fmla="*/ 128009 w 136178"/>
                <a:gd name="connsiteY9" fmla="*/ 18655 h 204267"/>
                <a:gd name="connsiteX10" fmla="*/ 144350 w 136178"/>
                <a:gd name="connsiteY10" fmla="*/ 59509 h 204267"/>
                <a:gd name="connsiteX11" fmla="*/ 147074 w 136178"/>
                <a:gd name="connsiteY11" fmla="*/ 120449 h 204267"/>
                <a:gd name="connsiteX12" fmla="*/ 110646 w 136178"/>
                <a:gd name="connsiteY12" fmla="*/ 116363 h 204267"/>
                <a:gd name="connsiteX13" fmla="*/ 107923 w 136178"/>
                <a:gd name="connsiteY13" fmla="*/ 59509 h 204267"/>
                <a:gd name="connsiteX14" fmla="*/ 73878 w 136178"/>
                <a:gd name="connsiteY14" fmla="*/ 25464 h 204267"/>
                <a:gd name="connsiteX15" fmla="*/ 39834 w 136178"/>
                <a:gd name="connsiteY15" fmla="*/ 59509 h 204267"/>
                <a:gd name="connsiteX16" fmla="*/ 39834 w 136178"/>
                <a:gd name="connsiteY16" fmla="*/ 79595 h 204267"/>
                <a:gd name="connsiteX17" fmla="*/ 39834 w 136178"/>
                <a:gd name="connsiteY17" fmla="*/ 113640 h 204267"/>
                <a:gd name="connsiteX18" fmla="*/ 39834 w 136178"/>
                <a:gd name="connsiteY18" fmla="*/ 147684 h 204267"/>
                <a:gd name="connsiteX19" fmla="*/ 41536 w 136178"/>
                <a:gd name="connsiteY19" fmla="*/ 169132 h 204267"/>
                <a:gd name="connsiteX20" fmla="*/ 51749 w 136178"/>
                <a:gd name="connsiteY20" fmla="*/ 196368 h 204267"/>
                <a:gd name="connsiteX21" fmla="*/ 76261 w 136178"/>
                <a:gd name="connsiteY21" fmla="*/ 206241 h 204267"/>
                <a:gd name="connsiteX22" fmla="*/ 110306 w 136178"/>
                <a:gd name="connsiteY22" fmla="*/ 172196 h 204267"/>
                <a:gd name="connsiteX23" fmla="*/ 112008 w 136178"/>
                <a:gd name="connsiteY23" fmla="*/ 150748 h 204267"/>
                <a:gd name="connsiteX24" fmla="*/ 110646 w 136178"/>
                <a:gd name="connsiteY24" fmla="*/ 116363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6178" h="204267">
                  <a:moveTo>
                    <a:pt x="147074" y="120449"/>
                  </a:moveTo>
                  <a:cubicBezTo>
                    <a:pt x="148939" y="148586"/>
                    <a:pt x="145237" y="176813"/>
                    <a:pt x="136180" y="203517"/>
                  </a:cubicBezTo>
                  <a:cubicBezTo>
                    <a:pt x="123828" y="226395"/>
                    <a:pt x="98631" y="239264"/>
                    <a:pt x="72857" y="235859"/>
                  </a:cubicBezTo>
                  <a:cubicBezTo>
                    <a:pt x="48135" y="238876"/>
                    <a:pt x="24048" y="226630"/>
                    <a:pt x="11917" y="204879"/>
                  </a:cubicBezTo>
                  <a:cubicBezTo>
                    <a:pt x="7071" y="194111"/>
                    <a:pt x="4078" y="182600"/>
                    <a:pt x="3066" y="170834"/>
                  </a:cubicBezTo>
                  <a:cubicBezTo>
                    <a:pt x="1076" y="154227"/>
                    <a:pt x="53" y="137515"/>
                    <a:pt x="2" y="120789"/>
                  </a:cubicBezTo>
                  <a:cubicBezTo>
                    <a:pt x="-57" y="100281"/>
                    <a:pt x="1422" y="79796"/>
                    <a:pt x="4427" y="59509"/>
                  </a:cubicBezTo>
                  <a:cubicBezTo>
                    <a:pt x="6146" y="45360"/>
                    <a:pt x="11677" y="31946"/>
                    <a:pt x="20428" y="20698"/>
                  </a:cubicBezTo>
                  <a:cubicBezTo>
                    <a:pt x="34459" y="6275"/>
                    <a:pt x="54151" y="-1202"/>
                    <a:pt x="74219" y="271"/>
                  </a:cubicBezTo>
                  <a:cubicBezTo>
                    <a:pt x="93940" y="-1468"/>
                    <a:pt x="113477" y="5210"/>
                    <a:pt x="128009" y="18655"/>
                  </a:cubicBezTo>
                  <a:cubicBezTo>
                    <a:pt x="137317" y="30391"/>
                    <a:pt x="142996" y="44590"/>
                    <a:pt x="144350" y="59509"/>
                  </a:cubicBezTo>
                  <a:cubicBezTo>
                    <a:pt x="146479" y="79748"/>
                    <a:pt x="147388" y="100100"/>
                    <a:pt x="147074" y="120449"/>
                  </a:cubicBezTo>
                  <a:close/>
                  <a:moveTo>
                    <a:pt x="110646" y="116363"/>
                  </a:moveTo>
                  <a:cubicBezTo>
                    <a:pt x="111042" y="97373"/>
                    <a:pt x="110132" y="78376"/>
                    <a:pt x="107923" y="59509"/>
                  </a:cubicBezTo>
                  <a:cubicBezTo>
                    <a:pt x="103610" y="36811"/>
                    <a:pt x="92262" y="25464"/>
                    <a:pt x="73878" y="25464"/>
                  </a:cubicBezTo>
                  <a:cubicBezTo>
                    <a:pt x="55835" y="25464"/>
                    <a:pt x="44260" y="37039"/>
                    <a:pt x="39834" y="59509"/>
                  </a:cubicBezTo>
                  <a:cubicBezTo>
                    <a:pt x="39438" y="66199"/>
                    <a:pt x="39438" y="72905"/>
                    <a:pt x="39834" y="79595"/>
                  </a:cubicBezTo>
                  <a:cubicBezTo>
                    <a:pt x="39834" y="88787"/>
                    <a:pt x="39834" y="100703"/>
                    <a:pt x="39834" y="113640"/>
                  </a:cubicBezTo>
                  <a:cubicBezTo>
                    <a:pt x="39834" y="126577"/>
                    <a:pt x="39834" y="138833"/>
                    <a:pt x="39834" y="147684"/>
                  </a:cubicBezTo>
                  <a:cubicBezTo>
                    <a:pt x="39834" y="156536"/>
                    <a:pt x="39834" y="164026"/>
                    <a:pt x="41536" y="169132"/>
                  </a:cubicBezTo>
                  <a:cubicBezTo>
                    <a:pt x="42595" y="178927"/>
                    <a:pt x="46108" y="188292"/>
                    <a:pt x="51749" y="196368"/>
                  </a:cubicBezTo>
                  <a:cubicBezTo>
                    <a:pt x="57886" y="203367"/>
                    <a:pt x="66986" y="207034"/>
                    <a:pt x="76261" y="206241"/>
                  </a:cubicBezTo>
                  <a:cubicBezTo>
                    <a:pt x="94986" y="206241"/>
                    <a:pt x="106221" y="194325"/>
                    <a:pt x="110306" y="172196"/>
                  </a:cubicBezTo>
                  <a:cubicBezTo>
                    <a:pt x="111240" y="165081"/>
                    <a:pt x="111808" y="157921"/>
                    <a:pt x="112008" y="150748"/>
                  </a:cubicBezTo>
                  <a:cubicBezTo>
                    <a:pt x="110306" y="143258"/>
                    <a:pt x="110646" y="131002"/>
                    <a:pt x="110646" y="116363"/>
                  </a:cubicBez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9" name="Vrije vorm: vorm 25">
              <a:extLst>
                <a:ext uri="{FF2B5EF4-FFF2-40B4-BE49-F238E27FC236}">
                  <a16:creationId xmlns:a16="http://schemas.microsoft.com/office/drawing/2014/main" id="{65E90564-D716-48E4-B301-E9C2E9E8D551}"/>
                </a:ext>
              </a:extLst>
            </p:cNvPr>
            <p:cNvSpPr/>
            <p:nvPr/>
          </p:nvSpPr>
          <p:spPr>
            <a:xfrm>
              <a:off x="14723197" y="8687277"/>
              <a:ext cx="102134" cy="204267"/>
            </a:xfrm>
            <a:custGeom>
              <a:avLst/>
              <a:gdLst>
                <a:gd name="connsiteX0" fmla="*/ 34045 w 102133"/>
                <a:gd name="connsiteY0" fmla="*/ 26895 h 204267"/>
                <a:gd name="connsiteX1" fmla="*/ 34045 w 102133"/>
                <a:gd name="connsiteY1" fmla="*/ 96686 h 204267"/>
                <a:gd name="connsiteX2" fmla="*/ 102133 w 102133"/>
                <a:gd name="connsiteY2" fmla="*/ 96686 h 204267"/>
                <a:gd name="connsiteX3" fmla="*/ 102133 w 102133"/>
                <a:gd name="connsiteY3" fmla="*/ 122901 h 204267"/>
                <a:gd name="connsiteX4" fmla="*/ 34045 w 102133"/>
                <a:gd name="connsiteY4" fmla="*/ 122901 h 204267"/>
                <a:gd name="connsiteX5" fmla="*/ 34045 w 102133"/>
                <a:gd name="connsiteY5" fmla="*/ 225034 h 204267"/>
                <a:gd name="connsiteX6" fmla="*/ 0 w 102133"/>
                <a:gd name="connsiteY6" fmla="*/ 225034 h 204267"/>
                <a:gd name="connsiteX7" fmla="*/ 0 w 102133"/>
                <a:gd name="connsiteY7" fmla="*/ 0 h 204267"/>
                <a:gd name="connsiteX8" fmla="*/ 105197 w 102133"/>
                <a:gd name="connsiteY8" fmla="*/ 0 h 204267"/>
                <a:gd name="connsiteX9" fmla="*/ 105197 w 102133"/>
                <a:gd name="connsiteY9" fmla="*/ 26895 h 20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133" h="204267">
                  <a:moveTo>
                    <a:pt x="34045" y="26895"/>
                  </a:moveTo>
                  <a:lnTo>
                    <a:pt x="34045" y="96686"/>
                  </a:lnTo>
                  <a:lnTo>
                    <a:pt x="102133" y="96686"/>
                  </a:lnTo>
                  <a:lnTo>
                    <a:pt x="102133" y="122901"/>
                  </a:lnTo>
                  <a:lnTo>
                    <a:pt x="34045" y="122901"/>
                  </a:lnTo>
                  <a:lnTo>
                    <a:pt x="34045" y="225034"/>
                  </a:lnTo>
                  <a:lnTo>
                    <a:pt x="0" y="225034"/>
                  </a:lnTo>
                  <a:lnTo>
                    <a:pt x="0" y="0"/>
                  </a:lnTo>
                  <a:lnTo>
                    <a:pt x="105197" y="0"/>
                  </a:lnTo>
                  <a:lnTo>
                    <a:pt x="105197" y="26895"/>
                  </a:lnTo>
                  <a:close/>
                </a:path>
              </a:pathLst>
            </a:custGeom>
            <a:grpFill/>
            <a:ln w="33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pic>
        <p:nvPicPr>
          <p:cNvPr id="52" name="Afbeelding 52" descr="Afbeelding met persoon, binnen, man, dragen&#10;&#10;Beschrijving is gegenereerd met zeer hoge betrouwbaarheid">
            <a:extLst>
              <a:ext uri="{FF2B5EF4-FFF2-40B4-BE49-F238E27FC236}">
                <a16:creationId xmlns:a16="http://schemas.microsoft.com/office/drawing/2014/main" id="{775A142D-150E-4C33-AC1C-616B20AB22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5" r="13824" b="-17"/>
          <a:stretch/>
        </p:blipFill>
        <p:spPr>
          <a:xfrm>
            <a:off x="200" y="1373"/>
            <a:ext cx="6992862" cy="913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98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Universiteit van Twente">
      <a:dk1>
        <a:sysClr val="windowText" lastClr="000000"/>
      </a:dk1>
      <a:lt1>
        <a:sysClr val="window" lastClr="FFFFFF"/>
      </a:lt1>
      <a:dk2>
        <a:srgbClr val="513C40"/>
      </a:dk2>
      <a:lt2>
        <a:srgbClr val="FFFFFF"/>
      </a:lt2>
      <a:accent1>
        <a:srgbClr val="0094B3"/>
      </a:accent1>
      <a:accent2>
        <a:srgbClr val="822433"/>
      </a:accent2>
      <a:accent3>
        <a:srgbClr val="34B235"/>
      </a:accent3>
      <a:accent4>
        <a:srgbClr val="EC7A08"/>
      </a:accent4>
      <a:accent5>
        <a:srgbClr val="CF0072"/>
      </a:accent5>
      <a:accent6>
        <a:srgbClr val="4F2D7F"/>
      </a:accent6>
      <a:hlink>
        <a:srgbClr val="C60C30"/>
      </a:hlink>
      <a:folHlink>
        <a:srgbClr val="EBCAB8"/>
      </a:folHlink>
    </a:clrScheme>
    <a:fontScheme name="Universiteit van Twente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UT template-v2" id="{7089515B-2EBF-4452-9AA2-C5FF1D0A2208}" vid="{AE8E77C3-22BB-431D-9C73-6868C72BBF2C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UT template-v2</Template>
  <TotalTime>0</TotalTime>
  <Words>1149</Words>
  <Application>Microsoft Macintosh PowerPoint</Application>
  <PresentationFormat>Aangepast</PresentationFormat>
  <Paragraphs>155</Paragraphs>
  <Slides>24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29" baseType="lpstr">
      <vt:lpstr>Arial</vt:lpstr>
      <vt:lpstr>Arial Narrow</vt:lpstr>
      <vt:lpstr>Calibri</vt:lpstr>
      <vt:lpstr>Wingdings</vt:lpstr>
      <vt:lpstr>Kantoorthema</vt:lpstr>
      <vt:lpstr>PowerPoint-presentatie</vt:lpstr>
      <vt:lpstr>PowerPoint-presentatie</vt:lpstr>
      <vt:lpstr>SHAPING2030</vt:lpstr>
      <vt:lpstr>DEVELOPMENT PROCESS</vt:lpstr>
      <vt:lpstr>DEVELOPMENT OF  SHAPING2030: WHO?  Those involved, internally and externally: UT community, staff and students partners in the region and further afield.</vt:lpstr>
      <vt:lpstr>DEVELOPMENT OF  SHAPING2030: HOW?  </vt:lpstr>
      <vt:lpstr>SHAPING2030</vt:lpstr>
      <vt:lpstr>PowerPoint-presentatie</vt:lpstr>
      <vt:lpstr>SHAPING2030: MISSION </vt:lpstr>
      <vt:lpstr>SHAPING2030: MISSION</vt:lpstr>
      <vt:lpstr>SHAPING2030: VISION</vt:lpstr>
      <vt:lpstr>FAIR  Bridging social divides by designing technologies wisely together with society,  so that they add value to people’s lives.</vt:lpstr>
      <vt:lpstr>SUSTAINABLE  Education, research, innovation and organization based on ecological,  social and economic sustainability.</vt:lpstr>
      <vt:lpstr>DIGITAL  Contributing to meaningful and sustainable digital innovations that contribute to society's needs and apply these for the benefit of our own research and education.</vt:lpstr>
      <vt:lpstr>SHAPING2030: VISION ENTREPRENEURIAL - INCLUSIVE - OPEN MINDSET </vt:lpstr>
      <vt:lpstr>SHAPING2030: VISION ENTREPRENEURIAL - INCLUSIVE - OPEN MINDSET  </vt:lpstr>
      <vt:lpstr>SHAPING2030: VISION ENTREPRENEURIAL - INCLUSIVE - OPEN MINDSET </vt:lpstr>
      <vt:lpstr>STRATEGIC GOALS</vt:lpstr>
      <vt:lpstr>1. SHAPING SOCIETY </vt:lpstr>
      <vt:lpstr>2. SHAPING CONNECTIONS  </vt:lpstr>
      <vt:lpstr>3. SHAPING INDIVIDUALS</vt:lpstr>
      <vt:lpstr> REGIONAL IMPACT </vt:lpstr>
      <vt:lpstr>COME SHAPE THE FUTURE WITH US. UTWENTE.NL/SHAPING2030 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Corporate Presentatie UT_v1</dc:title>
  <dc:creator>Jerome Jacquot</dc:creator>
  <cp:lastModifiedBy>Nijland, L.V. (MC)</cp:lastModifiedBy>
  <cp:revision>168</cp:revision>
  <dcterms:created xsi:type="dcterms:W3CDTF">2019-10-15T21:40:37Z</dcterms:created>
  <dcterms:modified xsi:type="dcterms:W3CDTF">2020-02-06T13:52:46Z</dcterms:modified>
</cp:coreProperties>
</file>