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6.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8.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969" r:id="rId5"/>
    <p:sldMasterId id="2147483959" r:id="rId6"/>
    <p:sldMasterId id="2147483823" r:id="rId7"/>
    <p:sldMasterId id="2147483853" r:id="rId8"/>
    <p:sldMasterId id="2147483876" r:id="rId9"/>
    <p:sldMasterId id="2147483901" r:id="rId10"/>
    <p:sldMasterId id="2147483928" r:id="rId11"/>
    <p:sldMasterId id="2147483952" r:id="rId12"/>
  </p:sldMasterIdLst>
  <p:notesMasterIdLst>
    <p:notesMasterId r:id="rId41"/>
  </p:notesMasterIdLst>
  <p:handoutMasterIdLst>
    <p:handoutMasterId r:id="rId42"/>
  </p:handoutMasterIdLst>
  <p:sldIdLst>
    <p:sldId id="633" r:id="rId13"/>
    <p:sldId id="597" r:id="rId14"/>
    <p:sldId id="598" r:id="rId15"/>
    <p:sldId id="599" r:id="rId16"/>
    <p:sldId id="600" r:id="rId17"/>
    <p:sldId id="601" r:id="rId18"/>
    <p:sldId id="602" r:id="rId19"/>
    <p:sldId id="603" r:id="rId20"/>
    <p:sldId id="604" r:id="rId21"/>
    <p:sldId id="605" r:id="rId22"/>
    <p:sldId id="606" r:id="rId23"/>
    <p:sldId id="607" r:id="rId24"/>
    <p:sldId id="608" r:id="rId25"/>
    <p:sldId id="609" r:id="rId26"/>
    <p:sldId id="610" r:id="rId27"/>
    <p:sldId id="611" r:id="rId28"/>
    <p:sldId id="550" r:id="rId29"/>
    <p:sldId id="551" r:id="rId30"/>
    <p:sldId id="552" r:id="rId31"/>
    <p:sldId id="615" r:id="rId32"/>
    <p:sldId id="616" r:id="rId33"/>
    <p:sldId id="617" r:id="rId34"/>
    <p:sldId id="618" r:id="rId35"/>
    <p:sldId id="619" r:id="rId36"/>
    <p:sldId id="620" r:id="rId37"/>
    <p:sldId id="621" r:id="rId38"/>
    <p:sldId id="622" r:id="rId39"/>
    <p:sldId id="623" r:id="rId40"/>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1F20"/>
    <a:srgbClr val="1E2328"/>
    <a:srgbClr val="000000"/>
    <a:srgbClr val="59595B"/>
    <a:srgbClr val="F0F0F0"/>
    <a:srgbClr val="9395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645" autoAdjust="0"/>
    <p:restoredTop sz="96485" autoAdjust="0"/>
  </p:normalViewPr>
  <p:slideViewPr>
    <p:cSldViewPr snapToGrid="0">
      <p:cViewPr varScale="1">
        <p:scale>
          <a:sx n="103" d="100"/>
          <a:sy n="103" d="100"/>
        </p:scale>
        <p:origin x="114" y="72"/>
      </p:cViewPr>
      <p:guideLst/>
    </p:cSldViewPr>
  </p:slideViewPr>
  <p:outlineViewPr>
    <p:cViewPr>
      <p:scale>
        <a:sx n="33" d="100"/>
        <a:sy n="33" d="100"/>
      </p:scale>
      <p:origin x="0" y="-14148"/>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90" d="100"/>
          <a:sy n="90" d="100"/>
        </p:scale>
        <p:origin x="278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customXml" Target="../customXml/item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5928AB-FB45-41B6-B767-6E1FCD9592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D226F71-6231-44FB-B6F9-3F3800C9441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B8B7CBE-E149-4CA6-8DBA-76B57A442203}" type="datetimeFigureOut">
              <a:rPr lang="en-GB" smtClean="0"/>
              <a:t>13/06/2023</a:t>
            </a:fld>
            <a:endParaRPr lang="en-GB"/>
          </a:p>
        </p:txBody>
      </p:sp>
      <p:sp>
        <p:nvSpPr>
          <p:cNvPr id="4" name="Footer Placeholder 3">
            <a:extLst>
              <a:ext uri="{FF2B5EF4-FFF2-40B4-BE49-F238E27FC236}">
                <a16:creationId xmlns:a16="http://schemas.microsoft.com/office/drawing/2014/main" id="{6818812E-8804-4DAE-A81E-98036292BE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2876627-61FB-497E-81F6-FC5F7D1B835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187E6D-93D8-415D-8B98-2E560EE57356}" type="slidenum">
              <a:rPr lang="en-GB" smtClean="0"/>
              <a:t>‹#›</a:t>
            </a:fld>
            <a:endParaRPr lang="en-GB"/>
          </a:p>
        </p:txBody>
      </p:sp>
    </p:spTree>
    <p:extLst>
      <p:ext uri="{BB962C8B-B14F-4D97-AF65-F5344CB8AC3E}">
        <p14:creationId xmlns:p14="http://schemas.microsoft.com/office/powerpoint/2010/main" val="538939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76D6D1-7FB2-45E8-B273-A80E97A1EA94}" type="datetimeFigureOut">
              <a:rPr lang="en-NL" smtClean="0"/>
              <a:t>06/13/2023</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B2F331-159D-485C-8E1A-F390AB4F927B}" type="slidenum">
              <a:rPr lang="en-NL" smtClean="0"/>
              <a:t>‹#›</a:t>
            </a:fld>
            <a:endParaRPr lang="en-NL"/>
          </a:p>
        </p:txBody>
      </p:sp>
    </p:spTree>
    <p:extLst>
      <p:ext uri="{BB962C8B-B14F-4D97-AF65-F5344CB8AC3E}">
        <p14:creationId xmlns:p14="http://schemas.microsoft.com/office/powerpoint/2010/main" val="3915487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90495CE-4E9E-4687-896D-DD1C9E726AEA}" type="slidenum">
              <a:rPr lang="nl-NL" smtClean="0"/>
              <a:pPr>
                <a:defRPr/>
              </a:pPr>
              <a:t>1</a:t>
            </a:fld>
            <a:endParaRPr lang="nl-NL"/>
          </a:p>
        </p:txBody>
      </p:sp>
    </p:spTree>
    <p:extLst>
      <p:ext uri="{BB962C8B-B14F-4D97-AF65-F5344CB8AC3E}">
        <p14:creationId xmlns:p14="http://schemas.microsoft.com/office/powerpoint/2010/main" val="2937568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Master" Target="../slideMasters/slideMaster4.xml"/><Relationship Id="rId4" Type="http://schemas.openxmlformats.org/officeDocument/2006/relationships/image" Target="../media/image7.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g"/><Relationship Id="rId1" Type="http://schemas.openxmlformats.org/officeDocument/2006/relationships/slideMaster" Target="../slideMasters/slideMaster4.xml"/><Relationship Id="rId4" Type="http://schemas.openxmlformats.org/officeDocument/2006/relationships/image" Target="../media/image7.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Master" Target="../slideMasters/slideMaster5.xml"/><Relationship Id="rId4" Type="http://schemas.openxmlformats.org/officeDocument/2006/relationships/image" Target="../media/image5.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g"/><Relationship Id="rId1" Type="http://schemas.openxmlformats.org/officeDocument/2006/relationships/slideMaster" Target="../slideMasters/slideMaster5.xml"/><Relationship Id="rId4" Type="http://schemas.openxmlformats.org/officeDocument/2006/relationships/image" Target="../media/image7.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g"/><Relationship Id="rId1" Type="http://schemas.openxmlformats.org/officeDocument/2006/relationships/slideMaster" Target="../slideMasters/slideMaster5.xml"/><Relationship Id="rId4" Type="http://schemas.openxmlformats.org/officeDocument/2006/relationships/image" Target="../media/image7.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g"/><Relationship Id="rId1" Type="http://schemas.openxmlformats.org/officeDocument/2006/relationships/slideMaster" Target="../slideMasters/slideMaster6.xml"/><Relationship Id="rId4" Type="http://schemas.openxmlformats.org/officeDocument/2006/relationships/image" Target="../media/image5.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g"/><Relationship Id="rId1" Type="http://schemas.openxmlformats.org/officeDocument/2006/relationships/slideMaster" Target="../slideMasters/slideMaster6.xml"/><Relationship Id="rId4" Type="http://schemas.openxmlformats.org/officeDocument/2006/relationships/image" Target="../media/image7.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g"/><Relationship Id="rId1" Type="http://schemas.openxmlformats.org/officeDocument/2006/relationships/slideMaster" Target="../slideMasters/slideMaster6.xml"/><Relationship Id="rId4" Type="http://schemas.openxmlformats.org/officeDocument/2006/relationships/image" Target="../media/image7.sv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g"/><Relationship Id="rId1" Type="http://schemas.openxmlformats.org/officeDocument/2006/relationships/slideMaster" Target="../slideMasters/slideMaster7.xml"/><Relationship Id="rId4" Type="http://schemas.openxmlformats.org/officeDocument/2006/relationships/image" Target="../media/image5.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0.png"/></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g"/><Relationship Id="rId1" Type="http://schemas.openxmlformats.org/officeDocument/2006/relationships/slideMaster" Target="../slideMasters/slideMaster9.xml"/><Relationship Id="rId4" Type="http://schemas.openxmlformats.org/officeDocument/2006/relationships/image" Target="../media/image5.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g"/><Relationship Id="rId1" Type="http://schemas.openxmlformats.org/officeDocument/2006/relationships/slideMaster" Target="../slideMasters/slideMaster9.xml"/><Relationship Id="rId4" Type="http://schemas.openxmlformats.org/officeDocument/2006/relationships/image" Target="../media/image7.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jpg"/><Relationship Id="rId1" Type="http://schemas.openxmlformats.org/officeDocument/2006/relationships/slideMaster" Target="../slideMasters/slideMaster9.xml"/><Relationship Id="rId4" Type="http://schemas.openxmlformats.org/officeDocument/2006/relationships/image" Target="../media/image7.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hite with image full">
    <p:bg>
      <p:bgPr>
        <a:solidFill>
          <a:schemeClr val="bg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7B26CFC-DD8F-413E-8D8F-ECDE90506C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tx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3063513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5916C-A97B-7992-3C89-03AA9F6582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a:extLst>
              <a:ext uri="{FF2B5EF4-FFF2-40B4-BE49-F238E27FC236}">
                <a16:creationId xmlns:a16="http://schemas.microsoft.com/office/drawing/2014/main" id="{5686DA90-C918-8BED-0E0F-3C7174E3C5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E0AE79-8CB4-CB09-25D6-F39A8D73EAC1}"/>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E7BD0AB2-73BE-61A3-8740-09BDEEBE2698}"/>
              </a:ext>
            </a:extLst>
          </p:cNvPr>
          <p:cNvSpPr>
            <a:spLocks noGrp="1"/>
          </p:cNvSpPr>
          <p:nvPr>
            <p:ph type="ftr" sz="quarter" idx="11"/>
          </p:nvPr>
        </p:nvSpPr>
        <p:spPr/>
        <p:txBody>
          <a:bodyPr/>
          <a:lstStyle/>
          <a:p>
            <a:r>
              <a:rPr lang="nl-NL"/>
              <a:t>Test</a:t>
            </a:r>
          </a:p>
        </p:txBody>
      </p:sp>
      <p:sp>
        <p:nvSpPr>
          <p:cNvPr id="6" name="Slide Number Placeholder 5">
            <a:extLst>
              <a:ext uri="{FF2B5EF4-FFF2-40B4-BE49-F238E27FC236}">
                <a16:creationId xmlns:a16="http://schemas.microsoft.com/office/drawing/2014/main" id="{B4668C2C-13DF-615F-5607-A1C6AD2FE517}"/>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1145506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18130-B5B0-3848-D0E2-B5424DCBB709}"/>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AF0EFF30-1D2A-DD00-AD89-96E12889DB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a:extLst>
              <a:ext uri="{FF2B5EF4-FFF2-40B4-BE49-F238E27FC236}">
                <a16:creationId xmlns:a16="http://schemas.microsoft.com/office/drawing/2014/main" id="{60C61C28-B638-EE1D-9363-931EA51BB3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a:extLst>
              <a:ext uri="{FF2B5EF4-FFF2-40B4-BE49-F238E27FC236}">
                <a16:creationId xmlns:a16="http://schemas.microsoft.com/office/drawing/2014/main" id="{225A0F36-6B19-6BF6-69F1-CF7CCBB66402}"/>
              </a:ext>
            </a:extLst>
          </p:cNvPr>
          <p:cNvSpPr>
            <a:spLocks noGrp="1"/>
          </p:cNvSpPr>
          <p:nvPr>
            <p:ph type="dt" sz="half" idx="10"/>
          </p:nvPr>
        </p:nvSpPr>
        <p:spPr/>
        <p:txBody>
          <a:bodyPr/>
          <a:lstStyle/>
          <a:p>
            <a:endParaRPr lang="nl-NL"/>
          </a:p>
        </p:txBody>
      </p:sp>
      <p:sp>
        <p:nvSpPr>
          <p:cNvPr id="6" name="Footer Placeholder 5">
            <a:extLst>
              <a:ext uri="{FF2B5EF4-FFF2-40B4-BE49-F238E27FC236}">
                <a16:creationId xmlns:a16="http://schemas.microsoft.com/office/drawing/2014/main" id="{595BC084-6B14-5623-713D-208CEF0F9707}"/>
              </a:ext>
            </a:extLst>
          </p:cNvPr>
          <p:cNvSpPr>
            <a:spLocks noGrp="1"/>
          </p:cNvSpPr>
          <p:nvPr>
            <p:ph type="ftr" sz="quarter" idx="11"/>
          </p:nvPr>
        </p:nvSpPr>
        <p:spPr/>
        <p:txBody>
          <a:bodyPr/>
          <a:lstStyle/>
          <a:p>
            <a:r>
              <a:rPr lang="nl-NL"/>
              <a:t>Test</a:t>
            </a:r>
          </a:p>
        </p:txBody>
      </p:sp>
      <p:sp>
        <p:nvSpPr>
          <p:cNvPr id="7" name="Slide Number Placeholder 6">
            <a:extLst>
              <a:ext uri="{FF2B5EF4-FFF2-40B4-BE49-F238E27FC236}">
                <a16:creationId xmlns:a16="http://schemas.microsoft.com/office/drawing/2014/main" id="{6E142587-E164-BACF-5E69-CA9CF52B0D99}"/>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38025281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2D6ED-0169-56F4-B440-7160D50BFC8D}"/>
              </a:ext>
            </a:extLst>
          </p:cNvPr>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a:extLst>
              <a:ext uri="{FF2B5EF4-FFF2-40B4-BE49-F238E27FC236}">
                <a16:creationId xmlns:a16="http://schemas.microsoft.com/office/drawing/2014/main" id="{46A138CD-730D-C3D6-13FF-F2255F9E2F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A1635D-BCB7-9117-3223-9C9A930FC8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a:extLst>
              <a:ext uri="{FF2B5EF4-FFF2-40B4-BE49-F238E27FC236}">
                <a16:creationId xmlns:a16="http://schemas.microsoft.com/office/drawing/2014/main" id="{8B45CFFA-DE66-AC24-CD62-6FF437D215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6F654B-5E76-B8C3-1A22-618FACBCF2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a:extLst>
              <a:ext uri="{FF2B5EF4-FFF2-40B4-BE49-F238E27FC236}">
                <a16:creationId xmlns:a16="http://schemas.microsoft.com/office/drawing/2014/main" id="{165B4FF7-83AE-7899-37A3-416FE91823EC}"/>
              </a:ext>
            </a:extLst>
          </p:cNvPr>
          <p:cNvSpPr>
            <a:spLocks noGrp="1"/>
          </p:cNvSpPr>
          <p:nvPr>
            <p:ph type="dt" sz="half" idx="10"/>
          </p:nvPr>
        </p:nvSpPr>
        <p:spPr/>
        <p:txBody>
          <a:bodyPr/>
          <a:lstStyle/>
          <a:p>
            <a:endParaRPr lang="nl-NL"/>
          </a:p>
        </p:txBody>
      </p:sp>
      <p:sp>
        <p:nvSpPr>
          <p:cNvPr id="8" name="Footer Placeholder 7">
            <a:extLst>
              <a:ext uri="{FF2B5EF4-FFF2-40B4-BE49-F238E27FC236}">
                <a16:creationId xmlns:a16="http://schemas.microsoft.com/office/drawing/2014/main" id="{E59F6A78-BE2B-7B6B-851A-58A7E3434472}"/>
              </a:ext>
            </a:extLst>
          </p:cNvPr>
          <p:cNvSpPr>
            <a:spLocks noGrp="1"/>
          </p:cNvSpPr>
          <p:nvPr>
            <p:ph type="ftr" sz="quarter" idx="11"/>
          </p:nvPr>
        </p:nvSpPr>
        <p:spPr/>
        <p:txBody>
          <a:bodyPr/>
          <a:lstStyle/>
          <a:p>
            <a:r>
              <a:rPr lang="nl-NL"/>
              <a:t>Test</a:t>
            </a:r>
          </a:p>
        </p:txBody>
      </p:sp>
      <p:sp>
        <p:nvSpPr>
          <p:cNvPr id="9" name="Slide Number Placeholder 8">
            <a:extLst>
              <a:ext uri="{FF2B5EF4-FFF2-40B4-BE49-F238E27FC236}">
                <a16:creationId xmlns:a16="http://schemas.microsoft.com/office/drawing/2014/main" id="{7AD19A36-6A80-98AD-CD6F-BFA7481F6818}"/>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4183910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FEF74-B556-A68B-8245-A97476E30F21}"/>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7481B0B7-9BD7-DF48-0A59-2E6B7298EF19}"/>
              </a:ext>
            </a:extLst>
          </p:cNvPr>
          <p:cNvSpPr>
            <a:spLocks noGrp="1"/>
          </p:cNvSpPr>
          <p:nvPr>
            <p:ph type="dt" sz="half" idx="10"/>
          </p:nvPr>
        </p:nvSpPr>
        <p:spPr/>
        <p:txBody>
          <a:bodyPr/>
          <a:lstStyle/>
          <a:p>
            <a:endParaRPr lang="nl-NL"/>
          </a:p>
        </p:txBody>
      </p:sp>
      <p:sp>
        <p:nvSpPr>
          <p:cNvPr id="4" name="Footer Placeholder 3">
            <a:extLst>
              <a:ext uri="{FF2B5EF4-FFF2-40B4-BE49-F238E27FC236}">
                <a16:creationId xmlns:a16="http://schemas.microsoft.com/office/drawing/2014/main" id="{A4E6A037-1FB0-E406-9765-25F299125891}"/>
              </a:ext>
            </a:extLst>
          </p:cNvPr>
          <p:cNvSpPr>
            <a:spLocks noGrp="1"/>
          </p:cNvSpPr>
          <p:nvPr>
            <p:ph type="ftr" sz="quarter" idx="11"/>
          </p:nvPr>
        </p:nvSpPr>
        <p:spPr/>
        <p:txBody>
          <a:bodyPr/>
          <a:lstStyle/>
          <a:p>
            <a:r>
              <a:rPr lang="nl-NL"/>
              <a:t>Test</a:t>
            </a:r>
          </a:p>
        </p:txBody>
      </p:sp>
      <p:sp>
        <p:nvSpPr>
          <p:cNvPr id="5" name="Slide Number Placeholder 4">
            <a:extLst>
              <a:ext uri="{FF2B5EF4-FFF2-40B4-BE49-F238E27FC236}">
                <a16:creationId xmlns:a16="http://schemas.microsoft.com/office/drawing/2014/main" id="{890337E8-18E9-6C2B-CFE9-F528120DE779}"/>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1114659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761EC4-F3E2-2733-5082-D61F5260A792}"/>
              </a:ext>
            </a:extLst>
          </p:cNvPr>
          <p:cNvSpPr>
            <a:spLocks noGrp="1"/>
          </p:cNvSpPr>
          <p:nvPr>
            <p:ph type="dt" sz="half" idx="10"/>
          </p:nvPr>
        </p:nvSpPr>
        <p:spPr/>
        <p:txBody>
          <a:bodyPr/>
          <a:lstStyle/>
          <a:p>
            <a:endParaRPr lang="nl-NL"/>
          </a:p>
        </p:txBody>
      </p:sp>
      <p:sp>
        <p:nvSpPr>
          <p:cNvPr id="3" name="Footer Placeholder 2">
            <a:extLst>
              <a:ext uri="{FF2B5EF4-FFF2-40B4-BE49-F238E27FC236}">
                <a16:creationId xmlns:a16="http://schemas.microsoft.com/office/drawing/2014/main" id="{B018D065-93AE-E3AE-F0A6-634051564FC8}"/>
              </a:ext>
            </a:extLst>
          </p:cNvPr>
          <p:cNvSpPr>
            <a:spLocks noGrp="1"/>
          </p:cNvSpPr>
          <p:nvPr>
            <p:ph type="ftr" sz="quarter" idx="11"/>
          </p:nvPr>
        </p:nvSpPr>
        <p:spPr/>
        <p:txBody>
          <a:bodyPr/>
          <a:lstStyle/>
          <a:p>
            <a:r>
              <a:rPr lang="nl-NL"/>
              <a:t>Test</a:t>
            </a:r>
          </a:p>
        </p:txBody>
      </p:sp>
      <p:sp>
        <p:nvSpPr>
          <p:cNvPr id="4" name="Slide Number Placeholder 3">
            <a:extLst>
              <a:ext uri="{FF2B5EF4-FFF2-40B4-BE49-F238E27FC236}">
                <a16:creationId xmlns:a16="http://schemas.microsoft.com/office/drawing/2014/main" id="{28BCA51C-58FD-BBAB-1E3B-FE6A6EF882EF}"/>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1384810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684A1-9DCE-2FE8-AA90-8F7E6019F3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a:extLst>
              <a:ext uri="{FF2B5EF4-FFF2-40B4-BE49-F238E27FC236}">
                <a16:creationId xmlns:a16="http://schemas.microsoft.com/office/drawing/2014/main" id="{F733EF1D-D25F-DF5A-D8A6-4F6B3F56D2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a:extLst>
              <a:ext uri="{FF2B5EF4-FFF2-40B4-BE49-F238E27FC236}">
                <a16:creationId xmlns:a16="http://schemas.microsoft.com/office/drawing/2014/main" id="{DF16EDAF-00AE-144F-478D-44F514DC2F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AD9710-3D37-2C60-C691-985593AEDCCC}"/>
              </a:ext>
            </a:extLst>
          </p:cNvPr>
          <p:cNvSpPr>
            <a:spLocks noGrp="1"/>
          </p:cNvSpPr>
          <p:nvPr>
            <p:ph type="dt" sz="half" idx="10"/>
          </p:nvPr>
        </p:nvSpPr>
        <p:spPr/>
        <p:txBody>
          <a:bodyPr/>
          <a:lstStyle/>
          <a:p>
            <a:endParaRPr lang="nl-NL"/>
          </a:p>
        </p:txBody>
      </p:sp>
      <p:sp>
        <p:nvSpPr>
          <p:cNvPr id="6" name="Footer Placeholder 5">
            <a:extLst>
              <a:ext uri="{FF2B5EF4-FFF2-40B4-BE49-F238E27FC236}">
                <a16:creationId xmlns:a16="http://schemas.microsoft.com/office/drawing/2014/main" id="{62856F68-7476-F93A-C11E-927B35026291}"/>
              </a:ext>
            </a:extLst>
          </p:cNvPr>
          <p:cNvSpPr>
            <a:spLocks noGrp="1"/>
          </p:cNvSpPr>
          <p:nvPr>
            <p:ph type="ftr" sz="quarter" idx="11"/>
          </p:nvPr>
        </p:nvSpPr>
        <p:spPr/>
        <p:txBody>
          <a:bodyPr/>
          <a:lstStyle/>
          <a:p>
            <a:r>
              <a:rPr lang="nl-NL"/>
              <a:t>Test</a:t>
            </a:r>
          </a:p>
        </p:txBody>
      </p:sp>
      <p:sp>
        <p:nvSpPr>
          <p:cNvPr id="7" name="Slide Number Placeholder 6">
            <a:extLst>
              <a:ext uri="{FF2B5EF4-FFF2-40B4-BE49-F238E27FC236}">
                <a16:creationId xmlns:a16="http://schemas.microsoft.com/office/drawing/2014/main" id="{417F1726-AFF9-84ED-7404-E71A28C3BE20}"/>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180315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B1ACF-32D4-E506-506F-39E7D33479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a:extLst>
              <a:ext uri="{FF2B5EF4-FFF2-40B4-BE49-F238E27FC236}">
                <a16:creationId xmlns:a16="http://schemas.microsoft.com/office/drawing/2014/main" id="{372E6A21-6D9E-D2AA-D4B2-20C797630A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a:extLst>
              <a:ext uri="{FF2B5EF4-FFF2-40B4-BE49-F238E27FC236}">
                <a16:creationId xmlns:a16="http://schemas.microsoft.com/office/drawing/2014/main" id="{D4844334-E23B-B36D-FAA7-8141120B2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01B3BA-A4CE-D497-2AA5-3B59BD195533}"/>
              </a:ext>
            </a:extLst>
          </p:cNvPr>
          <p:cNvSpPr>
            <a:spLocks noGrp="1"/>
          </p:cNvSpPr>
          <p:nvPr>
            <p:ph type="dt" sz="half" idx="10"/>
          </p:nvPr>
        </p:nvSpPr>
        <p:spPr/>
        <p:txBody>
          <a:bodyPr/>
          <a:lstStyle/>
          <a:p>
            <a:endParaRPr lang="nl-NL"/>
          </a:p>
        </p:txBody>
      </p:sp>
      <p:sp>
        <p:nvSpPr>
          <p:cNvPr id="6" name="Footer Placeholder 5">
            <a:extLst>
              <a:ext uri="{FF2B5EF4-FFF2-40B4-BE49-F238E27FC236}">
                <a16:creationId xmlns:a16="http://schemas.microsoft.com/office/drawing/2014/main" id="{6468ED91-90DB-BF99-B13E-17ACD6DBB633}"/>
              </a:ext>
            </a:extLst>
          </p:cNvPr>
          <p:cNvSpPr>
            <a:spLocks noGrp="1"/>
          </p:cNvSpPr>
          <p:nvPr>
            <p:ph type="ftr" sz="quarter" idx="11"/>
          </p:nvPr>
        </p:nvSpPr>
        <p:spPr/>
        <p:txBody>
          <a:bodyPr/>
          <a:lstStyle/>
          <a:p>
            <a:r>
              <a:rPr lang="nl-NL"/>
              <a:t>Test</a:t>
            </a:r>
          </a:p>
        </p:txBody>
      </p:sp>
      <p:sp>
        <p:nvSpPr>
          <p:cNvPr id="7" name="Slide Number Placeholder 6">
            <a:extLst>
              <a:ext uri="{FF2B5EF4-FFF2-40B4-BE49-F238E27FC236}">
                <a16:creationId xmlns:a16="http://schemas.microsoft.com/office/drawing/2014/main" id="{B31EADFC-16FD-0194-7404-648A3AD23B5B}"/>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4238383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988BE-3DFF-FA4E-08B3-B93921685868}"/>
              </a:ext>
            </a:extLst>
          </p:cNvPr>
          <p:cNvSpPr>
            <a:spLocks noGrp="1"/>
          </p:cNvSpPr>
          <p:nvPr>
            <p:ph type="title"/>
          </p:nvPr>
        </p:nvSpPr>
        <p:spPr/>
        <p:txBody>
          <a:bodyPr/>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BB534DB6-C915-B81B-1160-3699C9CE4F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64021F95-4A29-4A8B-BADF-FF7CEE869591}"/>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5A7A20D2-2B8C-0567-FE40-F0D8EC2F6DBC}"/>
              </a:ext>
            </a:extLst>
          </p:cNvPr>
          <p:cNvSpPr>
            <a:spLocks noGrp="1"/>
          </p:cNvSpPr>
          <p:nvPr>
            <p:ph type="ftr" sz="quarter" idx="11"/>
          </p:nvPr>
        </p:nvSpPr>
        <p:spPr/>
        <p:txBody>
          <a:bodyPr/>
          <a:lstStyle/>
          <a:p>
            <a:r>
              <a:rPr lang="nl-NL"/>
              <a:t>Test</a:t>
            </a:r>
          </a:p>
        </p:txBody>
      </p:sp>
      <p:sp>
        <p:nvSpPr>
          <p:cNvPr id="6" name="Slide Number Placeholder 5">
            <a:extLst>
              <a:ext uri="{FF2B5EF4-FFF2-40B4-BE49-F238E27FC236}">
                <a16:creationId xmlns:a16="http://schemas.microsoft.com/office/drawing/2014/main" id="{F0463816-C7E1-E99C-E15E-65E3379C44C6}"/>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185556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6B25EC-E700-BE61-553B-2B87EE50352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23586018-9AD7-EC81-9D5A-0084DCF40A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6467B40B-396A-81BC-3B7D-BA4329022601}"/>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4890F39D-F33E-A7E8-D20D-F51C7436692C}"/>
              </a:ext>
            </a:extLst>
          </p:cNvPr>
          <p:cNvSpPr>
            <a:spLocks noGrp="1"/>
          </p:cNvSpPr>
          <p:nvPr>
            <p:ph type="ftr" sz="quarter" idx="11"/>
          </p:nvPr>
        </p:nvSpPr>
        <p:spPr/>
        <p:txBody>
          <a:bodyPr/>
          <a:lstStyle/>
          <a:p>
            <a:r>
              <a:rPr lang="nl-NL"/>
              <a:t>Test</a:t>
            </a:r>
          </a:p>
        </p:txBody>
      </p:sp>
      <p:sp>
        <p:nvSpPr>
          <p:cNvPr id="6" name="Slide Number Placeholder 5">
            <a:extLst>
              <a:ext uri="{FF2B5EF4-FFF2-40B4-BE49-F238E27FC236}">
                <a16:creationId xmlns:a16="http://schemas.microsoft.com/office/drawing/2014/main" id="{EAFEC6B5-A8A0-EF50-E1A9-B60EBEF3311C}"/>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18383242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white #1">
    <p:spTree>
      <p:nvGrpSpPr>
        <p:cNvPr id="1" name=""/>
        <p:cNvGrpSpPr/>
        <p:nvPr/>
      </p:nvGrpSpPr>
      <p:grpSpPr>
        <a:xfrm>
          <a:off x="0" y="0"/>
          <a:ext cx="0" cy="0"/>
          <a:chOff x="0" y="0"/>
          <a:chExt cx="0" cy="0"/>
        </a:xfrm>
      </p:grpSpPr>
      <p:pic>
        <p:nvPicPr>
          <p:cNvPr id="7" name="UniversumWit slow loop_1">
            <a:hlinkClick r:id="" action="ppaction://media"/>
            <a:extLst>
              <a:ext uri="{FF2B5EF4-FFF2-40B4-BE49-F238E27FC236}">
                <a16:creationId xmlns:a16="http://schemas.microsoft.com/office/drawing/2014/main" id="{AA9D2689-F75B-4671-9C00-8B69E030B31B}"/>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lvl1pPr>
          </a:lstStyle>
          <a:p>
            <a:r>
              <a:rPr lang="en-US" dirty="0"/>
              <a:t>Click to edit Master </a:t>
            </a:r>
            <a:r>
              <a:rPr lang="en-US"/>
              <a:t>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a:t>
            </a:r>
            <a:r>
              <a:rPr lang="en-US"/>
              <a:t>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sz="100"/>
            </a:lvl1pPr>
          </a:lstStyle>
          <a:p>
            <a:pPr lvl="0"/>
            <a:r>
              <a:rPr lang="en-US"/>
              <a:t>.</a:t>
            </a:r>
            <a:endParaRPr lang="en-US" dirty="0"/>
          </a:p>
        </p:txBody>
      </p:sp>
      <p:sp>
        <p:nvSpPr>
          <p:cNvPr id="10" name="Tekstvak 9">
            <a:extLst>
              <a:ext uri="{FF2B5EF4-FFF2-40B4-BE49-F238E27FC236}">
                <a16:creationId xmlns:a16="http://schemas.microsoft.com/office/drawing/2014/main" id="{29D88BB8-CE53-491C-9B2E-2409CEEC8A3F}"/>
              </a:ext>
            </a:extLst>
          </p:cNvPr>
          <p:cNvSpPr txBox="1"/>
          <p:nvPr userDrawn="1"/>
        </p:nvSpPr>
        <p:spPr>
          <a:xfrm>
            <a:off x="762545" y="-450332"/>
            <a:ext cx="1375698" cy="369332"/>
          </a:xfrm>
          <a:prstGeom prst="rect">
            <a:avLst/>
          </a:prstGeom>
          <a:solidFill>
            <a:schemeClr val="accent2"/>
          </a:solidFill>
        </p:spPr>
        <p:txBody>
          <a:bodyPr wrap="none" rtlCol="0">
            <a:spAutoFit/>
          </a:bodyPr>
          <a:lstStyle/>
          <a:p>
            <a:r>
              <a:rPr lang="en-US" cap="all" baseline="0" dirty="0"/>
              <a:t>Video slide</a:t>
            </a:r>
          </a:p>
        </p:txBody>
      </p:sp>
    </p:spTree>
    <p:extLst>
      <p:ext uri="{BB962C8B-B14F-4D97-AF65-F5344CB8AC3E}">
        <p14:creationId xmlns:p14="http://schemas.microsoft.com/office/powerpoint/2010/main" val="308938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full image">
    <p:bg>
      <p:bgPr>
        <a:solidFill>
          <a:schemeClr val="accent5"/>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0" y="0"/>
            <a:ext cx="12192000" cy="6858000"/>
          </a:xfrm>
          <a:noFill/>
        </p:spPr>
        <p:txBody>
          <a:bodyPr tIns="72000"/>
          <a:lstStyle>
            <a:lvl1pPr marL="0" indent="0" algn="ctr">
              <a:buNone/>
              <a:defRPr>
                <a:solidFill>
                  <a:schemeClr val="tx2"/>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42146562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itle Slide black #1">
    <p:bg>
      <p:bgPr>
        <a:solidFill>
          <a:srgbClr val="000000"/>
        </a:solidFill>
        <a:effectLst/>
      </p:bgPr>
    </p:bg>
    <p:spTree>
      <p:nvGrpSpPr>
        <p:cNvPr id="1" name=""/>
        <p:cNvGrpSpPr/>
        <p:nvPr/>
      </p:nvGrpSpPr>
      <p:grpSpPr>
        <a:xfrm>
          <a:off x="0" y="0"/>
          <a:ext cx="0" cy="0"/>
          <a:chOff x="0" y="0"/>
          <a:chExt cx="0" cy="0"/>
        </a:xfrm>
      </p:grpSpPr>
      <p:pic>
        <p:nvPicPr>
          <p:cNvPr id="8" name="UniversumZwart slow loop">
            <a:hlinkClick r:id="" action="ppaction://media"/>
            <a:extLst>
              <a:ext uri="{FF2B5EF4-FFF2-40B4-BE49-F238E27FC236}">
                <a16:creationId xmlns:a16="http://schemas.microsoft.com/office/drawing/2014/main" id="{A5B4BBAE-2630-47FC-B95C-5BE3F173186C}"/>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7533892"/>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dirty="0"/>
              <a:t>Click to edit Master </a:t>
            </a:r>
            <a:r>
              <a:rPr lang="en-US"/>
              <a:t>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a:t>
            </a:r>
            <a:r>
              <a:rPr lang="en-US"/>
              <a:t>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sz="100"/>
            </a:lvl1pPr>
          </a:lstStyle>
          <a:p>
            <a:pPr lvl="0"/>
            <a:r>
              <a:rPr lang="en-US"/>
              <a:t>.</a:t>
            </a:r>
            <a:endParaRPr lang="en-US" dirty="0"/>
          </a:p>
        </p:txBody>
      </p:sp>
      <p:sp>
        <p:nvSpPr>
          <p:cNvPr id="10" name="Tekstvak 9">
            <a:extLst>
              <a:ext uri="{FF2B5EF4-FFF2-40B4-BE49-F238E27FC236}">
                <a16:creationId xmlns:a16="http://schemas.microsoft.com/office/drawing/2014/main" id="{167B42C4-430F-4C9B-A8A9-98F854EBC82D}"/>
              </a:ext>
            </a:extLst>
          </p:cNvPr>
          <p:cNvSpPr txBox="1"/>
          <p:nvPr userDrawn="1"/>
        </p:nvSpPr>
        <p:spPr>
          <a:xfrm>
            <a:off x="762545" y="-450332"/>
            <a:ext cx="1375698" cy="369332"/>
          </a:xfrm>
          <a:prstGeom prst="rect">
            <a:avLst/>
          </a:prstGeom>
          <a:solidFill>
            <a:schemeClr val="accent2"/>
          </a:solidFill>
        </p:spPr>
        <p:txBody>
          <a:bodyPr wrap="none" rtlCol="0">
            <a:spAutoFit/>
          </a:bodyPr>
          <a:lstStyle/>
          <a:p>
            <a:r>
              <a:rPr lang="en-US" cap="all" baseline="0" dirty="0"/>
              <a:t>Video slide</a:t>
            </a:r>
          </a:p>
        </p:txBody>
      </p:sp>
    </p:spTree>
    <p:extLst>
      <p:ext uri="{BB962C8B-B14F-4D97-AF65-F5344CB8AC3E}">
        <p14:creationId xmlns:p14="http://schemas.microsoft.com/office/powerpoint/2010/main" val="35315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black #2">
    <p:bg>
      <p:bgPr>
        <a:solidFill>
          <a:schemeClr val="bg1"/>
        </a:solidFill>
        <a:effectLst/>
      </p:bgPr>
    </p:bg>
    <p:spTree>
      <p:nvGrpSpPr>
        <p:cNvPr id="1" name=""/>
        <p:cNvGrpSpPr/>
        <p:nvPr/>
      </p:nvGrpSpPr>
      <p:grpSpPr>
        <a:xfrm>
          <a:off x="0" y="0"/>
          <a:ext cx="0" cy="0"/>
          <a:chOff x="0" y="0"/>
          <a:chExt cx="0" cy="0"/>
        </a:xfrm>
      </p:grpSpPr>
      <p:pic>
        <p:nvPicPr>
          <p:cNvPr id="14" name="Picture 13">
            <a:hlinkClick r:id="" action="ppaction://media"/>
            <a:extLst>
              <a:ext uri="{FF2B5EF4-FFF2-40B4-BE49-F238E27FC236}">
                <a16:creationId xmlns:a16="http://schemas.microsoft.com/office/drawing/2014/main" id="{D8CD8FD4-42F5-4228-BBAC-B5B0238F0E2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rcRect r="47608"/>
          <a:stretch>
            <a:fillRect/>
          </a:stretch>
        </p:blipFill>
        <p:spPr>
          <a:xfrm>
            <a:off x="6378001" y="0"/>
            <a:ext cx="5814581" cy="6858000"/>
          </a:xfrm>
          <a:custGeom>
            <a:avLst/>
            <a:gdLst>
              <a:gd name="connsiteX0" fmla="*/ 0 w 5814581"/>
              <a:gd name="connsiteY0" fmla="*/ 0 h 6858000"/>
              <a:gd name="connsiteX1" fmla="*/ 5814581 w 5814581"/>
              <a:gd name="connsiteY1" fmla="*/ 0 h 6858000"/>
              <a:gd name="connsiteX2" fmla="*/ 5814581 w 5814581"/>
              <a:gd name="connsiteY2" fmla="*/ 6858000 h 6858000"/>
              <a:gd name="connsiteX3" fmla="*/ 0 w 58145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814581" h="6858000">
                <a:moveTo>
                  <a:pt x="0" y="0"/>
                </a:moveTo>
                <a:lnTo>
                  <a:pt x="5814581" y="0"/>
                </a:lnTo>
                <a:lnTo>
                  <a:pt x="5814581" y="6858000"/>
                </a:lnTo>
                <a:lnTo>
                  <a:pt x="0" y="6858000"/>
                </a:lnTo>
                <a:close/>
              </a:path>
            </a:pathLst>
          </a:cu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tx1"/>
                </a:solidFill>
              </a:defRPr>
            </a:lvl1pPr>
          </a:lstStyle>
          <a:p>
            <a:r>
              <a:rPr lang="en-US" dirty="0"/>
              <a:t>Click to edit Master </a:t>
            </a:r>
            <a:r>
              <a:rPr lang="en-US"/>
              <a:t>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a:t>
            </a:r>
            <a:r>
              <a:rPr lang="en-US"/>
              <a:t>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tx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sz="100"/>
            </a:lvl1pPr>
          </a:lstStyle>
          <a:p>
            <a:pPr lvl="0"/>
            <a:r>
              <a:rPr lang="en-US"/>
              <a:t>.</a:t>
            </a:r>
            <a:endParaRPr lang="en-US" dirty="0"/>
          </a:p>
        </p:txBody>
      </p:sp>
      <p:sp>
        <p:nvSpPr>
          <p:cNvPr id="10" name="Tekstvak 9">
            <a:extLst>
              <a:ext uri="{FF2B5EF4-FFF2-40B4-BE49-F238E27FC236}">
                <a16:creationId xmlns:a16="http://schemas.microsoft.com/office/drawing/2014/main" id="{B7A8D25C-0FAC-4D82-AB1C-939EFBD51801}"/>
              </a:ext>
            </a:extLst>
          </p:cNvPr>
          <p:cNvSpPr txBox="1"/>
          <p:nvPr userDrawn="1"/>
        </p:nvSpPr>
        <p:spPr>
          <a:xfrm>
            <a:off x="762545" y="-450332"/>
            <a:ext cx="1375698" cy="369332"/>
          </a:xfrm>
          <a:prstGeom prst="rect">
            <a:avLst/>
          </a:prstGeom>
          <a:solidFill>
            <a:schemeClr val="accent2"/>
          </a:solidFill>
        </p:spPr>
        <p:txBody>
          <a:bodyPr wrap="none" rtlCol="0">
            <a:spAutoFit/>
          </a:bodyPr>
          <a:lstStyle/>
          <a:p>
            <a:r>
              <a:rPr lang="en-US" cap="all" baseline="0" dirty="0"/>
              <a:t>Video slide</a:t>
            </a:r>
          </a:p>
        </p:txBody>
      </p:sp>
    </p:spTree>
    <p:extLst>
      <p:ext uri="{BB962C8B-B14F-4D97-AF65-F5344CB8AC3E}">
        <p14:creationId xmlns:p14="http://schemas.microsoft.com/office/powerpoint/2010/main" val="32850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remove"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white #2">
    <p:bg>
      <p:bgPr>
        <a:solidFill>
          <a:srgbClr val="000000"/>
        </a:solidFill>
        <a:effectLst/>
      </p:bgPr>
    </p:bg>
    <p:spTree>
      <p:nvGrpSpPr>
        <p:cNvPr id="1" name=""/>
        <p:cNvGrpSpPr/>
        <p:nvPr/>
      </p:nvGrpSpPr>
      <p:grpSpPr>
        <a:xfrm>
          <a:off x="0" y="0"/>
          <a:ext cx="0" cy="0"/>
          <a:chOff x="0" y="0"/>
          <a:chExt cx="0" cy="0"/>
        </a:xfrm>
      </p:grpSpPr>
      <p:pic>
        <p:nvPicPr>
          <p:cNvPr id="15" name="Picture 14">
            <a:hlinkClick r:id="" action="ppaction://media"/>
            <a:extLst>
              <a:ext uri="{FF2B5EF4-FFF2-40B4-BE49-F238E27FC236}">
                <a16:creationId xmlns:a16="http://schemas.microsoft.com/office/drawing/2014/main" id="{0238D2A0-DB3C-4C7B-BFFC-C9389AD6D13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rcRect r="52281"/>
          <a:stretch>
            <a:fillRect/>
          </a:stretch>
        </p:blipFill>
        <p:spPr>
          <a:xfrm>
            <a:off x="6374054" y="0"/>
            <a:ext cx="5817946" cy="6858000"/>
          </a:xfrm>
          <a:custGeom>
            <a:avLst/>
            <a:gdLst>
              <a:gd name="connsiteX0" fmla="*/ 0 w 5817946"/>
              <a:gd name="connsiteY0" fmla="*/ 0 h 6858000"/>
              <a:gd name="connsiteX1" fmla="*/ 5817946 w 5817946"/>
              <a:gd name="connsiteY1" fmla="*/ 0 h 6858000"/>
              <a:gd name="connsiteX2" fmla="*/ 5817946 w 5817946"/>
              <a:gd name="connsiteY2" fmla="*/ 6858000 h 6858000"/>
              <a:gd name="connsiteX3" fmla="*/ 0 w 581794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817946" h="6858000">
                <a:moveTo>
                  <a:pt x="0" y="0"/>
                </a:moveTo>
                <a:lnTo>
                  <a:pt x="5817946" y="0"/>
                </a:lnTo>
                <a:lnTo>
                  <a:pt x="5817946" y="6858000"/>
                </a:lnTo>
                <a:lnTo>
                  <a:pt x="0" y="6858000"/>
                </a:lnTo>
                <a:close/>
              </a:path>
            </a:pathLst>
          </a:cu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dirty="0"/>
              <a:t>Click to edit Master </a:t>
            </a:r>
            <a:r>
              <a:rPr lang="en-US"/>
              <a:t>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a:t>
            </a:r>
            <a:r>
              <a:rPr lang="en-US"/>
              <a:t>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sz="100"/>
            </a:lvl1pPr>
          </a:lstStyle>
          <a:p>
            <a:pPr lvl="0"/>
            <a:r>
              <a:rPr lang="en-US"/>
              <a:t>.</a:t>
            </a:r>
            <a:endParaRPr lang="en-US" dirty="0"/>
          </a:p>
        </p:txBody>
      </p:sp>
      <p:sp>
        <p:nvSpPr>
          <p:cNvPr id="10" name="Tekstvak 9">
            <a:extLst>
              <a:ext uri="{FF2B5EF4-FFF2-40B4-BE49-F238E27FC236}">
                <a16:creationId xmlns:a16="http://schemas.microsoft.com/office/drawing/2014/main" id="{596F6254-901B-4F80-B3ED-3890E0D82CFB}"/>
              </a:ext>
            </a:extLst>
          </p:cNvPr>
          <p:cNvSpPr txBox="1"/>
          <p:nvPr userDrawn="1"/>
        </p:nvSpPr>
        <p:spPr>
          <a:xfrm>
            <a:off x="762545" y="-450332"/>
            <a:ext cx="1375698" cy="369332"/>
          </a:xfrm>
          <a:prstGeom prst="rect">
            <a:avLst/>
          </a:prstGeom>
          <a:solidFill>
            <a:schemeClr val="accent2"/>
          </a:solidFill>
        </p:spPr>
        <p:txBody>
          <a:bodyPr wrap="none" rtlCol="0">
            <a:spAutoFit/>
          </a:bodyPr>
          <a:lstStyle/>
          <a:p>
            <a:r>
              <a:rPr lang="en-US" cap="all" baseline="0" dirty="0"/>
              <a:t>Video slide</a:t>
            </a:r>
          </a:p>
        </p:txBody>
      </p:sp>
    </p:spTree>
    <p:extLst>
      <p:ext uri="{BB962C8B-B14F-4D97-AF65-F5344CB8AC3E}">
        <p14:creationId xmlns:p14="http://schemas.microsoft.com/office/powerpoint/2010/main" val="139754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remove"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able of contents white">
    <p:bg>
      <p:bgPr>
        <a:solidFill>
          <a:schemeClr val="bg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C64EBF-DA96-4D09-B6A0-839B57073C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755999"/>
            <a:ext cx="543525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9" name="Text Placeholder 8">
            <a:extLst>
              <a:ext uri="{FF2B5EF4-FFF2-40B4-BE49-F238E27FC236}">
                <a16:creationId xmlns:a16="http://schemas.microsoft.com/office/drawing/2014/main" id="{CA76F85B-DDA2-45F5-B69F-D4602ACFEA3A}"/>
              </a:ext>
            </a:extLst>
          </p:cNvPr>
          <p:cNvSpPr>
            <a:spLocks noGrp="1"/>
          </p:cNvSpPr>
          <p:nvPr>
            <p:ph type="body" sz="quarter" idx="16" hasCustomPrompt="1"/>
          </p:nvPr>
        </p:nvSpPr>
        <p:spPr>
          <a:xfrm>
            <a:off x="7285383" y="755998"/>
            <a:ext cx="4516092" cy="4679999"/>
          </a:xfrm>
        </p:spPr>
        <p:txBody>
          <a:bodyPr/>
          <a:lstStyle>
            <a:lvl1pPr marL="0" indent="0">
              <a:buFontTx/>
              <a:buNone/>
              <a:defRPr>
                <a:solidFill>
                  <a:schemeClr val="tx1"/>
                </a:solidFill>
              </a:defRPr>
            </a:lvl1pPr>
          </a:lstStyle>
          <a:p>
            <a:pPr lvl="0"/>
            <a:r>
              <a:rPr lang="en-US"/>
              <a:t>Tekst</a:t>
            </a:r>
            <a:endParaRPr lang="en-US" dirty="0"/>
          </a:p>
        </p:txBody>
      </p:sp>
      <p:sp>
        <p:nvSpPr>
          <p:cNvPr id="15" name="Text Placeholder 8">
            <a:extLst>
              <a:ext uri="{FF2B5EF4-FFF2-40B4-BE49-F238E27FC236}">
                <a16:creationId xmlns:a16="http://schemas.microsoft.com/office/drawing/2014/main" id="{416AF036-6112-4361-9813-A1037B4996B4}"/>
              </a:ext>
            </a:extLst>
          </p:cNvPr>
          <p:cNvSpPr>
            <a:spLocks noGrp="1"/>
          </p:cNvSpPr>
          <p:nvPr>
            <p:ph type="body" sz="quarter" idx="17" hasCustomPrompt="1"/>
          </p:nvPr>
        </p:nvSpPr>
        <p:spPr>
          <a:xfrm>
            <a:off x="6564000" y="755999"/>
            <a:ext cx="523721" cy="4679999"/>
          </a:xfrm>
        </p:spPr>
        <p:txBody>
          <a:bodyPr/>
          <a:lstStyle>
            <a:lvl1pPr marL="0" indent="0">
              <a:buFontTx/>
              <a:buNone/>
              <a:defRPr>
                <a:solidFill>
                  <a:schemeClr val="tx1"/>
                </a:solidFill>
              </a:defRPr>
            </a:lvl1pPr>
          </a:lstStyle>
          <a:p>
            <a:pPr lvl="0"/>
            <a:r>
              <a:rPr lang="en-US"/>
              <a:t>01.</a:t>
            </a:r>
            <a:endParaRPr lang="en-US" dirty="0"/>
          </a:p>
        </p:txBody>
      </p:sp>
    </p:spTree>
    <p:extLst>
      <p:ext uri="{BB962C8B-B14F-4D97-AF65-F5344CB8AC3E}">
        <p14:creationId xmlns:p14="http://schemas.microsoft.com/office/powerpoint/2010/main" val="25772836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able of contents black">
    <p:bg>
      <p:bgPr>
        <a:solidFill>
          <a:srgbClr val="00000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F4EE8F-F2A7-4157-BF05-F800ACCB3B5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755999"/>
            <a:ext cx="543525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9" name="Text Placeholder 8">
            <a:extLst>
              <a:ext uri="{FF2B5EF4-FFF2-40B4-BE49-F238E27FC236}">
                <a16:creationId xmlns:a16="http://schemas.microsoft.com/office/drawing/2014/main" id="{CA76F85B-DDA2-45F5-B69F-D4602ACFEA3A}"/>
              </a:ext>
            </a:extLst>
          </p:cNvPr>
          <p:cNvSpPr>
            <a:spLocks noGrp="1"/>
          </p:cNvSpPr>
          <p:nvPr>
            <p:ph type="body" sz="quarter" idx="16" hasCustomPrompt="1"/>
          </p:nvPr>
        </p:nvSpPr>
        <p:spPr>
          <a:xfrm>
            <a:off x="7285383" y="755998"/>
            <a:ext cx="4516092" cy="4679999"/>
          </a:xfrm>
        </p:spPr>
        <p:txBody>
          <a:bodyPr/>
          <a:lstStyle>
            <a:lvl1pPr marL="0" indent="0">
              <a:buFontTx/>
              <a:buNone/>
              <a:defRPr>
                <a:solidFill>
                  <a:schemeClr val="bg1"/>
                </a:solidFill>
              </a:defRPr>
            </a:lvl1pPr>
          </a:lstStyle>
          <a:p>
            <a:pPr lvl="0"/>
            <a:r>
              <a:rPr lang="en-US"/>
              <a:t>Tekst</a:t>
            </a:r>
            <a:endParaRPr lang="en-US" dirty="0"/>
          </a:p>
        </p:txBody>
      </p:sp>
      <p:sp>
        <p:nvSpPr>
          <p:cNvPr id="15" name="Text Placeholder 8">
            <a:extLst>
              <a:ext uri="{FF2B5EF4-FFF2-40B4-BE49-F238E27FC236}">
                <a16:creationId xmlns:a16="http://schemas.microsoft.com/office/drawing/2014/main" id="{416AF036-6112-4361-9813-A1037B4996B4}"/>
              </a:ext>
            </a:extLst>
          </p:cNvPr>
          <p:cNvSpPr>
            <a:spLocks noGrp="1"/>
          </p:cNvSpPr>
          <p:nvPr>
            <p:ph type="body" sz="quarter" idx="17" hasCustomPrompt="1"/>
          </p:nvPr>
        </p:nvSpPr>
        <p:spPr>
          <a:xfrm>
            <a:off x="6564000" y="755999"/>
            <a:ext cx="523721" cy="4679999"/>
          </a:xfrm>
        </p:spPr>
        <p:txBody>
          <a:bodyPr/>
          <a:lstStyle>
            <a:lvl1pPr marL="0" indent="0">
              <a:buFontTx/>
              <a:buNone/>
              <a:defRPr>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30133087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able of contents dark-grey">
    <p:bg>
      <p:bgPr>
        <a:solidFill>
          <a:srgbClr val="1E2328"/>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854F08-E09D-43C4-93DA-C8C47BBB18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755999"/>
            <a:ext cx="543525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9" name="Text Placeholder 8">
            <a:extLst>
              <a:ext uri="{FF2B5EF4-FFF2-40B4-BE49-F238E27FC236}">
                <a16:creationId xmlns:a16="http://schemas.microsoft.com/office/drawing/2014/main" id="{CA76F85B-DDA2-45F5-B69F-D4602ACFEA3A}"/>
              </a:ext>
            </a:extLst>
          </p:cNvPr>
          <p:cNvSpPr>
            <a:spLocks noGrp="1"/>
          </p:cNvSpPr>
          <p:nvPr>
            <p:ph type="body" sz="quarter" idx="16" hasCustomPrompt="1"/>
          </p:nvPr>
        </p:nvSpPr>
        <p:spPr>
          <a:xfrm>
            <a:off x="7285383" y="755998"/>
            <a:ext cx="4516092" cy="4679999"/>
          </a:xfrm>
        </p:spPr>
        <p:txBody>
          <a:bodyPr/>
          <a:lstStyle>
            <a:lvl1pPr marL="0" indent="0">
              <a:buFontTx/>
              <a:buNone/>
              <a:defRPr>
                <a:solidFill>
                  <a:schemeClr val="bg1"/>
                </a:solidFill>
              </a:defRPr>
            </a:lvl1pPr>
          </a:lstStyle>
          <a:p>
            <a:pPr lvl="0"/>
            <a:r>
              <a:rPr lang="en-US"/>
              <a:t>Tekst</a:t>
            </a:r>
            <a:endParaRPr lang="en-US" dirty="0"/>
          </a:p>
        </p:txBody>
      </p:sp>
      <p:sp>
        <p:nvSpPr>
          <p:cNvPr id="15" name="Text Placeholder 8">
            <a:extLst>
              <a:ext uri="{FF2B5EF4-FFF2-40B4-BE49-F238E27FC236}">
                <a16:creationId xmlns:a16="http://schemas.microsoft.com/office/drawing/2014/main" id="{416AF036-6112-4361-9813-A1037B4996B4}"/>
              </a:ext>
            </a:extLst>
          </p:cNvPr>
          <p:cNvSpPr>
            <a:spLocks noGrp="1"/>
          </p:cNvSpPr>
          <p:nvPr>
            <p:ph type="body" sz="quarter" idx="17" hasCustomPrompt="1"/>
          </p:nvPr>
        </p:nvSpPr>
        <p:spPr>
          <a:xfrm>
            <a:off x="6564000" y="755999"/>
            <a:ext cx="523721" cy="4679999"/>
          </a:xfrm>
        </p:spPr>
        <p:txBody>
          <a:bodyPr/>
          <a:lstStyle>
            <a:lvl1pPr marL="0" indent="0">
              <a:buFontTx/>
              <a:buNone/>
              <a:defRPr>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35490468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white">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8EC462-1631-40E8-B0D5-89831A4613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17" name="Subtitle 2">
            <a:extLst>
              <a:ext uri="{FF2B5EF4-FFF2-40B4-BE49-F238E27FC236}">
                <a16:creationId xmlns:a16="http://schemas.microsoft.com/office/drawing/2014/main" id="{5587DDDD-DBF8-4307-9F46-3189076B1E03}"/>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Title 1">
            <a:extLst>
              <a:ext uri="{FF2B5EF4-FFF2-40B4-BE49-F238E27FC236}">
                <a16:creationId xmlns:a16="http://schemas.microsoft.com/office/drawing/2014/main" id="{326B359A-ACE1-438C-842E-0AD778A5BC34}"/>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tx1"/>
                </a:solidFill>
              </a:defRPr>
            </a:lvl1pPr>
          </a:lstStyle>
          <a:p>
            <a:r>
              <a:rPr lang="en-US"/>
              <a:t>Click to edit Master title style</a:t>
            </a:r>
            <a:endParaRPr lang="en-US" dirty="0"/>
          </a:p>
        </p:txBody>
      </p:sp>
      <p:sp>
        <p:nvSpPr>
          <p:cNvPr id="18" name="Text Placeholder 8">
            <a:extLst>
              <a:ext uri="{FF2B5EF4-FFF2-40B4-BE49-F238E27FC236}">
                <a16:creationId xmlns:a16="http://schemas.microsoft.com/office/drawing/2014/main" id="{1A27E718-AB76-41A3-AB05-76B47C2E6001}"/>
              </a:ext>
            </a:extLst>
          </p:cNvPr>
          <p:cNvSpPr>
            <a:spLocks noGrp="1"/>
          </p:cNvSpPr>
          <p:nvPr>
            <p:ph type="body" sz="quarter" idx="17" hasCustomPrompt="1"/>
          </p:nvPr>
        </p:nvSpPr>
        <p:spPr>
          <a:xfrm>
            <a:off x="755650" y="2507102"/>
            <a:ext cx="489952" cy="426900"/>
          </a:xfrm>
        </p:spPr>
        <p:txBody>
          <a:bodyPr tIns="108000" anchor="b"/>
          <a:lstStyle>
            <a:lvl1pPr marL="0" indent="0">
              <a:lnSpc>
                <a:spcPct val="100000"/>
              </a:lnSpc>
              <a:buFontTx/>
              <a:buNone/>
              <a:defRPr sz="2100">
                <a:solidFill>
                  <a:schemeClr val="tx1"/>
                </a:solidFill>
              </a:defRPr>
            </a:lvl1pPr>
          </a:lstStyle>
          <a:p>
            <a:pPr lvl="0"/>
            <a:r>
              <a:rPr lang="en-US"/>
              <a:t>01</a:t>
            </a:r>
            <a:endParaRPr lang="en-US" dirty="0"/>
          </a:p>
        </p:txBody>
      </p:sp>
    </p:spTree>
    <p:extLst>
      <p:ext uri="{BB962C8B-B14F-4D97-AF65-F5344CB8AC3E}">
        <p14:creationId xmlns:p14="http://schemas.microsoft.com/office/powerpoint/2010/main" val="25283945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black">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4F1681-82CD-4EAF-83C7-52708EF47B4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2C8685BA-749B-4E69-9ED0-2B395E8AE1BF}"/>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FFC4176D-6512-4994-8E8D-2D32A2565541}"/>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bg1"/>
                </a:solidFill>
              </a:defRPr>
            </a:lvl1pPr>
          </a:lstStyle>
          <a:p>
            <a:r>
              <a:rPr lang="en-US"/>
              <a:t>Click to edit Master title style</a:t>
            </a:r>
            <a:endParaRPr lang="en-US" dirty="0"/>
          </a:p>
        </p:txBody>
      </p:sp>
      <p:sp>
        <p:nvSpPr>
          <p:cNvPr id="18" name="Text Placeholder 8">
            <a:extLst>
              <a:ext uri="{FF2B5EF4-FFF2-40B4-BE49-F238E27FC236}">
                <a16:creationId xmlns:a16="http://schemas.microsoft.com/office/drawing/2014/main" id="{1A27E718-AB76-41A3-AB05-76B47C2E6001}"/>
              </a:ext>
            </a:extLst>
          </p:cNvPr>
          <p:cNvSpPr>
            <a:spLocks noGrp="1"/>
          </p:cNvSpPr>
          <p:nvPr>
            <p:ph type="body" sz="quarter" idx="17" hasCustomPrompt="1"/>
          </p:nvPr>
        </p:nvSpPr>
        <p:spPr>
          <a:xfrm>
            <a:off x="755650" y="2507102"/>
            <a:ext cx="489952" cy="426900"/>
          </a:xfrm>
        </p:spPr>
        <p:txBody>
          <a:bodyPr tIns="108000"/>
          <a:lstStyle>
            <a:lvl1pPr marL="0" indent="0">
              <a:lnSpc>
                <a:spcPct val="100000"/>
              </a:lnSpc>
              <a:buFontTx/>
              <a:buNone/>
              <a:defRPr sz="2100">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3673029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dark-grey">
    <p:bg>
      <p:bgPr>
        <a:solidFill>
          <a:srgbClr val="1E232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76853F-5114-4150-8985-629770C189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DCDC7C8E-A2EE-4B12-9D11-4A9C62FEFDDE}"/>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752A28D3-3B72-4C61-8367-D3BF0CF8FF4D}"/>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bg1"/>
                </a:solidFill>
              </a:defRPr>
            </a:lvl1pPr>
          </a:lstStyle>
          <a:p>
            <a:r>
              <a:rPr lang="en-US"/>
              <a:t>Click to edit Master title style</a:t>
            </a:r>
            <a:endParaRPr lang="en-US" dirty="0"/>
          </a:p>
        </p:txBody>
      </p:sp>
      <p:sp>
        <p:nvSpPr>
          <p:cNvPr id="18" name="Text Placeholder 8">
            <a:extLst>
              <a:ext uri="{FF2B5EF4-FFF2-40B4-BE49-F238E27FC236}">
                <a16:creationId xmlns:a16="http://schemas.microsoft.com/office/drawing/2014/main" id="{1A27E718-AB76-41A3-AB05-76B47C2E6001}"/>
              </a:ext>
            </a:extLst>
          </p:cNvPr>
          <p:cNvSpPr>
            <a:spLocks noGrp="1"/>
          </p:cNvSpPr>
          <p:nvPr>
            <p:ph type="body" sz="quarter" idx="17" hasCustomPrompt="1"/>
          </p:nvPr>
        </p:nvSpPr>
        <p:spPr>
          <a:xfrm>
            <a:off x="755650" y="2507102"/>
            <a:ext cx="489952" cy="426900"/>
          </a:xfrm>
        </p:spPr>
        <p:txBody>
          <a:bodyPr tIns="108000"/>
          <a:lstStyle>
            <a:lvl1pPr marL="0" indent="0">
              <a:lnSpc>
                <a:spcPct val="100000"/>
              </a:lnSpc>
              <a:buFontTx/>
              <a:buNone/>
              <a:defRPr sz="2100">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30312849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grey picture right">
    <p:bg>
      <p:bgPr>
        <a:solidFill>
          <a:schemeClr val="bg1"/>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4CE5D35A-252D-4E52-B59E-887EA3B80598}"/>
              </a:ext>
            </a:extLst>
          </p:cNvPr>
          <p:cNvSpPr>
            <a:spLocks noGrp="1"/>
          </p:cNvSpPr>
          <p:nvPr>
            <p:ph type="pic" sz="quarter" idx="19"/>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tx1"/>
                </a:solidFill>
              </a:defRPr>
            </a:lvl1pPr>
          </a:lstStyle>
          <a:p>
            <a:r>
              <a:rPr lang="en-US"/>
              <a:t>Click to edit Master title style</a:t>
            </a:r>
            <a:endParaRPr lang="en-US" dirty="0"/>
          </a:p>
        </p:txBody>
      </p:sp>
      <p:sp>
        <p:nvSpPr>
          <p:cNvPr id="13" name="Text Placeholder 8">
            <a:extLst>
              <a:ext uri="{FF2B5EF4-FFF2-40B4-BE49-F238E27FC236}">
                <a16:creationId xmlns:a16="http://schemas.microsoft.com/office/drawing/2014/main" id="{2725E1A9-F5F3-4DFB-833B-43237D6CDA9F}"/>
              </a:ext>
            </a:extLst>
          </p:cNvPr>
          <p:cNvSpPr>
            <a:spLocks noGrp="1"/>
          </p:cNvSpPr>
          <p:nvPr>
            <p:ph type="body" sz="quarter" idx="17" hasCustomPrompt="1"/>
          </p:nvPr>
        </p:nvSpPr>
        <p:spPr>
          <a:xfrm>
            <a:off x="755650" y="2507102"/>
            <a:ext cx="489952" cy="426900"/>
          </a:xfrm>
        </p:spPr>
        <p:txBody>
          <a:bodyPr tIns="108000" anchor="b"/>
          <a:lstStyle>
            <a:lvl1pPr marL="0" indent="0">
              <a:lnSpc>
                <a:spcPct val="100000"/>
              </a:lnSpc>
              <a:buFontTx/>
              <a:buNone/>
              <a:defRPr sz="2100">
                <a:solidFill>
                  <a:schemeClr val="tx1"/>
                </a:solidFill>
              </a:defRPr>
            </a:lvl1pPr>
          </a:lstStyle>
          <a:p>
            <a:pPr lvl="0"/>
            <a:r>
              <a:rPr lang="en-US"/>
              <a:t>01</a:t>
            </a:r>
            <a:endParaRPr lang="en-US" dirty="0"/>
          </a:p>
        </p:txBody>
      </p:sp>
    </p:spTree>
    <p:extLst>
      <p:ext uri="{BB962C8B-B14F-4D97-AF65-F5344CB8AC3E}">
        <p14:creationId xmlns:p14="http://schemas.microsoft.com/office/powerpoint/2010/main" val="1402278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full">
    <p:bg>
      <p:bgPr>
        <a:solidFill>
          <a:srgbClr val="00000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BADE169-F6EA-4730-84DD-DF2C98144C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39780511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black picture right">
    <p:bg>
      <p:bgPr>
        <a:solidFill>
          <a:srgbClr val="000000"/>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48595740-23EA-4A7F-99CE-69F6FD2505EF}"/>
              </a:ext>
            </a:extLst>
          </p:cNvPr>
          <p:cNvSpPr>
            <a:spLocks noGrp="1"/>
          </p:cNvSpPr>
          <p:nvPr>
            <p:ph type="pic" sz="quarter" idx="19"/>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3" name="Subtitle 2">
            <a:extLst>
              <a:ext uri="{FF2B5EF4-FFF2-40B4-BE49-F238E27FC236}">
                <a16:creationId xmlns:a16="http://schemas.microsoft.com/office/drawing/2014/main" id="{44EEF054-662C-4787-A87A-4951A0016B0F}"/>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Title 1">
            <a:extLst>
              <a:ext uri="{FF2B5EF4-FFF2-40B4-BE49-F238E27FC236}">
                <a16:creationId xmlns:a16="http://schemas.microsoft.com/office/drawing/2014/main" id="{96EDA23A-69F6-474A-A6FD-A25F98AF77BC}"/>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bg1"/>
                </a:solidFill>
              </a:defRPr>
            </a:lvl1pPr>
          </a:lstStyle>
          <a:p>
            <a:r>
              <a:rPr lang="en-US"/>
              <a:t>Click to edit Master title style</a:t>
            </a:r>
            <a:endParaRPr lang="en-US" dirty="0"/>
          </a:p>
        </p:txBody>
      </p:sp>
      <p:sp>
        <p:nvSpPr>
          <p:cNvPr id="10" name="Text Placeholder 8">
            <a:extLst>
              <a:ext uri="{FF2B5EF4-FFF2-40B4-BE49-F238E27FC236}">
                <a16:creationId xmlns:a16="http://schemas.microsoft.com/office/drawing/2014/main" id="{5084EE5F-6C4B-413E-B0DD-8A2CBA80FD12}"/>
              </a:ext>
            </a:extLst>
          </p:cNvPr>
          <p:cNvSpPr>
            <a:spLocks noGrp="1"/>
          </p:cNvSpPr>
          <p:nvPr>
            <p:ph type="body" sz="quarter" idx="17" hasCustomPrompt="1"/>
          </p:nvPr>
        </p:nvSpPr>
        <p:spPr>
          <a:xfrm>
            <a:off x="755650" y="2507102"/>
            <a:ext cx="489952" cy="426900"/>
          </a:xfrm>
        </p:spPr>
        <p:txBody>
          <a:bodyPr tIns="108000"/>
          <a:lstStyle>
            <a:lvl1pPr marL="0" indent="0">
              <a:lnSpc>
                <a:spcPct val="100000"/>
              </a:lnSpc>
              <a:buFontTx/>
              <a:buNone/>
              <a:defRPr sz="2100">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7986889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dark-grey picture right">
    <p:bg>
      <p:bgPr>
        <a:solidFill>
          <a:srgbClr val="1E2328"/>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1782213A-5203-4F9B-A874-7C6B03F26055}"/>
              </a:ext>
            </a:extLst>
          </p:cNvPr>
          <p:cNvSpPr>
            <a:spLocks noGrp="1"/>
          </p:cNvSpPr>
          <p:nvPr>
            <p:ph type="pic" sz="quarter" idx="19"/>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3" name="Subtitle 2">
            <a:extLst>
              <a:ext uri="{FF2B5EF4-FFF2-40B4-BE49-F238E27FC236}">
                <a16:creationId xmlns:a16="http://schemas.microsoft.com/office/drawing/2014/main" id="{9647F2CA-4D89-4F30-8416-98E600605660}"/>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Title 1">
            <a:extLst>
              <a:ext uri="{FF2B5EF4-FFF2-40B4-BE49-F238E27FC236}">
                <a16:creationId xmlns:a16="http://schemas.microsoft.com/office/drawing/2014/main" id="{5EA9EAC9-CBFD-4B5C-8FE6-28D45CE9FAD8}"/>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bg1"/>
                </a:solidFill>
              </a:defRPr>
            </a:lvl1pPr>
          </a:lstStyle>
          <a:p>
            <a:r>
              <a:rPr lang="en-US"/>
              <a:t>Click to edit Master title style</a:t>
            </a:r>
            <a:endParaRPr lang="en-US" dirty="0"/>
          </a:p>
        </p:txBody>
      </p:sp>
      <p:sp>
        <p:nvSpPr>
          <p:cNvPr id="10" name="Text Placeholder 8">
            <a:extLst>
              <a:ext uri="{FF2B5EF4-FFF2-40B4-BE49-F238E27FC236}">
                <a16:creationId xmlns:a16="http://schemas.microsoft.com/office/drawing/2014/main" id="{9F4DE129-7BC9-481F-8B33-0063CF0D959A}"/>
              </a:ext>
            </a:extLst>
          </p:cNvPr>
          <p:cNvSpPr>
            <a:spLocks noGrp="1"/>
          </p:cNvSpPr>
          <p:nvPr>
            <p:ph type="body" sz="quarter" idx="17" hasCustomPrompt="1"/>
          </p:nvPr>
        </p:nvSpPr>
        <p:spPr>
          <a:xfrm>
            <a:off x="755650" y="2507102"/>
            <a:ext cx="489952" cy="426900"/>
          </a:xfrm>
        </p:spPr>
        <p:txBody>
          <a:bodyPr tIns="108000"/>
          <a:lstStyle>
            <a:lvl1pPr marL="0" indent="0">
              <a:lnSpc>
                <a:spcPct val="100000"/>
              </a:lnSpc>
              <a:buFontTx/>
              <a:buNone/>
              <a:defRPr sz="2100">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31165035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ntent">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3" name="Content Placeholder 2">
            <a:extLst>
              <a:ext uri="{FF2B5EF4-FFF2-40B4-BE49-F238E27FC236}">
                <a16:creationId xmlns:a16="http://schemas.microsoft.com/office/drawing/2014/main" id="{321F5BD0-C32D-4D2D-9F81-F5B4B6D0A7F6}"/>
              </a:ext>
            </a:extLst>
          </p:cNvPr>
          <p:cNvSpPr>
            <a:spLocks noGrp="1"/>
          </p:cNvSpPr>
          <p:nvPr>
            <p:ph sz="quarter" idx="17" hasCustomPrompt="1"/>
          </p:nvPr>
        </p:nvSpPr>
        <p:spPr>
          <a:xfrm>
            <a:off x="756000" y="2124000"/>
            <a:ext cx="11052000" cy="374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40229965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ontent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DC3E122A-64FC-4F53-9E99-157797213053}"/>
              </a:ext>
            </a:extLst>
          </p:cNvPr>
          <p:cNvSpPr>
            <a:spLocks noGrp="1"/>
          </p:cNvSpPr>
          <p:nvPr>
            <p:ph sz="quarter" idx="17" hasCustomPrompt="1"/>
          </p:nvPr>
        </p:nvSpPr>
        <p:spPr>
          <a:xfrm>
            <a:off x="756000" y="2124000"/>
            <a:ext cx="11052000" cy="3744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02842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ntent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5999"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3C2A2BD9-4896-4077-8A03-F1BC1549C1F2}"/>
              </a:ext>
            </a:extLst>
          </p:cNvPr>
          <p:cNvSpPr>
            <a:spLocks noGrp="1"/>
          </p:cNvSpPr>
          <p:nvPr>
            <p:ph sz="quarter" idx="17" hasCustomPrompt="1"/>
          </p:nvPr>
        </p:nvSpPr>
        <p:spPr>
          <a:xfrm>
            <a:off x="756000" y="2124000"/>
            <a:ext cx="11052000" cy="3744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659571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7181860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only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5942375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only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5999"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9950628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el subtitle 2 text columns and picture grey">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9BFD0F-6B49-48DF-92B3-F4D5EED86FD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0" y="2483997"/>
            <a:ext cx="4577425" cy="2952002"/>
          </a:xfrm>
        </p:spPr>
        <p:txBody>
          <a:bodyPr/>
          <a:lstStyle>
            <a:lvl1pPr>
              <a:spcBef>
                <a:spcPts val="2000"/>
              </a:spcBef>
              <a:defRPr>
                <a:solidFill>
                  <a:schemeClr val="tx1"/>
                </a:solidFill>
              </a:defRPr>
            </a:lvl1pPr>
            <a:lvl2pPr>
              <a:defRPr>
                <a:solidFill>
                  <a:schemeClr val="tx1"/>
                </a:solidFill>
              </a:defRPr>
            </a:lvl2pPr>
            <a:lvl3pPr>
              <a:defRPr>
                <a:solidFill>
                  <a:schemeClr val="tx1"/>
                </a:solidFill>
              </a:defRPr>
            </a:lvl3pPr>
            <a:lvl4pPr>
              <a:spcBef>
                <a:spcPts val="2000"/>
              </a:spcBef>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6">
            <a:extLst>
              <a:ext uri="{FF2B5EF4-FFF2-40B4-BE49-F238E27FC236}">
                <a16:creationId xmlns:a16="http://schemas.microsoft.com/office/drawing/2014/main" id="{71192838-A27A-42A6-9CBC-01ED70E20F10}"/>
              </a:ext>
            </a:extLst>
          </p:cNvPr>
          <p:cNvSpPr>
            <a:spLocks noGrp="1"/>
          </p:cNvSpPr>
          <p:nvPr>
            <p:ph type="body" sz="quarter" idx="17" hasCustomPrompt="1"/>
          </p:nvPr>
        </p:nvSpPr>
        <p:spPr>
          <a:xfrm>
            <a:off x="6378000" y="2483997"/>
            <a:ext cx="4579200" cy="2952002"/>
          </a:xfrm>
        </p:spPr>
        <p:txBody>
          <a:bodyPr/>
          <a:lstStyle>
            <a:lvl1pPr>
              <a:spcBef>
                <a:spcPts val="2000"/>
              </a:spcBef>
              <a:defRPr>
                <a:solidFill>
                  <a:schemeClr val="tx1"/>
                </a:solidFill>
              </a:defRPr>
            </a:lvl1pPr>
            <a:lvl2pPr>
              <a:defRPr>
                <a:solidFill>
                  <a:schemeClr val="tx1"/>
                </a:solidFill>
              </a:defRPr>
            </a:lvl2pPr>
            <a:lvl3pPr>
              <a:defRPr>
                <a:solidFill>
                  <a:schemeClr val="tx1"/>
                </a:solidFill>
              </a:defRPr>
            </a:lvl3pPr>
            <a:lvl4pPr>
              <a:spcBef>
                <a:spcPts val="2000"/>
              </a:spcBef>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0" y="1745998"/>
            <a:ext cx="10201199" cy="540000"/>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0201199"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2131979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el subtitle 2 text columns and picture black">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B5388F-93AE-4259-9994-2234545285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0" y="2483997"/>
            <a:ext cx="4577425"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6">
            <a:extLst>
              <a:ext uri="{FF2B5EF4-FFF2-40B4-BE49-F238E27FC236}">
                <a16:creationId xmlns:a16="http://schemas.microsoft.com/office/drawing/2014/main" id="{71192838-A27A-42A6-9CBC-01ED70E20F10}"/>
              </a:ext>
            </a:extLst>
          </p:cNvPr>
          <p:cNvSpPr>
            <a:spLocks noGrp="1"/>
          </p:cNvSpPr>
          <p:nvPr>
            <p:ph type="body" sz="quarter" idx="17" hasCustomPrompt="1"/>
          </p:nvPr>
        </p:nvSpPr>
        <p:spPr>
          <a:xfrm>
            <a:off x="6378000" y="2483997"/>
            <a:ext cx="45792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0" y="1745998"/>
            <a:ext cx="10201199"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0201199"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188636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dark-grey with image full">
    <p:bg>
      <p:bgPr>
        <a:solidFill>
          <a:srgbClr val="1E2328"/>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F5328C5-1A3D-45BA-BB8D-438E09FA41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42579905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el subtitle 2 text columns and picture blue">
    <p:bg>
      <p:bgPr>
        <a:solidFill>
          <a:srgbClr val="1E2328"/>
        </a:solidFill>
        <a:effectLst/>
      </p:bgPr>
    </p:bg>
    <p:spTree>
      <p:nvGrpSpPr>
        <p:cNvPr id="1" name=""/>
        <p:cNvGrpSpPr/>
        <p:nvPr/>
      </p:nvGrpSpPr>
      <p:grpSpPr>
        <a:xfrm>
          <a:off x="0" y="0"/>
          <a:ext cx="0" cy="0"/>
          <a:chOff x="0" y="0"/>
          <a:chExt cx="0" cy="0"/>
        </a:xfrm>
      </p:grpSpPr>
      <p:pic>
        <p:nvPicPr>
          <p:cNvPr id="3" name="Picture 2" descr="Shape&#10;&#10;Description automatically generated with low confidence">
            <a:extLst>
              <a:ext uri="{FF2B5EF4-FFF2-40B4-BE49-F238E27FC236}">
                <a16:creationId xmlns:a16="http://schemas.microsoft.com/office/drawing/2014/main" id="{5BA5F046-D55E-4D3A-8D9D-68D237FB2D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0" y="2483997"/>
            <a:ext cx="4577425"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6">
            <a:extLst>
              <a:ext uri="{FF2B5EF4-FFF2-40B4-BE49-F238E27FC236}">
                <a16:creationId xmlns:a16="http://schemas.microsoft.com/office/drawing/2014/main" id="{71192838-A27A-42A6-9CBC-01ED70E20F10}"/>
              </a:ext>
            </a:extLst>
          </p:cNvPr>
          <p:cNvSpPr>
            <a:spLocks noGrp="1"/>
          </p:cNvSpPr>
          <p:nvPr>
            <p:ph type="body" sz="quarter" idx="17" hasCustomPrompt="1"/>
          </p:nvPr>
        </p:nvSpPr>
        <p:spPr>
          <a:xfrm>
            <a:off x="6378000" y="2483997"/>
            <a:ext cx="45792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0" y="1745998"/>
            <a:ext cx="10201199"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0201199"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3747519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tree pictures right">
    <p:bg>
      <p:bgPr>
        <a:solidFill>
          <a:schemeClr val="bg1"/>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CE6E18C3-B18C-4259-BE5E-9992831168AB}"/>
              </a:ext>
            </a:extLst>
          </p:cNvPr>
          <p:cNvSpPr>
            <a:spLocks noGrp="1"/>
          </p:cNvSpPr>
          <p:nvPr>
            <p:ph type="pic" sz="quarter" idx="19"/>
          </p:nvPr>
        </p:nvSpPr>
        <p:spPr>
          <a:xfrm>
            <a:off x="8124000" y="0"/>
            <a:ext cx="4068000" cy="2286000"/>
          </a:xfrm>
          <a:noFill/>
        </p:spPr>
        <p:txBody>
          <a:bodyPr tIns="72000"/>
          <a:lstStyle>
            <a:lvl1pPr marL="0" indent="0" algn="ctr">
              <a:buNone/>
              <a:defRPr>
                <a:solidFill>
                  <a:schemeClr val="tx2"/>
                </a:solidFill>
              </a:defRPr>
            </a:lvl1pPr>
          </a:lstStyle>
          <a:p>
            <a:endParaRPr lang="en-US" dirty="0"/>
          </a:p>
        </p:txBody>
      </p:sp>
      <p:sp>
        <p:nvSpPr>
          <p:cNvPr id="14" name="Picture Placeholder 7">
            <a:extLst>
              <a:ext uri="{FF2B5EF4-FFF2-40B4-BE49-F238E27FC236}">
                <a16:creationId xmlns:a16="http://schemas.microsoft.com/office/drawing/2014/main" id="{70D65982-D398-43E3-90F7-CEE79989B575}"/>
              </a:ext>
            </a:extLst>
          </p:cNvPr>
          <p:cNvSpPr>
            <a:spLocks noGrp="1"/>
          </p:cNvSpPr>
          <p:nvPr>
            <p:ph type="pic" sz="quarter" idx="21"/>
          </p:nvPr>
        </p:nvSpPr>
        <p:spPr>
          <a:xfrm>
            <a:off x="8124000" y="2286000"/>
            <a:ext cx="4068000" cy="2286000"/>
          </a:xfrm>
          <a:noFill/>
        </p:spPr>
        <p:txBody>
          <a:bodyPr tIns="72000"/>
          <a:lstStyle>
            <a:lvl1pPr marL="0" indent="0" algn="ctr">
              <a:buNone/>
              <a:defRPr>
                <a:solidFill>
                  <a:schemeClr val="tx2"/>
                </a:solidFill>
              </a:defRPr>
            </a:lvl1pPr>
          </a:lstStyle>
          <a:p>
            <a:endParaRPr lang="en-US" dirty="0"/>
          </a:p>
        </p:txBody>
      </p:sp>
      <p:sp>
        <p:nvSpPr>
          <p:cNvPr id="18" name="Picture Placeholder 7">
            <a:extLst>
              <a:ext uri="{FF2B5EF4-FFF2-40B4-BE49-F238E27FC236}">
                <a16:creationId xmlns:a16="http://schemas.microsoft.com/office/drawing/2014/main" id="{098F7AC7-6059-4E83-B969-AFC459700F08}"/>
              </a:ext>
            </a:extLst>
          </p:cNvPr>
          <p:cNvSpPr>
            <a:spLocks noGrp="1"/>
          </p:cNvSpPr>
          <p:nvPr>
            <p:ph type="pic" sz="quarter" idx="20"/>
          </p:nvPr>
        </p:nvSpPr>
        <p:spPr>
          <a:xfrm>
            <a:off x="8124000" y="4572000"/>
            <a:ext cx="4068000" cy="2286000"/>
          </a:xfrm>
          <a:noFill/>
        </p:spPr>
        <p:txBody>
          <a:bodyPr tIns="72000"/>
          <a:lstStyle>
            <a:lvl1pPr marL="0" indent="0" algn="ctr">
              <a:buNone/>
              <a:defRPr>
                <a:solidFill>
                  <a:schemeClr val="tx2"/>
                </a:solidFill>
              </a:defRPr>
            </a:lvl1pPr>
          </a:lstStyle>
          <a:p>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4572000" cy="2952002"/>
          </a:xfrm>
        </p:spPr>
        <p:txBody>
          <a:bodyPr/>
          <a:lstStyle>
            <a:lvl1pPr>
              <a:spcBef>
                <a:spcPts val="2000"/>
              </a:spcBef>
              <a:defRPr/>
            </a:lvl1pPr>
            <a:lvl4pPr>
              <a:spcBef>
                <a:spcPts val="2000"/>
              </a:spcBef>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4572000" cy="540000"/>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457200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07528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tree pictures right black">
    <p:bg>
      <p:bgPr>
        <a:solidFill>
          <a:srgbClr val="000000"/>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30FD15DA-3BE8-47D2-96E2-19374E513E89}"/>
              </a:ext>
            </a:extLst>
          </p:cNvPr>
          <p:cNvSpPr>
            <a:spLocks noGrp="1"/>
          </p:cNvSpPr>
          <p:nvPr>
            <p:ph type="pic" sz="quarter" idx="19"/>
          </p:nvPr>
        </p:nvSpPr>
        <p:spPr>
          <a:xfrm>
            <a:off x="8124000" y="0"/>
            <a:ext cx="4068000" cy="2286000"/>
          </a:xfrm>
          <a:noFill/>
        </p:spPr>
        <p:txBody>
          <a:bodyPr tIns="72000"/>
          <a:lstStyle>
            <a:lvl1pPr marL="0" indent="0" algn="ctr">
              <a:buNone/>
              <a:defRPr>
                <a:solidFill>
                  <a:schemeClr val="tx2"/>
                </a:solidFill>
              </a:defRPr>
            </a:lvl1pPr>
          </a:lstStyle>
          <a:p>
            <a:endParaRPr lang="en-US" dirty="0"/>
          </a:p>
        </p:txBody>
      </p:sp>
      <p:sp>
        <p:nvSpPr>
          <p:cNvPr id="18" name="Picture Placeholder 7">
            <a:extLst>
              <a:ext uri="{FF2B5EF4-FFF2-40B4-BE49-F238E27FC236}">
                <a16:creationId xmlns:a16="http://schemas.microsoft.com/office/drawing/2014/main" id="{7486728F-362C-4E02-A94F-127389790206}"/>
              </a:ext>
            </a:extLst>
          </p:cNvPr>
          <p:cNvSpPr>
            <a:spLocks noGrp="1"/>
          </p:cNvSpPr>
          <p:nvPr>
            <p:ph type="pic" sz="quarter" idx="21"/>
          </p:nvPr>
        </p:nvSpPr>
        <p:spPr>
          <a:xfrm>
            <a:off x="8124000" y="2286000"/>
            <a:ext cx="4068000" cy="2286000"/>
          </a:xfrm>
          <a:noFill/>
        </p:spPr>
        <p:txBody>
          <a:bodyPr tIns="72000"/>
          <a:lstStyle>
            <a:lvl1pPr marL="0" indent="0" algn="ctr">
              <a:buNone/>
              <a:defRPr>
                <a:solidFill>
                  <a:schemeClr val="tx2"/>
                </a:solidFill>
              </a:defRPr>
            </a:lvl1pPr>
          </a:lstStyle>
          <a:p>
            <a:endParaRPr lang="en-US" dirty="0"/>
          </a:p>
        </p:txBody>
      </p:sp>
      <p:sp>
        <p:nvSpPr>
          <p:cNvPr id="19" name="Picture Placeholder 7">
            <a:extLst>
              <a:ext uri="{FF2B5EF4-FFF2-40B4-BE49-F238E27FC236}">
                <a16:creationId xmlns:a16="http://schemas.microsoft.com/office/drawing/2014/main" id="{ABE66C64-9272-4FD8-9E61-381CA0D1C667}"/>
              </a:ext>
            </a:extLst>
          </p:cNvPr>
          <p:cNvSpPr>
            <a:spLocks noGrp="1"/>
          </p:cNvSpPr>
          <p:nvPr>
            <p:ph type="pic" sz="quarter" idx="20"/>
          </p:nvPr>
        </p:nvSpPr>
        <p:spPr>
          <a:xfrm>
            <a:off x="8124000" y="4572000"/>
            <a:ext cx="4068000" cy="2286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4572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457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457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7331318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tree pictures right dark-grey">
    <p:bg>
      <p:bgPr>
        <a:solidFill>
          <a:srgbClr val="1E2328"/>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25BB7299-E43B-4887-B7AB-E0EEC2F1AFFF}"/>
              </a:ext>
            </a:extLst>
          </p:cNvPr>
          <p:cNvSpPr>
            <a:spLocks noGrp="1"/>
          </p:cNvSpPr>
          <p:nvPr>
            <p:ph type="pic" sz="quarter" idx="19"/>
          </p:nvPr>
        </p:nvSpPr>
        <p:spPr>
          <a:xfrm>
            <a:off x="8124000" y="0"/>
            <a:ext cx="4068000" cy="2286000"/>
          </a:xfrm>
          <a:noFill/>
        </p:spPr>
        <p:txBody>
          <a:bodyPr tIns="72000"/>
          <a:lstStyle>
            <a:lvl1pPr marL="0" indent="0" algn="ctr">
              <a:buNone/>
              <a:defRPr>
                <a:solidFill>
                  <a:schemeClr val="tx2"/>
                </a:solidFill>
              </a:defRPr>
            </a:lvl1pPr>
          </a:lstStyle>
          <a:p>
            <a:endParaRPr lang="en-US" dirty="0"/>
          </a:p>
        </p:txBody>
      </p:sp>
      <p:sp>
        <p:nvSpPr>
          <p:cNvPr id="13" name="Picture Placeholder 7">
            <a:extLst>
              <a:ext uri="{FF2B5EF4-FFF2-40B4-BE49-F238E27FC236}">
                <a16:creationId xmlns:a16="http://schemas.microsoft.com/office/drawing/2014/main" id="{F65C82EE-BAB0-4895-BD11-A7C5EC151808}"/>
              </a:ext>
            </a:extLst>
          </p:cNvPr>
          <p:cNvSpPr>
            <a:spLocks noGrp="1"/>
          </p:cNvSpPr>
          <p:nvPr>
            <p:ph type="pic" sz="quarter" idx="21"/>
          </p:nvPr>
        </p:nvSpPr>
        <p:spPr>
          <a:xfrm>
            <a:off x="8124000" y="2286000"/>
            <a:ext cx="4068000" cy="2286000"/>
          </a:xfrm>
          <a:noFill/>
        </p:spPr>
        <p:txBody>
          <a:bodyPr tIns="72000"/>
          <a:lstStyle>
            <a:lvl1pPr marL="0" indent="0" algn="ctr">
              <a:buNone/>
              <a:defRPr>
                <a:solidFill>
                  <a:schemeClr val="tx2"/>
                </a:solidFill>
              </a:defRPr>
            </a:lvl1pPr>
          </a:lstStyle>
          <a:p>
            <a:endParaRPr lang="en-US" dirty="0"/>
          </a:p>
        </p:txBody>
      </p:sp>
      <p:sp>
        <p:nvSpPr>
          <p:cNvPr id="18" name="Picture Placeholder 7">
            <a:extLst>
              <a:ext uri="{FF2B5EF4-FFF2-40B4-BE49-F238E27FC236}">
                <a16:creationId xmlns:a16="http://schemas.microsoft.com/office/drawing/2014/main" id="{E589C669-C739-4FE2-A258-D242C4C1ACD9}"/>
              </a:ext>
            </a:extLst>
          </p:cNvPr>
          <p:cNvSpPr>
            <a:spLocks noGrp="1"/>
          </p:cNvSpPr>
          <p:nvPr>
            <p:ph type="pic" sz="quarter" idx="20"/>
          </p:nvPr>
        </p:nvSpPr>
        <p:spPr>
          <a:xfrm>
            <a:off x="8124000" y="4572000"/>
            <a:ext cx="4068000" cy="2286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4572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457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457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0416861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wo pictures">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2" name="Picture Placeholder 7">
            <a:extLst>
              <a:ext uri="{FF2B5EF4-FFF2-40B4-BE49-F238E27FC236}">
                <a16:creationId xmlns:a16="http://schemas.microsoft.com/office/drawing/2014/main" id="{0A029DF7-0697-4FDB-B053-4D5258DE8F56}"/>
              </a:ext>
            </a:extLst>
          </p:cNvPr>
          <p:cNvSpPr>
            <a:spLocks noGrp="1"/>
          </p:cNvSpPr>
          <p:nvPr>
            <p:ph type="pic" sz="quarter" idx="19"/>
          </p:nvPr>
        </p:nvSpPr>
        <p:spPr>
          <a:xfrm>
            <a:off x="756000" y="2483997"/>
            <a:ext cx="5427001" cy="3456000"/>
          </a:xfrm>
          <a:noFill/>
        </p:spPr>
        <p:txBody>
          <a:bodyPr tIns="72000"/>
          <a:lstStyle>
            <a:lvl1pPr marL="0" indent="0" algn="ctr">
              <a:buNone/>
              <a:defRPr>
                <a:solidFill>
                  <a:schemeClr val="tx2"/>
                </a:solidFill>
              </a:defRPr>
            </a:lvl1pPr>
          </a:lstStyle>
          <a:p>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0" y="1745998"/>
            <a:ext cx="11051999" cy="540000"/>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1999"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15" name="Picture Placeholder 7">
            <a:extLst>
              <a:ext uri="{FF2B5EF4-FFF2-40B4-BE49-F238E27FC236}">
                <a16:creationId xmlns:a16="http://schemas.microsoft.com/office/drawing/2014/main" id="{B904D424-F312-42E5-B5A3-8F8DD3B05F99}"/>
              </a:ext>
            </a:extLst>
          </p:cNvPr>
          <p:cNvSpPr>
            <a:spLocks noGrp="1"/>
          </p:cNvSpPr>
          <p:nvPr>
            <p:ph type="pic" sz="quarter" idx="20"/>
          </p:nvPr>
        </p:nvSpPr>
        <p:spPr>
          <a:xfrm>
            <a:off x="6380999" y="2483997"/>
            <a:ext cx="5426999" cy="3456000"/>
          </a:xfrm>
          <a:noFill/>
        </p:spPr>
        <p:txBody>
          <a:bodyPr tIns="72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24516883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wo pictures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1105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3" name="Picture Placeholder 7">
            <a:extLst>
              <a:ext uri="{FF2B5EF4-FFF2-40B4-BE49-F238E27FC236}">
                <a16:creationId xmlns:a16="http://schemas.microsoft.com/office/drawing/2014/main" id="{FE340821-A047-490E-BAF7-4F3868F7EB42}"/>
              </a:ext>
            </a:extLst>
          </p:cNvPr>
          <p:cNvSpPr>
            <a:spLocks noGrp="1"/>
          </p:cNvSpPr>
          <p:nvPr>
            <p:ph type="pic" sz="quarter" idx="19"/>
          </p:nvPr>
        </p:nvSpPr>
        <p:spPr>
          <a:xfrm>
            <a:off x="756000" y="2483997"/>
            <a:ext cx="5427001" cy="3456000"/>
          </a:xfrm>
          <a:noFill/>
        </p:spPr>
        <p:txBody>
          <a:bodyPr tIns="72000"/>
          <a:lstStyle>
            <a:lvl1pPr marL="0" indent="0" algn="ctr">
              <a:buNone/>
              <a:defRPr>
                <a:solidFill>
                  <a:schemeClr val="tx2"/>
                </a:solidFill>
              </a:defRPr>
            </a:lvl1pPr>
          </a:lstStyle>
          <a:p>
            <a:endParaRPr lang="en-US" dirty="0"/>
          </a:p>
        </p:txBody>
      </p:sp>
      <p:sp>
        <p:nvSpPr>
          <p:cNvPr id="17" name="Picture Placeholder 7">
            <a:extLst>
              <a:ext uri="{FF2B5EF4-FFF2-40B4-BE49-F238E27FC236}">
                <a16:creationId xmlns:a16="http://schemas.microsoft.com/office/drawing/2014/main" id="{A968BA15-1A2D-4DC8-88C1-AE340AD81A23}"/>
              </a:ext>
            </a:extLst>
          </p:cNvPr>
          <p:cNvSpPr>
            <a:spLocks noGrp="1"/>
          </p:cNvSpPr>
          <p:nvPr>
            <p:ph type="pic" sz="quarter" idx="20"/>
          </p:nvPr>
        </p:nvSpPr>
        <p:spPr>
          <a:xfrm>
            <a:off x="6380999" y="2483997"/>
            <a:ext cx="5426999" cy="3456000"/>
          </a:xfrm>
          <a:noFill/>
        </p:spPr>
        <p:txBody>
          <a:bodyPr tIns="72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10328936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wo pictures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1105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3" name="Picture Placeholder 7">
            <a:extLst>
              <a:ext uri="{FF2B5EF4-FFF2-40B4-BE49-F238E27FC236}">
                <a16:creationId xmlns:a16="http://schemas.microsoft.com/office/drawing/2014/main" id="{FE340821-A047-490E-BAF7-4F3868F7EB42}"/>
              </a:ext>
            </a:extLst>
          </p:cNvPr>
          <p:cNvSpPr>
            <a:spLocks noGrp="1"/>
          </p:cNvSpPr>
          <p:nvPr>
            <p:ph type="pic" sz="quarter" idx="19"/>
          </p:nvPr>
        </p:nvSpPr>
        <p:spPr>
          <a:xfrm>
            <a:off x="756000" y="2483997"/>
            <a:ext cx="5427001" cy="3456000"/>
          </a:xfrm>
          <a:noFill/>
        </p:spPr>
        <p:txBody>
          <a:bodyPr tIns="72000"/>
          <a:lstStyle>
            <a:lvl1pPr marL="0" indent="0" algn="ctr">
              <a:buNone/>
              <a:defRPr>
                <a:solidFill>
                  <a:schemeClr val="tx2"/>
                </a:solidFill>
              </a:defRPr>
            </a:lvl1pPr>
          </a:lstStyle>
          <a:p>
            <a:endParaRPr lang="en-US" dirty="0"/>
          </a:p>
        </p:txBody>
      </p:sp>
      <p:sp>
        <p:nvSpPr>
          <p:cNvPr id="17" name="Picture Placeholder 7">
            <a:extLst>
              <a:ext uri="{FF2B5EF4-FFF2-40B4-BE49-F238E27FC236}">
                <a16:creationId xmlns:a16="http://schemas.microsoft.com/office/drawing/2014/main" id="{A968BA15-1A2D-4DC8-88C1-AE340AD81A23}"/>
              </a:ext>
            </a:extLst>
          </p:cNvPr>
          <p:cNvSpPr>
            <a:spLocks noGrp="1"/>
          </p:cNvSpPr>
          <p:nvPr>
            <p:ph type="pic" sz="quarter" idx="20"/>
          </p:nvPr>
        </p:nvSpPr>
        <p:spPr>
          <a:xfrm>
            <a:off x="6380999" y="2483997"/>
            <a:ext cx="5426999" cy="3456000"/>
          </a:xfrm>
          <a:noFill/>
        </p:spPr>
        <p:txBody>
          <a:bodyPr tIns="72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35076124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hree pictures">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2" name="Picture Placeholder 7">
            <a:extLst>
              <a:ext uri="{FF2B5EF4-FFF2-40B4-BE49-F238E27FC236}">
                <a16:creationId xmlns:a16="http://schemas.microsoft.com/office/drawing/2014/main" id="{0A029DF7-0697-4FDB-B053-4D5258DE8F56}"/>
              </a:ext>
            </a:extLst>
          </p:cNvPr>
          <p:cNvSpPr>
            <a:spLocks noGrp="1"/>
          </p:cNvSpPr>
          <p:nvPr>
            <p:ph type="pic" sz="quarter" idx="19"/>
          </p:nvPr>
        </p:nvSpPr>
        <p:spPr>
          <a:xfrm>
            <a:off x="756001" y="2483997"/>
            <a:ext cx="3551999" cy="3456000"/>
          </a:xfrm>
          <a:noFill/>
        </p:spPr>
        <p:txBody>
          <a:bodyPr tIns="72000"/>
          <a:lstStyle>
            <a:lvl1pPr marL="0" indent="0" algn="ctr">
              <a:buNone/>
              <a:defRPr>
                <a:solidFill>
                  <a:schemeClr val="tx2"/>
                </a:solidFill>
              </a:defRPr>
            </a:lvl1pPr>
          </a:lstStyle>
          <a:p>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0" y="1745998"/>
            <a:ext cx="11051999" cy="540000"/>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1999"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15" name="Picture Placeholder 7">
            <a:extLst>
              <a:ext uri="{FF2B5EF4-FFF2-40B4-BE49-F238E27FC236}">
                <a16:creationId xmlns:a16="http://schemas.microsoft.com/office/drawing/2014/main" id="{B904D424-F312-42E5-B5A3-8F8DD3B05F99}"/>
              </a:ext>
            </a:extLst>
          </p:cNvPr>
          <p:cNvSpPr>
            <a:spLocks noGrp="1"/>
          </p:cNvSpPr>
          <p:nvPr>
            <p:ph type="pic" sz="quarter" idx="20"/>
          </p:nvPr>
        </p:nvSpPr>
        <p:spPr>
          <a:xfrm>
            <a:off x="4506000" y="2483997"/>
            <a:ext cx="3551999" cy="3456000"/>
          </a:xfrm>
          <a:noFill/>
        </p:spPr>
        <p:txBody>
          <a:bodyPr tIns="72000"/>
          <a:lstStyle>
            <a:lvl1pPr marL="0" indent="0" algn="ctr">
              <a:buNone/>
              <a:defRPr>
                <a:solidFill>
                  <a:schemeClr val="tx2"/>
                </a:solidFill>
              </a:defRPr>
            </a:lvl1pPr>
          </a:lstStyle>
          <a:p>
            <a:endParaRPr lang="en-US" dirty="0"/>
          </a:p>
        </p:txBody>
      </p:sp>
      <p:sp>
        <p:nvSpPr>
          <p:cNvPr id="17" name="Picture Placeholder 7">
            <a:extLst>
              <a:ext uri="{FF2B5EF4-FFF2-40B4-BE49-F238E27FC236}">
                <a16:creationId xmlns:a16="http://schemas.microsoft.com/office/drawing/2014/main" id="{727566EC-0A78-4984-9F77-67D3486704C4}"/>
              </a:ext>
            </a:extLst>
          </p:cNvPr>
          <p:cNvSpPr>
            <a:spLocks noGrp="1"/>
          </p:cNvSpPr>
          <p:nvPr>
            <p:ph type="pic" sz="quarter" idx="21"/>
          </p:nvPr>
        </p:nvSpPr>
        <p:spPr>
          <a:xfrm>
            <a:off x="8256001" y="2483997"/>
            <a:ext cx="3551999" cy="3456000"/>
          </a:xfrm>
          <a:noFill/>
        </p:spPr>
        <p:txBody>
          <a:bodyPr tIns="72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15320610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hree pictures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1105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2" name="Picture Placeholder 7">
            <a:extLst>
              <a:ext uri="{FF2B5EF4-FFF2-40B4-BE49-F238E27FC236}">
                <a16:creationId xmlns:a16="http://schemas.microsoft.com/office/drawing/2014/main" id="{A0D74F6A-2615-476E-AC1F-19E04356FB76}"/>
              </a:ext>
            </a:extLst>
          </p:cNvPr>
          <p:cNvSpPr>
            <a:spLocks noGrp="1"/>
          </p:cNvSpPr>
          <p:nvPr>
            <p:ph type="pic" sz="quarter" idx="19"/>
          </p:nvPr>
        </p:nvSpPr>
        <p:spPr>
          <a:xfrm>
            <a:off x="756001" y="2483997"/>
            <a:ext cx="3551999" cy="3456000"/>
          </a:xfrm>
          <a:noFill/>
        </p:spPr>
        <p:txBody>
          <a:bodyPr tIns="72000"/>
          <a:lstStyle>
            <a:lvl1pPr marL="0" indent="0" algn="ctr">
              <a:buNone/>
              <a:defRPr>
                <a:solidFill>
                  <a:schemeClr val="tx2"/>
                </a:solidFill>
              </a:defRPr>
            </a:lvl1pPr>
          </a:lstStyle>
          <a:p>
            <a:endParaRPr lang="en-US" dirty="0"/>
          </a:p>
        </p:txBody>
      </p:sp>
      <p:sp>
        <p:nvSpPr>
          <p:cNvPr id="14" name="Picture Placeholder 7">
            <a:extLst>
              <a:ext uri="{FF2B5EF4-FFF2-40B4-BE49-F238E27FC236}">
                <a16:creationId xmlns:a16="http://schemas.microsoft.com/office/drawing/2014/main" id="{228812AD-D596-454C-9B7F-43B25290DA64}"/>
              </a:ext>
            </a:extLst>
          </p:cNvPr>
          <p:cNvSpPr>
            <a:spLocks noGrp="1"/>
          </p:cNvSpPr>
          <p:nvPr>
            <p:ph type="pic" sz="quarter" idx="20"/>
          </p:nvPr>
        </p:nvSpPr>
        <p:spPr>
          <a:xfrm>
            <a:off x="4506000" y="2483997"/>
            <a:ext cx="3551999" cy="3456000"/>
          </a:xfrm>
          <a:noFill/>
        </p:spPr>
        <p:txBody>
          <a:bodyPr tIns="72000"/>
          <a:lstStyle>
            <a:lvl1pPr marL="0" indent="0" algn="ctr">
              <a:buNone/>
              <a:defRPr>
                <a:solidFill>
                  <a:schemeClr val="tx2"/>
                </a:solidFill>
              </a:defRPr>
            </a:lvl1pPr>
          </a:lstStyle>
          <a:p>
            <a:endParaRPr lang="en-US" dirty="0"/>
          </a:p>
        </p:txBody>
      </p:sp>
      <p:sp>
        <p:nvSpPr>
          <p:cNvPr id="15" name="Picture Placeholder 7">
            <a:extLst>
              <a:ext uri="{FF2B5EF4-FFF2-40B4-BE49-F238E27FC236}">
                <a16:creationId xmlns:a16="http://schemas.microsoft.com/office/drawing/2014/main" id="{FB89E14B-5832-4E5F-AF7E-52A87D706E65}"/>
              </a:ext>
            </a:extLst>
          </p:cNvPr>
          <p:cNvSpPr>
            <a:spLocks noGrp="1"/>
          </p:cNvSpPr>
          <p:nvPr>
            <p:ph type="pic" sz="quarter" idx="21"/>
          </p:nvPr>
        </p:nvSpPr>
        <p:spPr>
          <a:xfrm>
            <a:off x="8256001" y="2483997"/>
            <a:ext cx="3551999" cy="3456000"/>
          </a:xfrm>
          <a:noFill/>
        </p:spPr>
        <p:txBody>
          <a:bodyPr tIns="72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27008649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hree pictures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1105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2" name="Picture Placeholder 7">
            <a:extLst>
              <a:ext uri="{FF2B5EF4-FFF2-40B4-BE49-F238E27FC236}">
                <a16:creationId xmlns:a16="http://schemas.microsoft.com/office/drawing/2014/main" id="{6F59E21A-4AF8-4AC8-8219-86AF3F077E9B}"/>
              </a:ext>
            </a:extLst>
          </p:cNvPr>
          <p:cNvSpPr>
            <a:spLocks noGrp="1"/>
          </p:cNvSpPr>
          <p:nvPr>
            <p:ph type="pic" sz="quarter" idx="19"/>
          </p:nvPr>
        </p:nvSpPr>
        <p:spPr>
          <a:xfrm>
            <a:off x="756001" y="2483997"/>
            <a:ext cx="3551999" cy="3456000"/>
          </a:xfrm>
          <a:noFill/>
        </p:spPr>
        <p:txBody>
          <a:bodyPr tIns="72000"/>
          <a:lstStyle>
            <a:lvl1pPr marL="0" indent="0" algn="ctr">
              <a:buNone/>
              <a:defRPr>
                <a:solidFill>
                  <a:schemeClr val="tx2"/>
                </a:solidFill>
              </a:defRPr>
            </a:lvl1pPr>
          </a:lstStyle>
          <a:p>
            <a:endParaRPr lang="en-US" dirty="0"/>
          </a:p>
        </p:txBody>
      </p:sp>
      <p:sp>
        <p:nvSpPr>
          <p:cNvPr id="14" name="Picture Placeholder 7">
            <a:extLst>
              <a:ext uri="{FF2B5EF4-FFF2-40B4-BE49-F238E27FC236}">
                <a16:creationId xmlns:a16="http://schemas.microsoft.com/office/drawing/2014/main" id="{88E6C37B-B244-41A5-801F-6362B5380629}"/>
              </a:ext>
            </a:extLst>
          </p:cNvPr>
          <p:cNvSpPr>
            <a:spLocks noGrp="1"/>
          </p:cNvSpPr>
          <p:nvPr>
            <p:ph type="pic" sz="quarter" idx="20"/>
          </p:nvPr>
        </p:nvSpPr>
        <p:spPr>
          <a:xfrm>
            <a:off x="4506000" y="2483997"/>
            <a:ext cx="3551999" cy="3456000"/>
          </a:xfrm>
          <a:noFill/>
        </p:spPr>
        <p:txBody>
          <a:bodyPr tIns="72000"/>
          <a:lstStyle>
            <a:lvl1pPr marL="0" indent="0" algn="ctr">
              <a:buNone/>
              <a:defRPr>
                <a:solidFill>
                  <a:schemeClr val="tx2"/>
                </a:solidFill>
              </a:defRPr>
            </a:lvl1pPr>
          </a:lstStyle>
          <a:p>
            <a:endParaRPr lang="en-US" dirty="0"/>
          </a:p>
        </p:txBody>
      </p:sp>
      <p:sp>
        <p:nvSpPr>
          <p:cNvPr id="15" name="Picture Placeholder 7">
            <a:extLst>
              <a:ext uri="{FF2B5EF4-FFF2-40B4-BE49-F238E27FC236}">
                <a16:creationId xmlns:a16="http://schemas.microsoft.com/office/drawing/2014/main" id="{9E8B9B13-5913-43D9-8CF3-E61AC4BC3C81}"/>
              </a:ext>
            </a:extLst>
          </p:cNvPr>
          <p:cNvSpPr>
            <a:spLocks noGrp="1"/>
          </p:cNvSpPr>
          <p:nvPr>
            <p:ph type="pic" sz="quarter" idx="21"/>
          </p:nvPr>
        </p:nvSpPr>
        <p:spPr>
          <a:xfrm>
            <a:off x="8256001" y="2483997"/>
            <a:ext cx="3551999" cy="3456000"/>
          </a:xfrm>
          <a:noFill/>
        </p:spPr>
        <p:txBody>
          <a:bodyPr tIns="72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1071917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white with image right">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6378000" y="0"/>
            <a:ext cx="5814000" cy="6858000"/>
          </a:xfrm>
          <a:noFill/>
        </p:spPr>
        <p:txBody>
          <a:bodyPr tIns="72000"/>
          <a:lstStyle>
            <a:lvl1pPr marL="0" indent="0" algn="ctr">
              <a:buNone/>
              <a:defRPr>
                <a:solidFill>
                  <a:schemeClr val="tx2"/>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tx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12288987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Full image">
    <p:bg>
      <p:bgPr>
        <a:solidFill>
          <a:schemeClr val="accent5"/>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0" y="0"/>
            <a:ext cx="12192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36724870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Four pictures left">
    <p:bg>
      <p:bgPr>
        <a:solidFill>
          <a:schemeClr val="accent5"/>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2DAFBA46-EEC7-4052-9FA2-B8181C724B32}"/>
              </a:ext>
            </a:extLst>
          </p:cNvPr>
          <p:cNvSpPr>
            <a:spLocks noGrp="1"/>
          </p:cNvSpPr>
          <p:nvPr>
            <p:ph type="pic" sz="quarter" idx="19"/>
          </p:nvPr>
        </p:nvSpPr>
        <p:spPr>
          <a:xfrm>
            <a:off x="5254800" y="0"/>
            <a:ext cx="6937200" cy="3430800"/>
          </a:xfrm>
          <a:noFill/>
        </p:spPr>
        <p:txBody>
          <a:bodyPr tIns="72000"/>
          <a:lstStyle>
            <a:lvl1pPr marL="0" indent="0" algn="ctr">
              <a:buNone/>
              <a:defRPr>
                <a:solidFill>
                  <a:schemeClr val="tx2"/>
                </a:solidFill>
              </a:defRPr>
            </a:lvl1pPr>
          </a:lstStyle>
          <a:p>
            <a:endParaRPr lang="en-US" dirty="0"/>
          </a:p>
        </p:txBody>
      </p:sp>
      <p:sp>
        <p:nvSpPr>
          <p:cNvPr id="17" name="Picture Placeholder 7">
            <a:extLst>
              <a:ext uri="{FF2B5EF4-FFF2-40B4-BE49-F238E27FC236}">
                <a16:creationId xmlns:a16="http://schemas.microsoft.com/office/drawing/2014/main" id="{5E813E56-EED2-40BB-8944-270EADCEF537}"/>
              </a:ext>
            </a:extLst>
          </p:cNvPr>
          <p:cNvSpPr>
            <a:spLocks noGrp="1"/>
          </p:cNvSpPr>
          <p:nvPr>
            <p:ph type="pic" sz="quarter" idx="20"/>
          </p:nvPr>
        </p:nvSpPr>
        <p:spPr>
          <a:xfrm>
            <a:off x="-2" y="0"/>
            <a:ext cx="5256000" cy="3430800"/>
          </a:xfrm>
          <a:noFill/>
        </p:spPr>
        <p:txBody>
          <a:bodyPr tIns="72000"/>
          <a:lstStyle>
            <a:lvl1pPr marL="0" indent="0" algn="ctr">
              <a:buNone/>
              <a:defRPr>
                <a:solidFill>
                  <a:schemeClr val="tx2"/>
                </a:solidFill>
              </a:defRPr>
            </a:lvl1pPr>
          </a:lstStyle>
          <a:p>
            <a:endParaRPr lang="en-US" dirty="0"/>
          </a:p>
        </p:txBody>
      </p:sp>
      <p:sp>
        <p:nvSpPr>
          <p:cNvPr id="20" name="Picture Placeholder 7">
            <a:extLst>
              <a:ext uri="{FF2B5EF4-FFF2-40B4-BE49-F238E27FC236}">
                <a16:creationId xmlns:a16="http://schemas.microsoft.com/office/drawing/2014/main" id="{E0EBA4A4-BF0A-43A4-8D3D-EB264C3F68B6}"/>
              </a:ext>
            </a:extLst>
          </p:cNvPr>
          <p:cNvSpPr>
            <a:spLocks noGrp="1"/>
          </p:cNvSpPr>
          <p:nvPr>
            <p:ph type="pic" sz="quarter" idx="21"/>
          </p:nvPr>
        </p:nvSpPr>
        <p:spPr>
          <a:xfrm>
            <a:off x="5254800" y="3427200"/>
            <a:ext cx="6937200" cy="3430800"/>
          </a:xfrm>
          <a:noFill/>
        </p:spPr>
        <p:txBody>
          <a:bodyPr tIns="72000"/>
          <a:lstStyle>
            <a:lvl1pPr marL="0" indent="0" algn="ctr">
              <a:buNone/>
              <a:defRPr>
                <a:solidFill>
                  <a:schemeClr val="tx2"/>
                </a:solidFill>
              </a:defRPr>
            </a:lvl1pPr>
          </a:lstStyle>
          <a:p>
            <a:endParaRPr lang="en-US" dirty="0"/>
          </a:p>
        </p:txBody>
      </p:sp>
      <p:sp>
        <p:nvSpPr>
          <p:cNvPr id="21" name="Picture Placeholder 7">
            <a:extLst>
              <a:ext uri="{FF2B5EF4-FFF2-40B4-BE49-F238E27FC236}">
                <a16:creationId xmlns:a16="http://schemas.microsoft.com/office/drawing/2014/main" id="{D34A1E8D-3EB1-4F28-B551-F58E076020E0}"/>
              </a:ext>
            </a:extLst>
          </p:cNvPr>
          <p:cNvSpPr>
            <a:spLocks noGrp="1"/>
          </p:cNvSpPr>
          <p:nvPr>
            <p:ph type="pic" sz="quarter" idx="22"/>
          </p:nvPr>
        </p:nvSpPr>
        <p:spPr>
          <a:xfrm>
            <a:off x="0" y="3427200"/>
            <a:ext cx="5256000" cy="34308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42275632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Four pictures">
    <p:bg>
      <p:bgPr>
        <a:solidFill>
          <a:schemeClr val="accent5"/>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2DAFBA46-EEC7-4052-9FA2-B8181C724B32}"/>
              </a:ext>
            </a:extLst>
          </p:cNvPr>
          <p:cNvSpPr>
            <a:spLocks noGrp="1"/>
          </p:cNvSpPr>
          <p:nvPr>
            <p:ph type="pic" sz="quarter" idx="19"/>
          </p:nvPr>
        </p:nvSpPr>
        <p:spPr>
          <a:xfrm>
            <a:off x="-2" y="0"/>
            <a:ext cx="6084000" cy="3430800"/>
          </a:xfrm>
          <a:noFill/>
        </p:spPr>
        <p:txBody>
          <a:bodyPr tIns="72000"/>
          <a:lstStyle>
            <a:lvl1pPr marL="0" indent="0" algn="ctr">
              <a:buNone/>
              <a:defRPr>
                <a:solidFill>
                  <a:schemeClr val="tx2"/>
                </a:solidFill>
              </a:defRPr>
            </a:lvl1pPr>
          </a:lstStyle>
          <a:p>
            <a:endParaRPr lang="en-US" dirty="0"/>
          </a:p>
        </p:txBody>
      </p:sp>
      <p:sp>
        <p:nvSpPr>
          <p:cNvPr id="17" name="Picture Placeholder 7">
            <a:extLst>
              <a:ext uri="{FF2B5EF4-FFF2-40B4-BE49-F238E27FC236}">
                <a16:creationId xmlns:a16="http://schemas.microsoft.com/office/drawing/2014/main" id="{5E813E56-EED2-40BB-8944-270EADCEF537}"/>
              </a:ext>
            </a:extLst>
          </p:cNvPr>
          <p:cNvSpPr>
            <a:spLocks noGrp="1"/>
          </p:cNvSpPr>
          <p:nvPr>
            <p:ph type="pic" sz="quarter" idx="20"/>
          </p:nvPr>
        </p:nvSpPr>
        <p:spPr>
          <a:xfrm>
            <a:off x="6083998" y="0"/>
            <a:ext cx="6108002" cy="3430800"/>
          </a:xfrm>
          <a:noFill/>
        </p:spPr>
        <p:txBody>
          <a:bodyPr tIns="72000"/>
          <a:lstStyle>
            <a:lvl1pPr marL="0" indent="0" algn="ctr">
              <a:buNone/>
              <a:defRPr>
                <a:solidFill>
                  <a:schemeClr val="tx2"/>
                </a:solidFill>
              </a:defRPr>
            </a:lvl1pPr>
          </a:lstStyle>
          <a:p>
            <a:endParaRPr lang="en-US" dirty="0"/>
          </a:p>
        </p:txBody>
      </p:sp>
      <p:sp>
        <p:nvSpPr>
          <p:cNvPr id="20" name="Picture Placeholder 7">
            <a:extLst>
              <a:ext uri="{FF2B5EF4-FFF2-40B4-BE49-F238E27FC236}">
                <a16:creationId xmlns:a16="http://schemas.microsoft.com/office/drawing/2014/main" id="{E0EBA4A4-BF0A-43A4-8D3D-EB264C3F68B6}"/>
              </a:ext>
            </a:extLst>
          </p:cNvPr>
          <p:cNvSpPr>
            <a:spLocks noGrp="1"/>
          </p:cNvSpPr>
          <p:nvPr>
            <p:ph type="pic" sz="quarter" idx="21"/>
          </p:nvPr>
        </p:nvSpPr>
        <p:spPr>
          <a:xfrm>
            <a:off x="0" y="3427200"/>
            <a:ext cx="6084000" cy="3430800"/>
          </a:xfrm>
          <a:noFill/>
        </p:spPr>
        <p:txBody>
          <a:bodyPr tIns="72000"/>
          <a:lstStyle>
            <a:lvl1pPr marL="0" indent="0" algn="ctr">
              <a:buNone/>
              <a:defRPr>
                <a:solidFill>
                  <a:schemeClr val="tx2"/>
                </a:solidFill>
              </a:defRPr>
            </a:lvl1pPr>
          </a:lstStyle>
          <a:p>
            <a:endParaRPr lang="en-US" dirty="0"/>
          </a:p>
        </p:txBody>
      </p:sp>
      <p:sp>
        <p:nvSpPr>
          <p:cNvPr id="21" name="Picture Placeholder 7">
            <a:extLst>
              <a:ext uri="{FF2B5EF4-FFF2-40B4-BE49-F238E27FC236}">
                <a16:creationId xmlns:a16="http://schemas.microsoft.com/office/drawing/2014/main" id="{D34A1E8D-3EB1-4F28-B551-F58E076020E0}"/>
              </a:ext>
            </a:extLst>
          </p:cNvPr>
          <p:cNvSpPr>
            <a:spLocks noGrp="1"/>
          </p:cNvSpPr>
          <p:nvPr>
            <p:ph type="pic" sz="quarter" idx="22"/>
          </p:nvPr>
        </p:nvSpPr>
        <p:spPr>
          <a:xfrm>
            <a:off x="6084000" y="3427200"/>
            <a:ext cx="6108000" cy="34308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21725497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with video">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8" name="Media Placeholder 7">
            <a:extLst>
              <a:ext uri="{FF2B5EF4-FFF2-40B4-BE49-F238E27FC236}">
                <a16:creationId xmlns:a16="http://schemas.microsoft.com/office/drawing/2014/main" id="{6FAFE8B0-0239-4281-A522-797E8CD2B961}"/>
              </a:ext>
            </a:extLst>
          </p:cNvPr>
          <p:cNvSpPr>
            <a:spLocks noGrp="1"/>
          </p:cNvSpPr>
          <p:nvPr>
            <p:ph type="media" sz="quarter" idx="16"/>
          </p:nvPr>
        </p:nvSpPr>
        <p:spPr>
          <a:xfrm>
            <a:off x="2304000" y="2124000"/>
            <a:ext cx="7656000" cy="3978000"/>
          </a:xfrm>
        </p:spPr>
        <p:txBody>
          <a:bodyPr tIns="108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21760637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with video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8" name="Media Placeholder 7">
            <a:extLst>
              <a:ext uri="{FF2B5EF4-FFF2-40B4-BE49-F238E27FC236}">
                <a16:creationId xmlns:a16="http://schemas.microsoft.com/office/drawing/2014/main" id="{E3BA7EF1-9E25-47B8-B50C-58DA6008E799}"/>
              </a:ext>
            </a:extLst>
          </p:cNvPr>
          <p:cNvSpPr>
            <a:spLocks noGrp="1"/>
          </p:cNvSpPr>
          <p:nvPr>
            <p:ph type="media" sz="quarter" idx="16"/>
          </p:nvPr>
        </p:nvSpPr>
        <p:spPr>
          <a:xfrm>
            <a:off x="2304000" y="2124000"/>
            <a:ext cx="7656000" cy="3978000"/>
          </a:xfrm>
        </p:spPr>
        <p:txBody>
          <a:bodyPr tIns="108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15070713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p:bg>
      <p:bgPr>
        <a:solidFill>
          <a:schemeClr val="bg1"/>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0A029DF7-0697-4FDB-B053-4D5258DE8F56}"/>
              </a:ext>
            </a:extLst>
          </p:cNvPr>
          <p:cNvSpPr>
            <a:spLocks noGrp="1"/>
          </p:cNvSpPr>
          <p:nvPr>
            <p:ph type="pic" sz="quarter" idx="19"/>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4572000" cy="2952002"/>
          </a:xfrm>
        </p:spPr>
        <p:txBody>
          <a:bodyPr/>
          <a:lstStyle>
            <a:lvl1pPr>
              <a:spcBef>
                <a:spcPts val="2000"/>
              </a:spcBef>
              <a:defRPr/>
            </a:lvl1pPr>
            <a:lvl4pPr>
              <a:spcBef>
                <a:spcPts val="2000"/>
              </a:spcBef>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4572000" cy="540000"/>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457200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23306919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black">
    <p:bg>
      <p:bgPr>
        <a:solidFill>
          <a:srgbClr val="000000"/>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6D261289-4307-4AB1-BA5F-97F18882D0C5}"/>
              </a:ext>
            </a:extLst>
          </p:cNvPr>
          <p:cNvSpPr>
            <a:spLocks noGrp="1"/>
          </p:cNvSpPr>
          <p:nvPr>
            <p:ph type="pic" sz="quarter" idx="17"/>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4572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457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457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22561539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dark-grey">
    <p:bg>
      <p:bgPr>
        <a:solidFill>
          <a:srgbClr val="1E2328"/>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556BF6F3-6E66-485D-A465-0E942262064F}"/>
              </a:ext>
            </a:extLst>
          </p:cNvPr>
          <p:cNvSpPr>
            <a:spLocks noGrp="1"/>
          </p:cNvSpPr>
          <p:nvPr>
            <p:ph type="pic" sz="quarter" idx="17"/>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4572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457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457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16471831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wide dark-grey">
    <p:bg>
      <p:bgPr>
        <a:solidFill>
          <a:srgbClr val="1E2328"/>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556BF6F3-6E66-485D-A465-0E942262064F}"/>
              </a:ext>
            </a:extLst>
          </p:cNvPr>
          <p:cNvSpPr>
            <a:spLocks noGrp="1"/>
          </p:cNvSpPr>
          <p:nvPr>
            <p:ph type="pic" sz="quarter" idx="17"/>
          </p:nvPr>
        </p:nvSpPr>
        <p:spPr>
          <a:xfrm>
            <a:off x="3948000" y="0"/>
            <a:ext cx="824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2700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2700000" cy="756000"/>
          </a:xfrm>
        </p:spPr>
        <p:txBody>
          <a:bodyPr anchor="t"/>
          <a:lstStyle>
            <a:lvl1pPr algn="l">
              <a:lnSpc>
                <a:spcPts val="3000"/>
              </a:lnSpc>
              <a:defRPr sz="2700" baseline="0">
                <a:solidFill>
                  <a:schemeClr val="bg1"/>
                </a:solidFill>
              </a:defRPr>
            </a:lvl1pPr>
          </a:lstStyle>
          <a:p>
            <a:r>
              <a:rPr lang="en-US"/>
              <a:t>title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12366609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wide">
    <p:bg>
      <p:bgPr>
        <a:solidFill>
          <a:schemeClr val="bg1"/>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0A029DF7-0697-4FDB-B053-4D5258DE8F56}"/>
              </a:ext>
            </a:extLst>
          </p:cNvPr>
          <p:cNvSpPr>
            <a:spLocks noGrp="1"/>
          </p:cNvSpPr>
          <p:nvPr>
            <p:ph type="pic" sz="quarter" idx="19"/>
          </p:nvPr>
        </p:nvSpPr>
        <p:spPr>
          <a:xfrm>
            <a:off x="3948000" y="0"/>
            <a:ext cx="824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2700000" cy="2952002"/>
          </a:xfrm>
        </p:spPr>
        <p:txBody>
          <a:bodyPr/>
          <a:lstStyle>
            <a:lvl1pPr>
              <a:spcBef>
                <a:spcPts val="2000"/>
              </a:spcBef>
              <a:defRPr/>
            </a:lvl1pPr>
            <a:lvl4pPr>
              <a:spcBef>
                <a:spcPts val="2000"/>
              </a:spcBef>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2700000" cy="756000"/>
          </a:xfrm>
        </p:spPr>
        <p:txBody>
          <a:bodyPr anchor="t"/>
          <a:lstStyle>
            <a:lvl1pPr algn="l">
              <a:lnSpc>
                <a:spcPts val="3000"/>
              </a:lnSpc>
              <a:defRPr sz="2700" baseline="0">
                <a:solidFill>
                  <a:schemeClr val="tx1"/>
                </a:solidFill>
              </a:defRPr>
            </a:lvl1pPr>
          </a:lstStyle>
          <a:p>
            <a:r>
              <a:rPr lang="en-US"/>
              <a:t>Title</a:t>
            </a:r>
            <a:br>
              <a:rPr lang="en-US"/>
            </a:br>
            <a:r>
              <a:rPr lang="en-US"/>
              <a:t>regel 2</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4136791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right">
    <p:bg>
      <p:bgPr>
        <a:solidFill>
          <a:srgbClr val="000000"/>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6378000" y="0"/>
            <a:ext cx="5814000" cy="6858000"/>
          </a:xfrm>
          <a:noFill/>
        </p:spPr>
        <p:txBody>
          <a:bodyPr tIns="72000"/>
          <a:lstStyle>
            <a:lvl1pPr marL="0" indent="0" algn="ctr">
              <a:buNone/>
              <a:defRPr>
                <a:solidFill>
                  <a:schemeClr val="tx2"/>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38557114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wide black">
    <p:bg>
      <p:bgPr>
        <a:solidFill>
          <a:srgbClr val="000000"/>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6D261289-4307-4AB1-BA5F-97F18882D0C5}"/>
              </a:ext>
            </a:extLst>
          </p:cNvPr>
          <p:cNvSpPr>
            <a:spLocks noGrp="1"/>
          </p:cNvSpPr>
          <p:nvPr>
            <p:ph type="pic" sz="quarter" idx="17"/>
          </p:nvPr>
        </p:nvSpPr>
        <p:spPr>
          <a:xfrm>
            <a:off x="3948000" y="0"/>
            <a:ext cx="824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2700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2700000" cy="756000"/>
          </a:xfrm>
        </p:spPr>
        <p:txBody>
          <a:bodyPr anchor="t"/>
          <a:lstStyle>
            <a:lvl1pPr algn="l">
              <a:lnSpc>
                <a:spcPts val="3000"/>
              </a:lnSpc>
              <a:defRPr sz="2700" baseline="0">
                <a:solidFill>
                  <a:schemeClr val="bg1"/>
                </a:solidFill>
              </a:defRPr>
            </a:lvl1pPr>
          </a:lstStyle>
          <a:p>
            <a:r>
              <a:rPr lang="en-US"/>
              <a:t>title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9956814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Title and info with picture full white">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5F53D3-821D-49BE-80CC-D220C7D078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p:nvPr>
        </p:nvSpPr>
        <p:spPr>
          <a:xfrm>
            <a:off x="756000" y="3132000"/>
            <a:ext cx="5435250" cy="1116000"/>
          </a:xfrm>
        </p:spPr>
        <p:txBody>
          <a:bodyPr anchor="t"/>
          <a:lstStyle>
            <a:lvl1pPr algn="l">
              <a:lnSpc>
                <a:spcPts val="3900"/>
              </a:lnSpc>
              <a:defRPr sz="3600" baseline="0"/>
            </a:lvl1pPr>
          </a:lstStyle>
          <a:p>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5616000"/>
            <a:ext cx="5435250" cy="864000"/>
          </a:xfrm>
        </p:spPr>
        <p:txBody>
          <a:bodyPr anchor="b"/>
          <a:lstStyle>
            <a:lvl1pPr marL="0" indent="0" algn="l">
              <a:lnSpc>
                <a:spcPts val="2400"/>
              </a:lnSpc>
              <a:buNone/>
              <a:defRPr sz="1800" b="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Faculty	/ Department </a:t>
            </a:r>
            <a:br>
              <a:rPr lang="en-US"/>
            </a:br>
            <a:r>
              <a:rPr lang="en-US"/>
              <a:t>Mail address</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35113234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with video">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8" name="Media Placeholder 7">
            <a:extLst>
              <a:ext uri="{FF2B5EF4-FFF2-40B4-BE49-F238E27FC236}">
                <a16:creationId xmlns:a16="http://schemas.microsoft.com/office/drawing/2014/main" id="{6FAFE8B0-0239-4281-A522-797E8CD2B961}"/>
              </a:ext>
            </a:extLst>
          </p:cNvPr>
          <p:cNvSpPr>
            <a:spLocks noGrp="1"/>
          </p:cNvSpPr>
          <p:nvPr>
            <p:ph type="media" sz="quarter" idx="16"/>
          </p:nvPr>
        </p:nvSpPr>
        <p:spPr>
          <a:xfrm>
            <a:off x="2304000" y="2124000"/>
            <a:ext cx="7656000" cy="3978000"/>
          </a:xfrm>
        </p:spPr>
        <p:txBody>
          <a:bodyPr tIns="108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30849423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with video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8" name="Media Placeholder 7">
            <a:extLst>
              <a:ext uri="{FF2B5EF4-FFF2-40B4-BE49-F238E27FC236}">
                <a16:creationId xmlns:a16="http://schemas.microsoft.com/office/drawing/2014/main" id="{E3BA7EF1-9E25-47B8-B50C-58DA6008E799}"/>
              </a:ext>
            </a:extLst>
          </p:cNvPr>
          <p:cNvSpPr>
            <a:spLocks noGrp="1"/>
          </p:cNvSpPr>
          <p:nvPr>
            <p:ph type="media" sz="quarter" idx="16"/>
          </p:nvPr>
        </p:nvSpPr>
        <p:spPr>
          <a:xfrm>
            <a:off x="2304000" y="2124000"/>
            <a:ext cx="7656000" cy="3978000"/>
          </a:xfrm>
        </p:spPr>
        <p:txBody>
          <a:bodyPr tIns="108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30988980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with video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5999"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8" name="Media Placeholder 7">
            <a:extLst>
              <a:ext uri="{FF2B5EF4-FFF2-40B4-BE49-F238E27FC236}">
                <a16:creationId xmlns:a16="http://schemas.microsoft.com/office/drawing/2014/main" id="{2C575653-961B-4ECF-8634-7F69D4D7F5BE}"/>
              </a:ext>
            </a:extLst>
          </p:cNvPr>
          <p:cNvSpPr>
            <a:spLocks noGrp="1"/>
          </p:cNvSpPr>
          <p:nvPr>
            <p:ph type="media" sz="quarter" idx="16"/>
          </p:nvPr>
        </p:nvSpPr>
        <p:spPr>
          <a:xfrm>
            <a:off x="2304000" y="2124000"/>
            <a:ext cx="7656000" cy="3978000"/>
          </a:xfrm>
        </p:spPr>
        <p:txBody>
          <a:bodyPr tIns="108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1073176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and info white with video">
    <p:spTree>
      <p:nvGrpSpPr>
        <p:cNvPr id="1" name=""/>
        <p:cNvGrpSpPr/>
        <p:nvPr/>
      </p:nvGrpSpPr>
      <p:grpSpPr>
        <a:xfrm>
          <a:off x="0" y="0"/>
          <a:ext cx="0" cy="0"/>
          <a:chOff x="0" y="0"/>
          <a:chExt cx="0" cy="0"/>
        </a:xfrm>
      </p:grpSpPr>
      <p:pic>
        <p:nvPicPr>
          <p:cNvPr id="7" name="UniversumWit slow loop_1">
            <a:hlinkClick r:id="" action="ppaction://media"/>
            <a:extLst>
              <a:ext uri="{FF2B5EF4-FFF2-40B4-BE49-F238E27FC236}">
                <a16:creationId xmlns:a16="http://schemas.microsoft.com/office/drawing/2014/main" id="{E2DDDE18-55F3-4C9C-92D3-156E4BA78910}"/>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3132000"/>
            <a:ext cx="5435250" cy="1116000"/>
          </a:xfrm>
        </p:spPr>
        <p:txBody>
          <a:bodyPr anchor="t"/>
          <a:lstStyle>
            <a:lvl1pPr algn="l">
              <a:lnSpc>
                <a:spcPts val="3900"/>
              </a:lnSpc>
              <a:defRPr sz="3600" baseline="0"/>
            </a:lvl1pPr>
          </a:lstStyle>
          <a:p>
            <a:r>
              <a:rPr lang="en-US" dirty="0"/>
              <a:t>Click to edit Master </a:t>
            </a:r>
            <a:r>
              <a:rPr lang="en-US"/>
              <a:t>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5616000"/>
            <a:ext cx="5435250" cy="864000"/>
          </a:xfrm>
        </p:spPr>
        <p:txBody>
          <a:bodyPr anchor="b"/>
          <a:lstStyle>
            <a:lvl1pPr marL="0" indent="0" algn="l">
              <a:lnSpc>
                <a:spcPts val="2400"/>
              </a:lnSpc>
              <a:buNone/>
              <a:defRPr sz="1800" b="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Faculty	/ Department </a:t>
            </a:r>
            <a:br>
              <a:rPr lang="en-US"/>
            </a:br>
            <a:r>
              <a:rPr lang="en-US"/>
              <a:t>Mail address</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sz="100"/>
            </a:lvl1pPr>
          </a:lstStyle>
          <a:p>
            <a:pPr lvl="0"/>
            <a:r>
              <a:rPr lang="en-US"/>
              <a:t>.</a:t>
            </a:r>
            <a:endParaRPr lang="en-US" dirty="0"/>
          </a:p>
        </p:txBody>
      </p:sp>
      <p:sp>
        <p:nvSpPr>
          <p:cNvPr id="8" name="Tekstvak 7">
            <a:extLst>
              <a:ext uri="{FF2B5EF4-FFF2-40B4-BE49-F238E27FC236}">
                <a16:creationId xmlns:a16="http://schemas.microsoft.com/office/drawing/2014/main" id="{C5A6904C-8433-470E-AA2E-D6EDC945E16E}"/>
              </a:ext>
            </a:extLst>
          </p:cNvPr>
          <p:cNvSpPr txBox="1"/>
          <p:nvPr userDrawn="1"/>
        </p:nvSpPr>
        <p:spPr>
          <a:xfrm>
            <a:off x="762545" y="-450332"/>
            <a:ext cx="1375698" cy="369332"/>
          </a:xfrm>
          <a:prstGeom prst="rect">
            <a:avLst/>
          </a:prstGeom>
          <a:solidFill>
            <a:schemeClr val="accent2"/>
          </a:solidFill>
        </p:spPr>
        <p:txBody>
          <a:bodyPr wrap="none" rtlCol="0">
            <a:spAutoFit/>
          </a:bodyPr>
          <a:lstStyle/>
          <a:p>
            <a:r>
              <a:rPr lang="en-US" cap="all" baseline="0" dirty="0"/>
              <a:t>Video slide</a:t>
            </a:r>
          </a:p>
        </p:txBody>
      </p:sp>
    </p:spTree>
    <p:extLst>
      <p:ext uri="{BB962C8B-B14F-4D97-AF65-F5344CB8AC3E}">
        <p14:creationId xmlns:p14="http://schemas.microsoft.com/office/powerpoint/2010/main" val="190739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and info black with video">
    <p:bg>
      <p:bgPr>
        <a:solidFill>
          <a:srgbClr val="000000"/>
        </a:solidFill>
        <a:effectLst/>
      </p:bgPr>
    </p:bg>
    <p:spTree>
      <p:nvGrpSpPr>
        <p:cNvPr id="1" name=""/>
        <p:cNvGrpSpPr/>
        <p:nvPr/>
      </p:nvGrpSpPr>
      <p:grpSpPr>
        <a:xfrm>
          <a:off x="0" y="0"/>
          <a:ext cx="0" cy="0"/>
          <a:chOff x="0" y="0"/>
          <a:chExt cx="0" cy="0"/>
        </a:xfrm>
      </p:grpSpPr>
      <p:pic>
        <p:nvPicPr>
          <p:cNvPr id="7" name="TitelSlide-Zwart-02">
            <a:hlinkClick r:id="" action="ppaction://media"/>
            <a:extLst>
              <a:ext uri="{FF2B5EF4-FFF2-40B4-BE49-F238E27FC236}">
                <a16:creationId xmlns:a16="http://schemas.microsoft.com/office/drawing/2014/main" id="{3FFCAD3A-CE81-47AF-B3E8-501583BF59BF}"/>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E7654BB1-9854-475A-A7D8-5376F0C25776}"/>
              </a:ext>
            </a:extLst>
          </p:cNvPr>
          <p:cNvSpPr>
            <a:spLocks noGrp="1"/>
          </p:cNvSpPr>
          <p:nvPr>
            <p:ph type="ctrTitle" hasCustomPrompt="1"/>
          </p:nvPr>
        </p:nvSpPr>
        <p:spPr>
          <a:xfrm>
            <a:off x="756000" y="3132000"/>
            <a:ext cx="5435250" cy="1116000"/>
          </a:xfrm>
        </p:spPr>
        <p:txBody>
          <a:bodyPr anchor="t"/>
          <a:lstStyle>
            <a:lvl1pPr algn="l">
              <a:lnSpc>
                <a:spcPts val="3900"/>
              </a:lnSpc>
              <a:defRPr sz="3600" baseline="0">
                <a:solidFill>
                  <a:schemeClr val="bg1"/>
                </a:solidFill>
              </a:defRPr>
            </a:lvl1pPr>
          </a:lstStyle>
          <a:p>
            <a:r>
              <a:rPr lang="en-US" dirty="0"/>
              <a:t>Click to edit Master </a:t>
            </a:r>
            <a:r>
              <a:rPr lang="en-US"/>
              <a:t>title style</a:t>
            </a:r>
            <a:endParaRPr lang="en-US" dirty="0"/>
          </a:p>
        </p:txBody>
      </p:sp>
      <p:sp>
        <p:nvSpPr>
          <p:cNvPr id="11" name="Subtitle 2">
            <a:extLst>
              <a:ext uri="{FF2B5EF4-FFF2-40B4-BE49-F238E27FC236}">
                <a16:creationId xmlns:a16="http://schemas.microsoft.com/office/drawing/2014/main" id="{00E03D01-8A3A-4B1E-814B-BDE053F093AC}"/>
              </a:ext>
            </a:extLst>
          </p:cNvPr>
          <p:cNvSpPr>
            <a:spLocks noGrp="1"/>
          </p:cNvSpPr>
          <p:nvPr>
            <p:ph type="subTitle" idx="1" hasCustomPrompt="1"/>
          </p:nvPr>
        </p:nvSpPr>
        <p:spPr>
          <a:xfrm>
            <a:off x="756000" y="5616000"/>
            <a:ext cx="5435250" cy="864000"/>
          </a:xfrm>
        </p:spPr>
        <p:txBody>
          <a:bodyPr anchor="b"/>
          <a:lstStyle>
            <a:lvl1pPr marL="0" indent="0" algn="l">
              <a:lnSpc>
                <a:spcPts val="2400"/>
              </a:lnSpc>
              <a:buNone/>
              <a:defRPr sz="1800" b="0"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Faculty	/ Department </a:t>
            </a:r>
            <a:br>
              <a:rPr lang="en-US"/>
            </a:br>
            <a:r>
              <a:rPr lang="en-US"/>
              <a:t>Mail address</a:t>
            </a:r>
            <a:endParaRPr lang="en-US" dirty="0"/>
          </a:p>
        </p:txBody>
      </p:sp>
      <p:sp>
        <p:nvSpPr>
          <p:cNvPr id="9" name="Tekstvak 8">
            <a:extLst>
              <a:ext uri="{FF2B5EF4-FFF2-40B4-BE49-F238E27FC236}">
                <a16:creationId xmlns:a16="http://schemas.microsoft.com/office/drawing/2014/main" id="{B5828224-059E-4E26-BD83-DAC159E1F253}"/>
              </a:ext>
            </a:extLst>
          </p:cNvPr>
          <p:cNvSpPr txBox="1"/>
          <p:nvPr userDrawn="1"/>
        </p:nvSpPr>
        <p:spPr>
          <a:xfrm>
            <a:off x="762545" y="-450332"/>
            <a:ext cx="1375698" cy="369332"/>
          </a:xfrm>
          <a:prstGeom prst="rect">
            <a:avLst/>
          </a:prstGeom>
          <a:solidFill>
            <a:schemeClr val="accent2"/>
          </a:solidFill>
        </p:spPr>
        <p:txBody>
          <a:bodyPr wrap="none" rtlCol="0">
            <a:spAutoFit/>
          </a:bodyPr>
          <a:lstStyle/>
          <a:p>
            <a:r>
              <a:rPr lang="en-US" cap="all" baseline="0" dirty="0"/>
              <a:t>Video slide</a:t>
            </a:r>
          </a:p>
        </p:txBody>
      </p:sp>
    </p:spTree>
    <p:extLst>
      <p:ext uri="{BB962C8B-B14F-4D97-AF65-F5344CB8AC3E}">
        <p14:creationId xmlns:p14="http://schemas.microsoft.com/office/powerpoint/2010/main" val="333815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and info with picture full white">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5F53D3-821D-49BE-80CC-D220C7D078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p:nvPr>
        </p:nvSpPr>
        <p:spPr>
          <a:xfrm>
            <a:off x="756000" y="3132000"/>
            <a:ext cx="5435250" cy="1116000"/>
          </a:xfrm>
        </p:spPr>
        <p:txBody>
          <a:bodyPr anchor="t"/>
          <a:lstStyle>
            <a:lvl1pPr algn="l">
              <a:lnSpc>
                <a:spcPts val="3900"/>
              </a:lnSpc>
              <a:defRPr sz="3600" baseline="0"/>
            </a:lvl1pPr>
          </a:lstStyle>
          <a:p>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5616000"/>
            <a:ext cx="5435250" cy="864000"/>
          </a:xfrm>
        </p:spPr>
        <p:txBody>
          <a:bodyPr anchor="b"/>
          <a:lstStyle>
            <a:lvl1pPr marL="0" indent="0" algn="l">
              <a:lnSpc>
                <a:spcPts val="2400"/>
              </a:lnSpc>
              <a:buNone/>
              <a:defRPr sz="1800" b="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Faculty	/ Department </a:t>
            </a:r>
            <a:br>
              <a:rPr lang="en-US"/>
            </a:br>
            <a:r>
              <a:rPr lang="en-US"/>
              <a:t>Mail address</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2716329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and info with picture full black">
    <p:bg>
      <p:bgPr>
        <a:solidFill>
          <a:srgbClr val="000000"/>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9C91B8D-134A-4193-BBDD-96B51BBA84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p:nvPr>
        </p:nvSpPr>
        <p:spPr>
          <a:xfrm>
            <a:off x="756000" y="3132000"/>
            <a:ext cx="5435250" cy="1116000"/>
          </a:xfrm>
        </p:spPr>
        <p:txBody>
          <a:bodyPr anchor="t"/>
          <a:lstStyle>
            <a:lvl1pPr algn="l">
              <a:lnSpc>
                <a:spcPts val="3900"/>
              </a:lnSpc>
              <a:defRPr sz="3600" baseline="0">
                <a:solidFill>
                  <a:schemeClr val="bg1"/>
                </a:solidFill>
              </a:defRPr>
            </a:lvl1pPr>
          </a:lstStyle>
          <a:p>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5616000"/>
            <a:ext cx="5435250" cy="864000"/>
          </a:xfrm>
        </p:spPr>
        <p:txBody>
          <a:bodyPr anchor="b"/>
          <a:lstStyle>
            <a:lvl1pPr marL="0" indent="0" algn="l">
              <a:lnSpc>
                <a:spcPts val="2400"/>
              </a:lnSpc>
              <a:buNone/>
              <a:defRPr sz="1800" b="0"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Faculty	/ Department </a:t>
            </a:r>
            <a:br>
              <a:rPr lang="en-US"/>
            </a:br>
            <a:r>
              <a:rPr lang="en-US"/>
              <a:t>Mail address</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16760337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and info with picture full dark-grey">
    <p:bg>
      <p:bgPr>
        <a:solidFill>
          <a:srgbClr val="000000"/>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2285FE3-8AD2-44B8-9821-2A495C9EC89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p:nvPr>
        </p:nvSpPr>
        <p:spPr>
          <a:xfrm>
            <a:off x="756000" y="3132000"/>
            <a:ext cx="5435250" cy="1116000"/>
          </a:xfrm>
        </p:spPr>
        <p:txBody>
          <a:bodyPr anchor="t"/>
          <a:lstStyle>
            <a:lvl1pPr algn="l">
              <a:lnSpc>
                <a:spcPts val="3900"/>
              </a:lnSpc>
              <a:defRPr sz="3600" baseline="0">
                <a:solidFill>
                  <a:schemeClr val="bg1"/>
                </a:solidFill>
              </a:defRPr>
            </a:lvl1pPr>
          </a:lstStyle>
          <a:p>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5616000"/>
            <a:ext cx="5435250" cy="864000"/>
          </a:xfrm>
        </p:spPr>
        <p:txBody>
          <a:bodyPr anchor="b"/>
          <a:lstStyle>
            <a:lvl1pPr marL="0" indent="0" algn="l">
              <a:lnSpc>
                <a:spcPts val="2400"/>
              </a:lnSpc>
              <a:buNone/>
              <a:defRPr sz="1800" b="0"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Faculty	/ Department </a:t>
            </a:r>
            <a:br>
              <a:rPr lang="en-US"/>
            </a:br>
            <a:r>
              <a:rPr lang="en-US"/>
              <a:t>Mail address</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2587074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dark-grey with image right">
    <p:bg>
      <p:bgPr>
        <a:solidFill>
          <a:srgbClr val="1E2328"/>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6378000" y="0"/>
            <a:ext cx="5814000" cy="6858000"/>
          </a:xfrm>
          <a:noFill/>
        </p:spPr>
        <p:txBody>
          <a:bodyPr tIns="72000"/>
          <a:lstStyle>
            <a:lvl1pPr marL="0" indent="0" algn="ctr">
              <a:buNone/>
              <a:defRPr>
                <a:solidFill>
                  <a:schemeClr val="tx2"/>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2325340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2A820-6359-F021-AB68-BFA3A0310D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a:extLst>
              <a:ext uri="{FF2B5EF4-FFF2-40B4-BE49-F238E27FC236}">
                <a16:creationId xmlns:a16="http://schemas.microsoft.com/office/drawing/2014/main" id="{09F22DFF-48AB-0E8F-203F-C5BB622382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Date Placeholder 3">
            <a:extLst>
              <a:ext uri="{FF2B5EF4-FFF2-40B4-BE49-F238E27FC236}">
                <a16:creationId xmlns:a16="http://schemas.microsoft.com/office/drawing/2014/main" id="{7D1FD436-DB58-39CA-4748-C149C7B8E30E}"/>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E11D1B4A-E5BE-D4BB-9D06-0AB67D681DFC}"/>
              </a:ext>
            </a:extLst>
          </p:cNvPr>
          <p:cNvSpPr>
            <a:spLocks noGrp="1"/>
          </p:cNvSpPr>
          <p:nvPr>
            <p:ph type="ftr" sz="quarter" idx="11"/>
          </p:nvPr>
        </p:nvSpPr>
        <p:spPr/>
        <p:txBody>
          <a:bodyPr/>
          <a:lstStyle/>
          <a:p>
            <a:r>
              <a:rPr lang="nl-NL"/>
              <a:t>Test</a:t>
            </a:r>
          </a:p>
        </p:txBody>
      </p:sp>
      <p:sp>
        <p:nvSpPr>
          <p:cNvPr id="6" name="Slide Number Placeholder 5">
            <a:extLst>
              <a:ext uri="{FF2B5EF4-FFF2-40B4-BE49-F238E27FC236}">
                <a16:creationId xmlns:a16="http://schemas.microsoft.com/office/drawing/2014/main" id="{367C989B-A9FD-9125-3965-0FD70E01739C}"/>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1083125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F5B8D-5680-D030-17E3-ABFBD0A88287}"/>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B8436756-A1B4-3A2B-4C00-578BF5734F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93A12A95-B64E-57FF-82C8-083A2DD24A7F}"/>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3C57682A-0B25-0FA4-CEFB-DDD068902A4B}"/>
              </a:ext>
            </a:extLst>
          </p:cNvPr>
          <p:cNvSpPr>
            <a:spLocks noGrp="1"/>
          </p:cNvSpPr>
          <p:nvPr>
            <p:ph type="ftr" sz="quarter" idx="11"/>
          </p:nvPr>
        </p:nvSpPr>
        <p:spPr/>
        <p:txBody>
          <a:bodyPr/>
          <a:lstStyle/>
          <a:p>
            <a:r>
              <a:rPr lang="nl-NL"/>
              <a:t>Test</a:t>
            </a:r>
          </a:p>
        </p:txBody>
      </p:sp>
      <p:sp>
        <p:nvSpPr>
          <p:cNvPr id="6" name="Slide Number Placeholder 5">
            <a:extLst>
              <a:ext uri="{FF2B5EF4-FFF2-40B4-BE49-F238E27FC236}">
                <a16:creationId xmlns:a16="http://schemas.microsoft.com/office/drawing/2014/main" id="{44FA55DB-77A7-3510-CDB0-24FCDC999ECC}"/>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2200883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2.sv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8.xml"/><Relationship Id="rId7"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image" Target="../media/image2.sv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image" Target="../media/image2.sv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image" Target="../media/image1.png"/><Relationship Id="rId5" Type="http://schemas.openxmlformats.org/officeDocument/2006/relationships/slideLayout" Target="../slideLayouts/slideLayout36.xml"/><Relationship Id="rId10" Type="http://schemas.openxmlformats.org/officeDocument/2006/relationships/theme" Target="../theme/theme6.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image" Target="../media/image2.svg"/><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image" Target="../media/image1.png"/><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67.xml"/><Relationship Id="rId7" Type="http://schemas.openxmlformats.org/officeDocument/2006/relationships/image" Target="../media/image1.png"/><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theme" Target="../theme/theme9.xml"/><Relationship Id="rId5" Type="http://schemas.openxmlformats.org/officeDocument/2006/relationships/slideLayout" Target="../slideLayouts/slideLayout69.xml"/><Relationship Id="rId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r>
              <a:rPr lang="en-US"/>
              <a:t>Test</a:t>
            </a:r>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3528971813"/>
      </p:ext>
    </p:extLst>
  </p:cSld>
  <p:clrMap bg1="lt1" tx1="dk1" bg2="lt2" tx2="dk2" accent1="accent1" accent2="accent2" accent3="accent3" accent4="accent4" accent5="accent5" accent6="accent6" hlink="hlink" folHlink="folHlink"/>
  <p:sldLayoutIdLst>
    <p:sldLayoutId id="2147483663" r:id="rId1"/>
    <p:sldLayoutId id="2147483669" r:id="rId2"/>
    <p:sldLayoutId id="2147483847" r:id="rId3"/>
    <p:sldLayoutId id="2147483849" r:id="rId4"/>
    <p:sldLayoutId id="2147483666" r:id="rId5"/>
    <p:sldLayoutId id="2147483848" r:id="rId6"/>
    <p:sldLayoutId id="2147483850" r:id="rId7"/>
  </p:sldLayoutIdLst>
  <p:hf sldNum="0" hdr="0" dt="0"/>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078B65-C882-65F9-C3A7-E59177CC3C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BE7E271A-37CA-B4AA-3328-A9EC1D0BB8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1D39E482-CE59-C970-F789-33D6269018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NL"/>
          </a:p>
        </p:txBody>
      </p:sp>
      <p:sp>
        <p:nvSpPr>
          <p:cNvPr id="5" name="Footer Placeholder 4">
            <a:extLst>
              <a:ext uri="{FF2B5EF4-FFF2-40B4-BE49-F238E27FC236}">
                <a16:creationId xmlns:a16="http://schemas.microsoft.com/office/drawing/2014/main" id="{F351D9ED-4EBE-DD17-2152-977C0923B3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a:t>Test</a:t>
            </a:r>
            <a:endParaRPr lang="nl-NL" dirty="0"/>
          </a:p>
        </p:txBody>
      </p:sp>
      <p:sp>
        <p:nvSpPr>
          <p:cNvPr id="6" name="Slide Number Placeholder 5">
            <a:extLst>
              <a:ext uri="{FF2B5EF4-FFF2-40B4-BE49-F238E27FC236}">
                <a16:creationId xmlns:a16="http://schemas.microsoft.com/office/drawing/2014/main" id="{90C1E870-5D7E-1D39-5491-A9433FB261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276A68-2F83-4F89-8A84-3369BE4A9EF3}" type="slidenum">
              <a:rPr lang="nl-NL" smtClean="0"/>
              <a:t>‹#›</a:t>
            </a:fld>
            <a:endParaRPr lang="nl-NL"/>
          </a:p>
        </p:txBody>
      </p:sp>
    </p:spTree>
    <p:extLst>
      <p:ext uri="{BB962C8B-B14F-4D97-AF65-F5344CB8AC3E}">
        <p14:creationId xmlns:p14="http://schemas.microsoft.com/office/powerpoint/2010/main" val="2277191826"/>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r>
              <a:rPr lang="en-US"/>
              <a:t>Test</a:t>
            </a:r>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4017152502"/>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Lst>
  <p:hf sldNum="0" hdr="0" dt="0"/>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r>
              <a:rPr lang="en-US"/>
              <a:t>Test</a:t>
            </a:r>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2342061550"/>
      </p:ext>
    </p:extLst>
  </p:cSld>
  <p:clrMap bg1="lt1" tx1="dk1" bg2="lt2" tx2="dk2" accent1="accent1" accent2="accent2" accent3="accent3" accent4="accent4" accent5="accent5" accent6="accent6" hlink="hlink" folHlink="folHlink"/>
  <p:sldLayoutIdLst>
    <p:sldLayoutId id="2147483829" r:id="rId1"/>
    <p:sldLayoutId id="2147483852" r:id="rId2"/>
    <p:sldLayoutId id="2147483851" r:id="rId3"/>
  </p:sldLayoutIdLst>
  <p:hf sldNum="0" hdr="0" dt="0"/>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r>
              <a:rPr lang="en-US"/>
              <a:t>Test</a:t>
            </a:r>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3089068714"/>
      </p:ext>
    </p:extLst>
  </p:cSld>
  <p:clrMap bg1="lt1" tx1="dk1" bg2="lt2" tx2="dk2" accent1="accent1" accent2="accent2" accent3="accent3" accent4="accent4" accent5="accent5" accent6="accent6" hlink="hlink" folHlink="folHlink"/>
  <p:sldLayoutIdLst>
    <p:sldLayoutId id="2147483857" r:id="rId1"/>
    <p:sldLayoutId id="2147483872" r:id="rId2"/>
    <p:sldLayoutId id="2147483874" r:id="rId3"/>
    <p:sldLayoutId id="2147483858" r:id="rId4"/>
    <p:sldLayoutId id="2147483873" r:id="rId5"/>
    <p:sldLayoutId id="2147483875" r:id="rId6"/>
  </p:sldLayoutIdLst>
  <p:hf sldNum="0" hdr="0" dt="0"/>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r>
              <a:rPr lang="en-US"/>
              <a:t>Test</a:t>
            </a:r>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1210969641"/>
      </p:ext>
    </p:extLst>
  </p:cSld>
  <p:clrMap bg1="lt1" tx1="dk1" bg2="lt2" tx2="dk2" accent1="accent1" accent2="accent2" accent3="accent3" accent4="accent4" accent5="accent5" accent6="accent6" hlink="hlink" folHlink="folHlink"/>
  <p:sldLayoutIdLst>
    <p:sldLayoutId id="2147483898" r:id="rId1"/>
    <p:sldLayoutId id="2147483897" r:id="rId2"/>
    <p:sldLayoutId id="2147483900" r:id="rId3"/>
    <p:sldLayoutId id="2147483964" r:id="rId4"/>
    <p:sldLayoutId id="2147483965" r:id="rId5"/>
    <p:sldLayoutId id="2147483966" r:id="rId6"/>
    <p:sldLayoutId id="2147483883" r:id="rId7"/>
    <p:sldLayoutId id="2147483896" r:id="rId8"/>
    <p:sldLayoutId id="2147483899" r:id="rId9"/>
  </p:sldLayoutIdLst>
  <p:hf sldNum="0" hdr="0" dt="0"/>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r>
              <a:rPr lang="en-US"/>
              <a:t>Test</a:t>
            </a:r>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3147935581"/>
      </p:ext>
    </p:extLst>
  </p:cSld>
  <p:clrMap bg1="lt1" tx1="dk1" bg2="lt2" tx2="dk2" accent1="accent1" accent2="accent2" accent3="accent3" accent4="accent4" accent5="accent5" accent6="accent6" hlink="hlink" folHlink="folHlink"/>
  <p:sldLayoutIdLst>
    <p:sldLayoutId id="2147483908" r:id="rId1"/>
    <p:sldLayoutId id="2147483919" r:id="rId2"/>
    <p:sldLayoutId id="2147483925" r:id="rId3"/>
    <p:sldLayoutId id="2147483910" r:id="rId4"/>
    <p:sldLayoutId id="2147483920" r:id="rId5"/>
    <p:sldLayoutId id="2147483927" r:id="rId6"/>
    <p:sldLayoutId id="2147483909" r:id="rId7"/>
    <p:sldLayoutId id="2147483921" r:id="rId8"/>
    <p:sldLayoutId id="2147483926" r:id="rId9"/>
    <p:sldLayoutId id="2147483911" r:id="rId10"/>
    <p:sldLayoutId id="2147483912" r:id="rId11"/>
    <p:sldLayoutId id="2147483913" r:id="rId12"/>
    <p:sldLayoutId id="2147483914" r:id="rId13"/>
    <p:sldLayoutId id="2147483922" r:id="rId14"/>
    <p:sldLayoutId id="2147483915" r:id="rId15"/>
    <p:sldLayoutId id="2147483923" r:id="rId16"/>
    <p:sldLayoutId id="2147483950" r:id="rId17"/>
    <p:sldLayoutId id="2147483951" r:id="rId18"/>
    <p:sldLayoutId id="2147483916" r:id="rId19"/>
    <p:sldLayoutId id="2147483924" r:id="rId20"/>
    <p:sldLayoutId id="2147483968" r:id="rId21"/>
  </p:sldLayoutIdLst>
  <p:hf sldNum="0" hdr="0" dt="0"/>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r>
              <a:rPr lang="en-US"/>
              <a:t>Test</a:t>
            </a:r>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3814700833"/>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9" r:id="rId3"/>
  </p:sldLayoutIdLst>
  <p:hf sldNum="0" hdr="0" dt="0"/>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r>
              <a:rPr lang="en-US"/>
              <a:t>Test</a:t>
            </a:r>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760411402"/>
      </p:ext>
    </p:extLst>
  </p:cSld>
  <p:clrMap bg1="lt1" tx1="dk1" bg2="lt2" tx2="dk2" accent1="accent1" accent2="accent2" accent3="accent3" accent4="accent4" accent5="accent5" accent6="accent6" hlink="hlink" folHlink="folHlink"/>
  <p:sldLayoutIdLst>
    <p:sldLayoutId id="2147483957" r:id="rId1"/>
    <p:sldLayoutId id="2147483821" r:id="rId2"/>
    <p:sldLayoutId id="2147483958" r:id="rId3"/>
    <p:sldLayoutId id="2147483763" r:id="rId4"/>
    <p:sldLayoutId id="2147483816" r:id="rId5"/>
  </p:sldLayoutIdLst>
  <p:hf sldNum="0" hdr="0" dt="0"/>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canvas.utwente.nl/" TargetMode="External"/><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3.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4.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2" Type="http://schemas.openxmlformats.org/officeDocument/2006/relationships/hyperlink" Target="https://www.utwente.nl/en/learning-teaching/Expertises/online-lectures/online-lectures/canvas-conferences/#technical-requirements-and-advice" TargetMode="Externa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7.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8.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9.png"/><Relationship Id="rId1" Type="http://schemas.openxmlformats.org/officeDocument/2006/relationships/slideLayout" Target="../slideLayouts/slideLayout41.xml"/><Relationship Id="rId5" Type="http://schemas.openxmlformats.org/officeDocument/2006/relationships/image" Target="../media/image5.sv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1.xml"/><Relationship Id="rId5" Type="http://schemas.openxmlformats.org/officeDocument/2006/relationships/image" Target="../media/image5.sv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2.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1.xml"/><Relationship Id="rId5" Type="http://schemas.openxmlformats.org/officeDocument/2006/relationships/image" Target="../media/image5.sv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5.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1.xml"/><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1.xml"/><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png"/><Relationship Id="rId1" Type="http://schemas.openxmlformats.org/officeDocument/2006/relationships/slideLayout" Target="../slideLayouts/slideLayout41.xml"/><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p:txBody>
          <a:bodyPr/>
          <a:lstStyle/>
          <a:p>
            <a:pPr eaLnBrk="1" hangingPunct="1">
              <a:defRPr/>
            </a:pPr>
            <a:r>
              <a:rPr lang="nl-NL"/>
              <a:t>Canvas</a:t>
            </a:r>
            <a:endParaRPr lang="en-US" dirty="0"/>
          </a:p>
        </p:txBody>
      </p:sp>
      <p:sp>
        <p:nvSpPr>
          <p:cNvPr id="6" name="Text Placeholder 5"/>
          <p:cNvSpPr>
            <a:spLocks noGrp="1"/>
          </p:cNvSpPr>
          <p:nvPr>
            <p:ph type="body" sz="quarter" idx="16"/>
          </p:nvPr>
        </p:nvSpPr>
        <p:spPr>
          <a:xfrm>
            <a:off x="756000" y="2483997"/>
            <a:ext cx="10186365" cy="2952002"/>
          </a:xfrm>
        </p:spPr>
        <p:txBody>
          <a:bodyPr/>
          <a:lstStyle/>
          <a:p>
            <a:pPr eaLnBrk="1" hangingPunct="1">
              <a:lnSpc>
                <a:spcPct val="100000"/>
              </a:lnSpc>
            </a:pPr>
            <a:r>
              <a:rPr lang="en-US" dirty="0"/>
              <a:t>Canvas is our </a:t>
            </a:r>
            <a:r>
              <a:rPr lang="en-US" b="1" dirty="0"/>
              <a:t>Learning Management System </a:t>
            </a:r>
            <a:r>
              <a:rPr lang="en-US" dirty="0"/>
              <a:t>at the University of Twente. You use Canvas to:</a:t>
            </a:r>
          </a:p>
          <a:p>
            <a:pPr lvl="2" eaLnBrk="1" hangingPunct="1">
              <a:lnSpc>
                <a:spcPct val="100000"/>
              </a:lnSpc>
              <a:buFont typeface="Arial" panose="020B0604020202020204" pitchFamily="34" charset="0"/>
              <a:buChar char="•"/>
            </a:pPr>
            <a:r>
              <a:rPr lang="en-US"/>
              <a:t>Access module </a:t>
            </a:r>
            <a:r>
              <a:rPr lang="en-US" dirty="0"/>
              <a:t>content (for example lecture slides)</a:t>
            </a:r>
          </a:p>
          <a:p>
            <a:pPr lvl="2" eaLnBrk="1" hangingPunct="1">
              <a:lnSpc>
                <a:spcPct val="100000"/>
              </a:lnSpc>
              <a:buFont typeface="Arial" panose="020B0604020202020204" pitchFamily="34" charset="0"/>
              <a:buChar char="•"/>
            </a:pPr>
            <a:r>
              <a:rPr lang="en-US" dirty="0"/>
              <a:t>See announcements and messages from teachers</a:t>
            </a:r>
          </a:p>
          <a:p>
            <a:pPr lvl="2" eaLnBrk="1" hangingPunct="1">
              <a:lnSpc>
                <a:spcPct val="100000"/>
              </a:lnSpc>
              <a:buFont typeface="Arial" panose="020B0604020202020204" pitchFamily="34" charset="0"/>
              <a:buChar char="•"/>
            </a:pPr>
            <a:r>
              <a:rPr lang="nl-NL" dirty="0" err="1"/>
              <a:t>Sign</a:t>
            </a:r>
            <a:r>
              <a:rPr lang="nl-NL" dirty="0"/>
              <a:t> up </a:t>
            </a:r>
            <a:r>
              <a:rPr lang="nl-NL" dirty="0" err="1"/>
              <a:t>for</a:t>
            </a:r>
            <a:r>
              <a:rPr lang="nl-NL" dirty="0"/>
              <a:t> </a:t>
            </a:r>
            <a:r>
              <a:rPr lang="nl-NL" dirty="0" err="1"/>
              <a:t>groups</a:t>
            </a:r>
            <a:endParaRPr lang="nl-NL" dirty="0"/>
          </a:p>
          <a:p>
            <a:pPr lvl="2" eaLnBrk="1" hangingPunct="1">
              <a:lnSpc>
                <a:spcPct val="100000"/>
              </a:lnSpc>
              <a:buFont typeface="Arial" panose="020B0604020202020204" pitchFamily="34" charset="0"/>
              <a:buChar char="•"/>
            </a:pPr>
            <a:r>
              <a:rPr lang="nl-NL" dirty="0" err="1"/>
              <a:t>Collaborate</a:t>
            </a:r>
            <a:r>
              <a:rPr lang="nl-NL" dirty="0"/>
              <a:t> </a:t>
            </a:r>
            <a:r>
              <a:rPr lang="nl-NL" dirty="0" err="1"/>
              <a:t>with</a:t>
            </a:r>
            <a:r>
              <a:rPr lang="nl-NL" dirty="0"/>
              <a:t> your </a:t>
            </a:r>
            <a:r>
              <a:rPr lang="nl-NL" dirty="0" err="1"/>
              <a:t>group</a:t>
            </a:r>
            <a:endParaRPr lang="nl-NL" dirty="0"/>
          </a:p>
          <a:p>
            <a:pPr lvl="2" eaLnBrk="1" hangingPunct="1">
              <a:lnSpc>
                <a:spcPct val="100000"/>
              </a:lnSpc>
              <a:buFont typeface="Arial" panose="020B0604020202020204" pitchFamily="34" charset="0"/>
              <a:buChar char="•"/>
            </a:pPr>
            <a:r>
              <a:rPr lang="en-US" dirty="0"/>
              <a:t>View and submit assignments</a:t>
            </a:r>
          </a:p>
          <a:p>
            <a:pPr lvl="2" eaLnBrk="1" hangingPunct="1">
              <a:lnSpc>
                <a:spcPct val="100000"/>
              </a:lnSpc>
              <a:buFont typeface="Arial" panose="020B0604020202020204" pitchFamily="34" charset="0"/>
              <a:buChar char="•"/>
            </a:pPr>
            <a:r>
              <a:rPr lang="en-US" dirty="0"/>
              <a:t>Take online (practice) quizzes</a:t>
            </a:r>
          </a:p>
          <a:p>
            <a:pPr lvl="2" eaLnBrk="1" hangingPunct="1">
              <a:lnSpc>
                <a:spcPct val="100000"/>
              </a:lnSpc>
              <a:buFont typeface="Arial" panose="020B0604020202020204" pitchFamily="34" charset="0"/>
              <a:buChar char="•"/>
            </a:pPr>
            <a:r>
              <a:rPr lang="nl-NL" dirty="0"/>
              <a:t>Check feedback </a:t>
            </a:r>
            <a:r>
              <a:rPr lang="nl-NL" dirty="0" err="1"/>
              <a:t>and</a:t>
            </a:r>
            <a:r>
              <a:rPr lang="nl-NL" dirty="0"/>
              <a:t> (</a:t>
            </a:r>
            <a:r>
              <a:rPr lang="nl-NL" dirty="0" err="1"/>
              <a:t>partial</a:t>
            </a:r>
            <a:r>
              <a:rPr lang="nl-NL" dirty="0"/>
              <a:t>) </a:t>
            </a:r>
            <a:r>
              <a:rPr lang="nl-NL" dirty="0" err="1"/>
              <a:t>grades</a:t>
            </a:r>
            <a:endParaRPr lang="nl-NL" dirty="0"/>
          </a:p>
          <a:p>
            <a:pPr eaLnBrk="1" hangingPunct="1">
              <a:lnSpc>
                <a:spcPct val="100000"/>
              </a:lnSpc>
              <a:spcBef>
                <a:spcPts val="0"/>
              </a:spcBef>
            </a:pPr>
            <a:r>
              <a:rPr lang="en-US" dirty="0"/>
              <a:t>Login to Canvas: </a:t>
            </a:r>
            <a:r>
              <a:rPr lang="en-US" u="sng" dirty="0">
                <a:hlinkClick r:id="rId3"/>
              </a:rPr>
              <a:t>canvas.utwente.nl</a:t>
            </a:r>
            <a:r>
              <a:rPr lang="en-US" dirty="0"/>
              <a:t>, enter your UT email and password</a:t>
            </a:r>
          </a:p>
        </p:txBody>
      </p:sp>
      <p:sp>
        <p:nvSpPr>
          <p:cNvPr id="2" name="Content Placeholder 1"/>
          <p:cNvSpPr>
            <a:spLocks noGrp="1"/>
          </p:cNvSpPr>
          <p:nvPr>
            <p:ph type="subTitle" idx="1"/>
          </p:nvPr>
        </p:nvSpPr>
        <p:spPr/>
        <p:txBody>
          <a:bodyPr/>
          <a:lstStyle/>
          <a:p>
            <a:pPr marL="0" lvl="1" algn="l"/>
            <a:r>
              <a:rPr lang="nl-NL" sz="2200" b="1" cap="all" dirty="0">
                <a:solidFill>
                  <a:schemeClr val="tx2"/>
                </a:solidFill>
              </a:rPr>
              <a:t>Overview</a:t>
            </a:r>
          </a:p>
          <a:p>
            <a:pPr lvl="1" algn="l" eaLnBrk="1" hangingPunct="1"/>
            <a:endParaRPr lang="nl-NL" dirty="0"/>
          </a:p>
          <a:p>
            <a:pPr lvl="1" eaLnBrk="1" hangingPunct="1"/>
            <a:endParaRPr lang="en-US" dirty="0"/>
          </a:p>
        </p:txBody>
      </p:sp>
      <p:sp>
        <p:nvSpPr>
          <p:cNvPr id="14" name="Title 13">
            <a:extLst>
              <a:ext uri="{FF2B5EF4-FFF2-40B4-BE49-F238E27FC236}">
                <a16:creationId xmlns:a16="http://schemas.microsoft.com/office/drawing/2014/main" id="{5796F4F7-12B1-8C51-8B3B-EF688595EB65}"/>
              </a:ext>
            </a:extLst>
          </p:cNvPr>
          <p:cNvSpPr>
            <a:spLocks noGrp="1"/>
          </p:cNvSpPr>
          <p:nvPr>
            <p:ph type="ctrTitle"/>
          </p:nvPr>
        </p:nvSpPr>
        <p:spPr/>
        <p:txBody>
          <a:bodyPr/>
          <a:lstStyle/>
          <a:p>
            <a:r>
              <a:rPr lang="en-GB" dirty="0"/>
              <a:t>Canvas</a:t>
            </a:r>
            <a:endParaRPr lang="en-NL" dirty="0"/>
          </a:p>
        </p:txBody>
      </p:sp>
      <p:sp>
        <p:nvSpPr>
          <p:cNvPr id="8" name="Footer Placeholder 7">
            <a:extLst>
              <a:ext uri="{FF2B5EF4-FFF2-40B4-BE49-F238E27FC236}">
                <a16:creationId xmlns:a16="http://schemas.microsoft.com/office/drawing/2014/main" id="{426575A3-5C12-0E34-3E79-ECC1A9C25D88}"/>
              </a:ext>
            </a:extLst>
          </p:cNvPr>
          <p:cNvSpPr>
            <a:spLocks noGrp="1"/>
          </p:cNvSpPr>
          <p:nvPr>
            <p:ph type="ftr" sz="quarter" idx="11"/>
          </p:nvPr>
        </p:nvSpPr>
        <p:spPr/>
        <p:txBody>
          <a:bodyPr/>
          <a:lstStyle/>
          <a:p>
            <a:r>
              <a:rPr lang="en-US"/>
              <a:t>Test</a:t>
            </a:r>
            <a:endParaRPr lang="en-US" dirty="0"/>
          </a:p>
        </p:txBody>
      </p:sp>
    </p:spTree>
    <p:extLst>
      <p:ext uri="{BB962C8B-B14F-4D97-AF65-F5344CB8AC3E}">
        <p14:creationId xmlns:p14="http://schemas.microsoft.com/office/powerpoint/2010/main" val="419759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lnSpc>
                <a:spcPct val="100000"/>
              </a:lnSpc>
              <a:spcBef>
                <a:spcPts val="0"/>
              </a:spcBef>
            </a:pPr>
            <a:r>
              <a:rPr lang="en-US" dirty="0"/>
              <a:t>If you are enrolled in a group, you can access your group page via </a:t>
            </a:r>
            <a:r>
              <a:rPr lang="en-US" b="1" dirty="0"/>
              <a:t>Groups </a:t>
            </a:r>
          </a:p>
          <a:p>
            <a:pPr>
              <a:lnSpc>
                <a:spcPct val="100000"/>
              </a:lnSpc>
              <a:spcBef>
                <a:spcPts val="0"/>
              </a:spcBef>
            </a:pPr>
            <a:r>
              <a:rPr lang="en-US" dirty="0"/>
              <a:t>If you click on </a:t>
            </a:r>
            <a:r>
              <a:rPr lang="en-US" b="1" dirty="0"/>
              <a:t>All groups</a:t>
            </a:r>
            <a:r>
              <a:rPr lang="en-US" dirty="0"/>
              <a:t>, you will see the groups arranged by course</a:t>
            </a:r>
          </a:p>
          <a:p>
            <a:pPr>
              <a:lnSpc>
                <a:spcPct val="100000"/>
              </a:lnSpc>
              <a:spcBef>
                <a:spcPts val="0"/>
              </a:spcBef>
            </a:pPr>
            <a:r>
              <a:rPr lang="en-US" dirty="0"/>
              <a:t>The group page is also accessible from the </a:t>
            </a:r>
            <a:r>
              <a:rPr lang="en-US" b="1" dirty="0"/>
              <a:t>Home</a:t>
            </a:r>
            <a:r>
              <a:rPr lang="en-US" dirty="0"/>
              <a:t> page in a course, or from the </a:t>
            </a:r>
            <a:r>
              <a:rPr lang="en-US" b="1" dirty="0"/>
              <a:t>People</a:t>
            </a:r>
            <a:r>
              <a:rPr lang="en-US" dirty="0"/>
              <a:t> page in a course. </a:t>
            </a:r>
            <a:endParaRPr lang="en-GB" dirty="0"/>
          </a:p>
          <a:p>
            <a:endParaRPr lang="en-GB" dirty="0"/>
          </a:p>
        </p:txBody>
      </p:sp>
      <p:sp>
        <p:nvSpPr>
          <p:cNvPr id="2" name="Content Placeholder 1"/>
          <p:cNvSpPr>
            <a:spLocks noGrp="1"/>
          </p:cNvSpPr>
          <p:nvPr>
            <p:ph type="subTitle" idx="1"/>
          </p:nvPr>
        </p:nvSpPr>
        <p:spPr/>
        <p:txBody>
          <a:bodyPr/>
          <a:lstStyle/>
          <a:p>
            <a:r>
              <a:rPr lang="en-US" dirty="0"/>
              <a:t>Access to your groups</a:t>
            </a:r>
          </a:p>
          <a:p>
            <a:endParaRPr lang="en-GB" dirty="0"/>
          </a:p>
        </p:txBody>
      </p:sp>
      <p:sp>
        <p:nvSpPr>
          <p:cNvPr id="8" name="Title 7">
            <a:extLst>
              <a:ext uri="{FF2B5EF4-FFF2-40B4-BE49-F238E27FC236}">
                <a16:creationId xmlns:a16="http://schemas.microsoft.com/office/drawing/2014/main" id="{2BCA3374-8AB8-9404-FC26-9B51BCE41772}"/>
              </a:ext>
            </a:extLst>
          </p:cNvPr>
          <p:cNvSpPr>
            <a:spLocks noGrp="1"/>
          </p:cNvSpPr>
          <p:nvPr>
            <p:ph type="ctrTitle"/>
          </p:nvPr>
        </p:nvSpPr>
        <p:spPr/>
        <p:txBody>
          <a:bodyPr/>
          <a:lstStyle/>
          <a:p>
            <a:r>
              <a:rPr lang="en-GB" dirty="0"/>
              <a:t>Canvas</a:t>
            </a:r>
            <a:endParaRPr lang="en-NL" dirty="0"/>
          </a:p>
        </p:txBody>
      </p:sp>
      <p:pic>
        <p:nvPicPr>
          <p:cNvPr id="9" name="Picture 8"/>
          <p:cNvPicPr>
            <a:picLocks noChangeAspect="1"/>
          </p:cNvPicPr>
          <p:nvPr/>
        </p:nvPicPr>
        <p:blipFill>
          <a:blip r:embed="rId2"/>
          <a:stretch>
            <a:fillRect/>
          </a:stretch>
        </p:blipFill>
        <p:spPr>
          <a:xfrm>
            <a:off x="7087721" y="2285998"/>
            <a:ext cx="2916408" cy="2747690"/>
          </a:xfrm>
          <a:prstGeom prst="rect">
            <a:avLst/>
          </a:prstGeom>
          <a:effectLst>
            <a:outerShdw blurRad="50800" dist="38100" dir="2700000" algn="tl" rotWithShape="0">
              <a:prstClr val="black">
                <a:alpha val="40000"/>
              </a:prstClr>
            </a:outerShdw>
          </a:effectLst>
        </p:spPr>
      </p:pic>
      <p:sp>
        <p:nvSpPr>
          <p:cNvPr id="10" name="Oval 9"/>
          <p:cNvSpPr/>
          <p:nvPr/>
        </p:nvSpPr>
        <p:spPr>
          <a:xfrm>
            <a:off x="7822309" y="4492530"/>
            <a:ext cx="792088"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lt1"/>
              </a:solidFill>
            </a:endParaRPr>
          </a:p>
        </p:txBody>
      </p:sp>
      <p:sp>
        <p:nvSpPr>
          <p:cNvPr id="13" name="Text Placeholder 1">
            <a:extLst>
              <a:ext uri="{FF2B5EF4-FFF2-40B4-BE49-F238E27FC236}">
                <a16:creationId xmlns:a16="http://schemas.microsoft.com/office/drawing/2014/main" id="{7DCC87A9-E5F9-9895-E3CB-FCAA13AA449C}"/>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3385793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97EE35C-3DB6-42E7-B120-947035B538E0}"/>
              </a:ext>
            </a:extLst>
          </p:cNvPr>
          <p:cNvPicPr>
            <a:picLocks noChangeAspect="1"/>
          </p:cNvPicPr>
          <p:nvPr/>
        </p:nvPicPr>
        <p:blipFill>
          <a:blip r:embed="rId2"/>
          <a:stretch>
            <a:fillRect/>
          </a:stretch>
        </p:blipFill>
        <p:spPr>
          <a:xfrm>
            <a:off x="6334168" y="2285998"/>
            <a:ext cx="4085152" cy="3560764"/>
          </a:xfrm>
          <a:prstGeom prst="rect">
            <a:avLst/>
          </a:prstGeom>
          <a:effectLst>
            <a:outerShdw blurRad="50800" dist="38100" dir="2700000" algn="tl" rotWithShape="0">
              <a:prstClr val="black">
                <a:alpha val="40000"/>
              </a:prstClr>
            </a:outerShdw>
          </a:effectLst>
        </p:spPr>
      </p:pic>
      <p:sp>
        <p:nvSpPr>
          <p:cNvPr id="4" name="Text Placeholder 3"/>
          <p:cNvSpPr>
            <a:spLocks noGrp="1"/>
          </p:cNvSpPr>
          <p:nvPr>
            <p:ph type="body" sz="quarter" idx="16"/>
          </p:nvPr>
        </p:nvSpPr>
        <p:spPr/>
        <p:txBody>
          <a:bodyPr/>
          <a:lstStyle/>
          <a:p>
            <a:pPr marL="255270" indent="-255270">
              <a:lnSpc>
                <a:spcPct val="100000"/>
              </a:lnSpc>
              <a:spcBef>
                <a:spcPts val="0"/>
              </a:spcBef>
            </a:pPr>
            <a:r>
              <a:rPr lang="en-US" dirty="0"/>
              <a:t>You can use the </a:t>
            </a:r>
            <a:r>
              <a:rPr lang="en-US" b="1" dirty="0"/>
              <a:t>group page </a:t>
            </a:r>
            <a:r>
              <a:rPr lang="en-US" dirty="0"/>
              <a:t>to collaborate on group projects:</a:t>
            </a:r>
          </a:p>
          <a:p>
            <a:pPr marL="255270" indent="-255270">
              <a:lnSpc>
                <a:spcPct val="100000"/>
              </a:lnSpc>
              <a:spcBef>
                <a:spcPts val="0"/>
              </a:spcBef>
            </a:pPr>
            <a:r>
              <a:rPr lang="en-US" dirty="0"/>
              <a:t>Share ideas in group Discussions</a:t>
            </a:r>
            <a:endParaRPr lang="en-US" dirty="0">
              <a:cs typeface="Arial"/>
            </a:endParaRPr>
          </a:p>
          <a:p>
            <a:pPr marL="255270" indent="-255270">
              <a:lnSpc>
                <a:spcPct val="100000"/>
              </a:lnSpc>
              <a:spcBef>
                <a:spcPts val="0"/>
              </a:spcBef>
            </a:pPr>
            <a:r>
              <a:rPr lang="en-US" dirty="0"/>
              <a:t>Work together on documents:  Files or Collaborations (integration with Google Drive and Office365)</a:t>
            </a:r>
            <a:endParaRPr lang="en-US" dirty="0">
              <a:cs typeface="Arial"/>
            </a:endParaRPr>
          </a:p>
          <a:p>
            <a:endParaRPr lang="en-GB" dirty="0"/>
          </a:p>
        </p:txBody>
      </p:sp>
      <p:sp>
        <p:nvSpPr>
          <p:cNvPr id="2" name="Content Placeholder 1"/>
          <p:cNvSpPr>
            <a:spLocks noGrp="1"/>
          </p:cNvSpPr>
          <p:nvPr>
            <p:ph type="subTitle" idx="1"/>
          </p:nvPr>
        </p:nvSpPr>
        <p:spPr/>
        <p:txBody>
          <a:bodyPr/>
          <a:lstStyle/>
          <a:p>
            <a:pPr>
              <a:lnSpc>
                <a:spcPct val="100000"/>
              </a:lnSpc>
            </a:pPr>
            <a:r>
              <a:rPr lang="en-US" dirty="0"/>
              <a:t>Collaborate in groups</a:t>
            </a:r>
          </a:p>
          <a:p>
            <a:pPr marL="255270" indent="-255270">
              <a:lnSpc>
                <a:spcPct val="100000"/>
              </a:lnSpc>
            </a:pPr>
            <a:endParaRPr lang="en-US" dirty="0">
              <a:cs typeface="Arial"/>
            </a:endParaRPr>
          </a:p>
        </p:txBody>
      </p:sp>
      <p:sp>
        <p:nvSpPr>
          <p:cNvPr id="8" name="Title 7">
            <a:extLst>
              <a:ext uri="{FF2B5EF4-FFF2-40B4-BE49-F238E27FC236}">
                <a16:creationId xmlns:a16="http://schemas.microsoft.com/office/drawing/2014/main" id="{409AB9E0-BCCA-1D99-FC39-0695E3E24EAF}"/>
              </a:ext>
            </a:extLst>
          </p:cNvPr>
          <p:cNvSpPr>
            <a:spLocks noGrp="1"/>
          </p:cNvSpPr>
          <p:nvPr>
            <p:ph type="ctrTitle"/>
          </p:nvPr>
        </p:nvSpPr>
        <p:spPr/>
        <p:txBody>
          <a:bodyPr/>
          <a:lstStyle/>
          <a:p>
            <a:r>
              <a:rPr lang="en-GB" dirty="0"/>
              <a:t>Canvas</a:t>
            </a:r>
            <a:endParaRPr lang="en-NL" dirty="0"/>
          </a:p>
        </p:txBody>
      </p:sp>
      <p:sp>
        <p:nvSpPr>
          <p:cNvPr id="11" name="Oval 10"/>
          <p:cNvSpPr/>
          <p:nvPr/>
        </p:nvSpPr>
        <p:spPr>
          <a:xfrm>
            <a:off x="6312600" y="4543743"/>
            <a:ext cx="1079545"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lt1"/>
              </a:solidFill>
            </a:endParaRPr>
          </a:p>
        </p:txBody>
      </p:sp>
      <p:sp>
        <p:nvSpPr>
          <p:cNvPr id="12" name="Oval 11"/>
          <p:cNvSpPr/>
          <p:nvPr/>
        </p:nvSpPr>
        <p:spPr>
          <a:xfrm>
            <a:off x="6335301" y="4855857"/>
            <a:ext cx="576064"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lt1"/>
              </a:solidFill>
            </a:endParaRPr>
          </a:p>
        </p:txBody>
      </p:sp>
      <p:sp>
        <p:nvSpPr>
          <p:cNvPr id="13" name="Oval 12"/>
          <p:cNvSpPr/>
          <p:nvPr/>
        </p:nvSpPr>
        <p:spPr>
          <a:xfrm>
            <a:off x="6281086" y="5465718"/>
            <a:ext cx="1296144"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lt1"/>
              </a:solidFill>
            </a:endParaRPr>
          </a:p>
        </p:txBody>
      </p:sp>
      <p:sp>
        <p:nvSpPr>
          <p:cNvPr id="15" name="Text Placeholder 1">
            <a:extLst>
              <a:ext uri="{FF2B5EF4-FFF2-40B4-BE49-F238E27FC236}">
                <a16:creationId xmlns:a16="http://schemas.microsoft.com/office/drawing/2014/main" id="{75B5A9FB-5CEF-715E-7B2D-0245D6A4B554}"/>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123775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childTnLst>
                                </p:cTn>
                              </p:par>
                              <p:par>
                                <p:cTn id="14" presetID="10" presetClass="exit" presetSubtype="0" fill="hold" grpId="1" nodeType="with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1" grpId="0" animBg="1"/>
      <p:bldP spid="11" grpId="1"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3A6F80D-F6D6-4E5C-922D-407475995372}"/>
              </a:ext>
            </a:extLst>
          </p:cNvPr>
          <p:cNvSpPr>
            <a:spLocks noGrp="1"/>
          </p:cNvSpPr>
          <p:nvPr>
            <p:ph type="body" sz="quarter" idx="15"/>
          </p:nvPr>
        </p:nvSpPr>
        <p:spPr/>
        <p:txBody>
          <a:bodyPr/>
          <a:lstStyle/>
          <a:p>
            <a:r>
              <a:rPr lang="en-US"/>
              <a:t>canvas</a:t>
            </a:r>
            <a:endParaRPr lang="en-GB"/>
          </a:p>
        </p:txBody>
      </p:sp>
      <p:sp>
        <p:nvSpPr>
          <p:cNvPr id="4" name="Text Placeholder 3">
            <a:extLst>
              <a:ext uri="{FF2B5EF4-FFF2-40B4-BE49-F238E27FC236}">
                <a16:creationId xmlns:a16="http://schemas.microsoft.com/office/drawing/2014/main" id="{B0DB438F-3E67-4CB7-A7D7-736C7DD70693}"/>
              </a:ext>
            </a:extLst>
          </p:cNvPr>
          <p:cNvSpPr>
            <a:spLocks noGrp="1"/>
          </p:cNvSpPr>
          <p:nvPr>
            <p:ph type="body" sz="quarter" idx="16"/>
          </p:nvPr>
        </p:nvSpPr>
        <p:spPr>
          <a:xfrm>
            <a:off x="756000" y="2483997"/>
            <a:ext cx="10186365" cy="2952002"/>
          </a:xfrm>
        </p:spPr>
        <p:txBody>
          <a:bodyPr/>
          <a:lstStyle/>
          <a:p>
            <a:pPr marL="255270" indent="-255270">
              <a:lnSpc>
                <a:spcPct val="100000"/>
              </a:lnSpc>
              <a:spcBef>
                <a:spcPts val="0"/>
              </a:spcBef>
            </a:pPr>
            <a:r>
              <a:rPr lang="en-US" dirty="0"/>
              <a:t>Be aware that teachers and TA’s in the course also have access to the group pages.</a:t>
            </a:r>
          </a:p>
          <a:p>
            <a:pPr marL="255270" indent="-255270">
              <a:lnSpc>
                <a:spcPct val="100000"/>
              </a:lnSpc>
              <a:spcBef>
                <a:spcPts val="0"/>
              </a:spcBef>
            </a:pPr>
            <a:endParaRPr lang="en-US" dirty="0"/>
          </a:p>
          <a:p>
            <a:pPr marL="255270" indent="-255270">
              <a:lnSpc>
                <a:spcPct val="100000"/>
              </a:lnSpc>
              <a:spcBef>
                <a:spcPts val="0"/>
              </a:spcBef>
            </a:pPr>
            <a:r>
              <a:rPr lang="en-US" dirty="0">
                <a:ea typeface="+mn-lt"/>
                <a:cs typeface="+mn-lt"/>
              </a:rPr>
              <a:t>We advise </a:t>
            </a:r>
            <a:r>
              <a:rPr lang="en-US" b="1" dirty="0">
                <a:ea typeface="+mn-lt"/>
                <a:cs typeface="+mn-lt"/>
              </a:rPr>
              <a:t>not</a:t>
            </a:r>
            <a:r>
              <a:rPr lang="en-US" dirty="0">
                <a:ea typeface="+mn-lt"/>
                <a:cs typeface="+mn-lt"/>
              </a:rPr>
              <a:t> to use the Announcements in a group page, because Teachers and TA’s also will receive a notification about announcements in a group pages. Instead, you can use the Canvas Inbox to send messages to your group members.</a:t>
            </a:r>
            <a:endParaRPr lang="en-US" dirty="0">
              <a:cs typeface="Arial"/>
            </a:endParaRPr>
          </a:p>
        </p:txBody>
      </p:sp>
      <p:sp>
        <p:nvSpPr>
          <p:cNvPr id="11" name="Content Placeholder 10">
            <a:extLst>
              <a:ext uri="{FF2B5EF4-FFF2-40B4-BE49-F238E27FC236}">
                <a16:creationId xmlns:a16="http://schemas.microsoft.com/office/drawing/2014/main" id="{B0EC6E59-190B-4843-822B-10DD871E0ADA}"/>
              </a:ext>
            </a:extLst>
          </p:cNvPr>
          <p:cNvSpPr>
            <a:spLocks noGrp="1"/>
          </p:cNvSpPr>
          <p:nvPr>
            <p:ph type="subTitle" idx="1"/>
          </p:nvPr>
        </p:nvSpPr>
        <p:spPr/>
        <p:txBody>
          <a:bodyPr/>
          <a:lstStyle/>
          <a:p>
            <a:pPr marL="255270" indent="-255270"/>
            <a:r>
              <a:rPr lang="en-US" dirty="0"/>
              <a:t>Teacher access to groups</a:t>
            </a:r>
          </a:p>
          <a:p>
            <a:pPr marL="255270" indent="-255270"/>
            <a:endParaRPr lang="en-US" dirty="0">
              <a:cs typeface="Arial"/>
            </a:endParaRPr>
          </a:p>
        </p:txBody>
      </p:sp>
      <p:sp>
        <p:nvSpPr>
          <p:cNvPr id="2" name="Title 1">
            <a:extLst>
              <a:ext uri="{FF2B5EF4-FFF2-40B4-BE49-F238E27FC236}">
                <a16:creationId xmlns:a16="http://schemas.microsoft.com/office/drawing/2014/main" id="{56BBFB91-D35A-577C-00CF-22D6BE76D43B}"/>
              </a:ext>
            </a:extLst>
          </p:cNvPr>
          <p:cNvSpPr>
            <a:spLocks noGrp="1"/>
          </p:cNvSpPr>
          <p:nvPr>
            <p:ph type="ctrTitle"/>
          </p:nvPr>
        </p:nvSpPr>
        <p:spPr/>
        <p:txBody>
          <a:bodyPr/>
          <a:lstStyle/>
          <a:p>
            <a:r>
              <a:rPr lang="en-GB" dirty="0"/>
              <a:t>Canvas</a:t>
            </a:r>
            <a:endParaRPr lang="en-NL" dirty="0"/>
          </a:p>
        </p:txBody>
      </p:sp>
      <p:pic>
        <p:nvPicPr>
          <p:cNvPr id="12" name="Picture 11">
            <a:extLst>
              <a:ext uri="{FF2B5EF4-FFF2-40B4-BE49-F238E27FC236}">
                <a16:creationId xmlns:a16="http://schemas.microsoft.com/office/drawing/2014/main" id="{0F633A5C-D615-4D5B-B25D-9AE25C7A0C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7834" y="4398302"/>
            <a:ext cx="1177529" cy="1037697"/>
          </a:xfrm>
          <a:prstGeom prst="rect">
            <a:avLst/>
          </a:prstGeom>
          <a:effectLst>
            <a:outerShdw blurRad="50800" dist="38100" dir="2700000" algn="tl" rotWithShape="0">
              <a:prstClr val="black">
                <a:alpha val="40000"/>
              </a:prstClr>
            </a:outerShdw>
          </a:effectLst>
        </p:spPr>
      </p:pic>
      <p:sp>
        <p:nvSpPr>
          <p:cNvPr id="10" name="Footer Placeholder 9">
            <a:extLst>
              <a:ext uri="{FF2B5EF4-FFF2-40B4-BE49-F238E27FC236}">
                <a16:creationId xmlns:a16="http://schemas.microsoft.com/office/drawing/2014/main" id="{EDE4BDFD-ED72-3123-EC6F-A6D8D0988BAF}"/>
              </a:ext>
            </a:extLst>
          </p:cNvPr>
          <p:cNvSpPr>
            <a:spLocks noGrp="1"/>
          </p:cNvSpPr>
          <p:nvPr>
            <p:ph type="ftr" sz="quarter" idx="11"/>
          </p:nvPr>
        </p:nvSpPr>
        <p:spPr/>
        <p:txBody>
          <a:bodyPr/>
          <a:lstStyle/>
          <a:p>
            <a:r>
              <a:rPr lang="en-US"/>
              <a:t>Test</a:t>
            </a:r>
            <a:endParaRPr lang="en-US" dirty="0"/>
          </a:p>
        </p:txBody>
      </p:sp>
    </p:spTree>
    <p:extLst>
      <p:ext uri="{BB962C8B-B14F-4D97-AF65-F5344CB8AC3E}">
        <p14:creationId xmlns:p14="http://schemas.microsoft.com/office/powerpoint/2010/main" val="113938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1" y="2483997"/>
            <a:ext cx="9847344" cy="2952002"/>
          </a:xfrm>
        </p:spPr>
        <p:txBody>
          <a:bodyPr/>
          <a:lstStyle/>
          <a:p>
            <a:pPr>
              <a:lnSpc>
                <a:spcPct val="100000"/>
              </a:lnSpc>
              <a:spcBef>
                <a:spcPts val="0"/>
              </a:spcBef>
            </a:pPr>
            <a:r>
              <a:rPr lang="en-US" dirty="0"/>
              <a:t>It’s possible that the teacher asks you to </a:t>
            </a:r>
            <a:r>
              <a:rPr lang="en-US" b="1" dirty="0"/>
              <a:t>self sign up </a:t>
            </a:r>
            <a:r>
              <a:rPr lang="en-US" dirty="0"/>
              <a:t>for a group</a:t>
            </a:r>
          </a:p>
          <a:p>
            <a:pPr>
              <a:lnSpc>
                <a:spcPct val="100000"/>
              </a:lnSpc>
              <a:spcBef>
                <a:spcPts val="0"/>
              </a:spcBef>
            </a:pPr>
            <a:r>
              <a:rPr lang="en-US" dirty="0"/>
              <a:t>To do so: go to People in the course, click the Groups tab and click Join for the group you want to sign up for.</a:t>
            </a:r>
            <a:endParaRPr lang="en-GB" dirty="0"/>
          </a:p>
          <a:p>
            <a:endParaRPr lang="en-GB" dirty="0"/>
          </a:p>
        </p:txBody>
      </p:sp>
      <p:sp>
        <p:nvSpPr>
          <p:cNvPr id="2" name="Content Placeholder 1"/>
          <p:cNvSpPr>
            <a:spLocks noGrp="1"/>
          </p:cNvSpPr>
          <p:nvPr>
            <p:ph type="subTitle" idx="1"/>
          </p:nvPr>
        </p:nvSpPr>
        <p:spPr/>
        <p:txBody>
          <a:bodyPr/>
          <a:lstStyle/>
          <a:p>
            <a:r>
              <a:rPr lang="en-US" dirty="0"/>
              <a:t>Sign up for a group</a:t>
            </a:r>
          </a:p>
          <a:p>
            <a:endParaRPr lang="en-GB" dirty="0"/>
          </a:p>
        </p:txBody>
      </p:sp>
      <p:sp>
        <p:nvSpPr>
          <p:cNvPr id="8" name="Title 7">
            <a:extLst>
              <a:ext uri="{FF2B5EF4-FFF2-40B4-BE49-F238E27FC236}">
                <a16:creationId xmlns:a16="http://schemas.microsoft.com/office/drawing/2014/main" id="{44468FA1-9A86-4642-14EA-F91ADE84BD7B}"/>
              </a:ext>
            </a:extLst>
          </p:cNvPr>
          <p:cNvSpPr>
            <a:spLocks noGrp="1"/>
          </p:cNvSpPr>
          <p:nvPr>
            <p:ph type="ctrTitle"/>
          </p:nvPr>
        </p:nvSpPr>
        <p:spPr/>
        <p:txBody>
          <a:bodyPr/>
          <a:lstStyle/>
          <a:p>
            <a:r>
              <a:rPr lang="en-GB" dirty="0"/>
              <a:t>Canvas</a:t>
            </a:r>
            <a:endParaRPr lang="en-NL" dirty="0"/>
          </a:p>
        </p:txBody>
      </p:sp>
      <p:pic>
        <p:nvPicPr>
          <p:cNvPr id="9" name="Picture 8"/>
          <p:cNvPicPr>
            <a:picLocks noChangeAspect="1"/>
          </p:cNvPicPr>
          <p:nvPr/>
        </p:nvPicPr>
        <p:blipFill>
          <a:blip r:embed="rId2"/>
          <a:stretch>
            <a:fillRect/>
          </a:stretch>
        </p:blipFill>
        <p:spPr>
          <a:xfrm>
            <a:off x="1018132" y="3312000"/>
            <a:ext cx="6288578" cy="2999168"/>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863D1E7F-7DF3-A95B-EEE2-32355528B54C}"/>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1433817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0" y="2483997"/>
            <a:ext cx="3908363" cy="2952002"/>
          </a:xfrm>
        </p:spPr>
        <p:txBody>
          <a:bodyPr/>
          <a:lstStyle/>
          <a:p>
            <a:pPr>
              <a:spcBef>
                <a:spcPts val="0"/>
              </a:spcBef>
            </a:pPr>
            <a:r>
              <a:rPr lang="en-US" dirty="0"/>
              <a:t>Check the </a:t>
            </a:r>
            <a:r>
              <a:rPr lang="en-US" b="1" dirty="0"/>
              <a:t>Calendar</a:t>
            </a:r>
            <a:r>
              <a:rPr lang="en-US" dirty="0"/>
              <a:t> to stay ahead of due dates and events for all your courses. </a:t>
            </a:r>
          </a:p>
          <a:p>
            <a:pPr marL="0" indent="0">
              <a:spcBef>
                <a:spcPts val="0"/>
              </a:spcBef>
              <a:buNone/>
            </a:pPr>
            <a:endParaRPr lang="en-US" dirty="0"/>
          </a:p>
          <a:p>
            <a:pPr>
              <a:spcBef>
                <a:spcPts val="0"/>
              </a:spcBef>
            </a:pPr>
            <a:r>
              <a:rPr lang="en-US" dirty="0"/>
              <a:t>Each course calendar is identified by a separate color that populates the calendar view.</a:t>
            </a:r>
          </a:p>
          <a:p>
            <a:endParaRPr lang="en-GB" dirty="0"/>
          </a:p>
        </p:txBody>
      </p:sp>
      <p:sp>
        <p:nvSpPr>
          <p:cNvPr id="2" name="Content Placeholder 1"/>
          <p:cNvSpPr>
            <a:spLocks noGrp="1"/>
          </p:cNvSpPr>
          <p:nvPr>
            <p:ph type="subTitle" idx="1"/>
          </p:nvPr>
        </p:nvSpPr>
        <p:spPr/>
        <p:txBody>
          <a:bodyPr/>
          <a:lstStyle/>
          <a:p>
            <a:r>
              <a:rPr lang="en-US" dirty="0"/>
              <a:t>Calendar</a:t>
            </a:r>
          </a:p>
          <a:p>
            <a:endParaRPr lang="en-GB" dirty="0"/>
          </a:p>
        </p:txBody>
      </p:sp>
      <p:sp>
        <p:nvSpPr>
          <p:cNvPr id="10" name="Title 9">
            <a:extLst>
              <a:ext uri="{FF2B5EF4-FFF2-40B4-BE49-F238E27FC236}">
                <a16:creationId xmlns:a16="http://schemas.microsoft.com/office/drawing/2014/main" id="{63AF9DF9-6977-C384-C68F-AF3C91B59046}"/>
              </a:ext>
            </a:extLst>
          </p:cNvPr>
          <p:cNvSpPr>
            <a:spLocks noGrp="1"/>
          </p:cNvSpPr>
          <p:nvPr>
            <p:ph type="ctrTitle"/>
          </p:nvPr>
        </p:nvSpPr>
        <p:spPr/>
        <p:txBody>
          <a:bodyPr/>
          <a:lstStyle/>
          <a:p>
            <a:r>
              <a:rPr lang="en-GB" dirty="0"/>
              <a:t>Canvas</a:t>
            </a:r>
            <a:endParaRPr lang="en-NL" dirty="0"/>
          </a:p>
        </p:txBody>
      </p:sp>
      <p:pic>
        <p:nvPicPr>
          <p:cNvPr id="8" name="Picture 7"/>
          <p:cNvPicPr>
            <a:picLocks noChangeAspect="1"/>
          </p:cNvPicPr>
          <p:nvPr/>
        </p:nvPicPr>
        <p:blipFill>
          <a:blip r:embed="rId2"/>
          <a:stretch>
            <a:fillRect/>
          </a:stretch>
        </p:blipFill>
        <p:spPr>
          <a:xfrm>
            <a:off x="5780491" y="2285998"/>
            <a:ext cx="5652120" cy="3229015"/>
          </a:xfrm>
          <a:prstGeom prst="rect">
            <a:avLst/>
          </a:prstGeom>
          <a:effectLst>
            <a:outerShdw blurRad="50800" dist="38100" dir="2700000" algn="tl" rotWithShape="0">
              <a:prstClr val="black">
                <a:alpha val="40000"/>
              </a:prstClr>
            </a:outerShdw>
          </a:effectLst>
        </p:spPr>
      </p:pic>
      <p:sp>
        <p:nvSpPr>
          <p:cNvPr id="9" name="Oval 8"/>
          <p:cNvSpPr/>
          <p:nvPr/>
        </p:nvSpPr>
        <p:spPr>
          <a:xfrm rot="5400000">
            <a:off x="9711984" y="3815982"/>
            <a:ext cx="856200" cy="288032"/>
          </a:xfrm>
          <a:prstGeom prst="ellipse">
            <a:avLst/>
          </a:prstGeom>
          <a:noFill/>
          <a:ln>
            <a:solidFill>
              <a:srgbClr val="FF0000"/>
            </a:solid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GB">
              <a:solidFill>
                <a:srgbClr val="FF0000"/>
              </a:solidFill>
            </a:endParaRPr>
          </a:p>
        </p:txBody>
      </p:sp>
      <p:sp>
        <p:nvSpPr>
          <p:cNvPr id="13" name="Text Placeholder 1">
            <a:extLst>
              <a:ext uri="{FF2B5EF4-FFF2-40B4-BE49-F238E27FC236}">
                <a16:creationId xmlns:a16="http://schemas.microsoft.com/office/drawing/2014/main" id="{1A5D053A-37A7-7A3A-1D83-DAA904700387}"/>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93582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spcBef>
                <a:spcPts val="0"/>
              </a:spcBef>
            </a:pPr>
            <a:r>
              <a:rPr lang="en-US" dirty="0"/>
              <a:t>To hide a calendar, click the box next to the name of the calendar</a:t>
            </a:r>
          </a:p>
          <a:p>
            <a:pPr>
              <a:spcBef>
                <a:spcPts val="0"/>
              </a:spcBef>
            </a:pPr>
            <a:endParaRPr lang="en-US" dirty="0"/>
          </a:p>
          <a:p>
            <a:pPr>
              <a:spcBef>
                <a:spcPts val="0"/>
              </a:spcBef>
            </a:pPr>
            <a:endParaRPr lang="en-US" dirty="0"/>
          </a:p>
          <a:p>
            <a:pPr>
              <a:spcBef>
                <a:spcPts val="0"/>
              </a:spcBef>
            </a:pPr>
            <a:r>
              <a:rPr lang="en-US" dirty="0"/>
              <a:t>Assignments are crossed out in the calendar once the assignment has been submitted.</a:t>
            </a:r>
          </a:p>
          <a:p>
            <a:pPr>
              <a:spcBef>
                <a:spcPts val="0"/>
              </a:spcBef>
            </a:pPr>
            <a:endParaRPr lang="en-US" dirty="0"/>
          </a:p>
          <a:p>
            <a:pPr>
              <a:spcBef>
                <a:spcPts val="0"/>
              </a:spcBef>
            </a:pPr>
            <a:endParaRPr lang="en-US" dirty="0"/>
          </a:p>
          <a:p>
            <a:pPr>
              <a:spcBef>
                <a:spcPts val="0"/>
              </a:spcBef>
            </a:pPr>
            <a:r>
              <a:rPr lang="en-US" dirty="0"/>
              <a:t>Use the </a:t>
            </a:r>
            <a:r>
              <a:rPr lang="en-US" b="1" dirty="0"/>
              <a:t>Calendar feed</a:t>
            </a:r>
            <a:r>
              <a:rPr lang="en-US" dirty="0"/>
              <a:t> to import the Canvas Calendar in your preferred personal Calendar tool, such as Google or Outlook.</a:t>
            </a:r>
          </a:p>
          <a:p>
            <a:endParaRPr lang="en-GB" dirty="0"/>
          </a:p>
        </p:txBody>
      </p:sp>
      <p:sp>
        <p:nvSpPr>
          <p:cNvPr id="2" name="Content Placeholder 1"/>
          <p:cNvSpPr>
            <a:spLocks noGrp="1"/>
          </p:cNvSpPr>
          <p:nvPr>
            <p:ph type="subTitle" idx="1"/>
          </p:nvPr>
        </p:nvSpPr>
        <p:spPr/>
        <p:txBody>
          <a:bodyPr/>
          <a:lstStyle/>
          <a:p>
            <a:pPr>
              <a:lnSpc>
                <a:spcPct val="100000"/>
              </a:lnSpc>
            </a:pPr>
            <a:r>
              <a:rPr lang="en-US" dirty="0"/>
              <a:t>Calendar</a:t>
            </a:r>
          </a:p>
          <a:p>
            <a:pPr>
              <a:lnSpc>
                <a:spcPct val="100000"/>
              </a:lnSpc>
            </a:pPr>
            <a:br>
              <a:rPr lang="en-US" dirty="0"/>
            </a:br>
            <a:endParaRPr lang="en-US" dirty="0"/>
          </a:p>
        </p:txBody>
      </p:sp>
      <p:sp>
        <p:nvSpPr>
          <p:cNvPr id="8" name="Title 7">
            <a:extLst>
              <a:ext uri="{FF2B5EF4-FFF2-40B4-BE49-F238E27FC236}">
                <a16:creationId xmlns:a16="http://schemas.microsoft.com/office/drawing/2014/main" id="{9E9FAE8E-A5CF-E13D-9C71-EA69412F7B0D}"/>
              </a:ext>
            </a:extLst>
          </p:cNvPr>
          <p:cNvSpPr>
            <a:spLocks noGrp="1"/>
          </p:cNvSpPr>
          <p:nvPr>
            <p:ph type="ctrTitle"/>
          </p:nvPr>
        </p:nvSpPr>
        <p:spPr/>
        <p:txBody>
          <a:bodyPr/>
          <a:lstStyle/>
          <a:p>
            <a:r>
              <a:rPr lang="en-GB" dirty="0"/>
              <a:t>Canvas</a:t>
            </a:r>
            <a:endParaRPr lang="en-NL" dirty="0"/>
          </a:p>
        </p:txBody>
      </p:sp>
      <p:pic>
        <p:nvPicPr>
          <p:cNvPr id="11" name="Picture 10"/>
          <p:cNvPicPr>
            <a:picLocks noChangeAspect="1"/>
          </p:cNvPicPr>
          <p:nvPr/>
        </p:nvPicPr>
        <p:blipFill>
          <a:blip r:embed="rId2"/>
          <a:stretch>
            <a:fillRect/>
          </a:stretch>
        </p:blipFill>
        <p:spPr>
          <a:xfrm>
            <a:off x="7080250" y="3537956"/>
            <a:ext cx="1238250" cy="1514475"/>
          </a:xfrm>
          <a:prstGeom prst="rect">
            <a:avLst/>
          </a:prstGeom>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3"/>
          <a:stretch>
            <a:fillRect/>
          </a:stretch>
        </p:blipFill>
        <p:spPr>
          <a:xfrm>
            <a:off x="7080250" y="2285998"/>
            <a:ext cx="1923810" cy="1114286"/>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4"/>
          <a:stretch>
            <a:fillRect/>
          </a:stretch>
        </p:blipFill>
        <p:spPr>
          <a:xfrm>
            <a:off x="7080250" y="5190104"/>
            <a:ext cx="1524000" cy="457200"/>
          </a:xfrm>
          <a:prstGeom prst="rect">
            <a:avLst/>
          </a:prstGeom>
          <a:effectLst>
            <a:outerShdw blurRad="50800" dist="38100" dir="2700000" algn="tl" rotWithShape="0">
              <a:prstClr val="black">
                <a:alpha val="40000"/>
              </a:prstClr>
            </a:outerShdw>
          </a:effectLst>
        </p:spPr>
      </p:pic>
      <p:sp>
        <p:nvSpPr>
          <p:cNvPr id="15" name="Text Placeholder 1">
            <a:extLst>
              <a:ext uri="{FF2B5EF4-FFF2-40B4-BE49-F238E27FC236}">
                <a16:creationId xmlns:a16="http://schemas.microsoft.com/office/drawing/2014/main" id="{558CC1B8-61AF-F4A2-96AC-8DAE36FD925B}"/>
              </a:ext>
            </a:extLst>
          </p:cNvPr>
          <p:cNvSpPr>
            <a:spLocks noGrp="1"/>
          </p:cNvSpPr>
          <p:nvPr>
            <p:ph type="body" sz="quarter" idx="4294967295"/>
          </p:nvPr>
        </p:nvSpPr>
        <p:spPr>
          <a:xfrm>
            <a:off x="10942365" y="6175971"/>
            <a:ext cx="871637" cy="306000"/>
          </a:xfrm>
          <a:prstGeom prst="rect">
            <a:avLst/>
          </a:prstGeom>
          <a:blipFill>
            <a:blip r:embed="rId5">
              <a:extLst>
                <a:ext uri="{96DAC541-7B7A-43D3-8B79-37D633B846F1}">
                  <asvg:svgBlip xmlns:asvg="http://schemas.microsoft.com/office/drawing/2016/SVG/main" r:embed="rId6"/>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18518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lnSpc>
                <a:spcPct val="100000"/>
              </a:lnSpc>
            </a:pPr>
            <a:r>
              <a:rPr lang="en-US" dirty="0"/>
              <a:t>It may happen that a teacher asks you to sign up for a certain activity in the Calendar</a:t>
            </a:r>
          </a:p>
          <a:p>
            <a:pPr marL="625475" lvl="1" indent="-342900">
              <a:lnSpc>
                <a:spcPct val="100000"/>
              </a:lnSpc>
              <a:buFont typeface="+mj-lt"/>
              <a:buAutoNum type="arabicPeriod"/>
            </a:pPr>
            <a:r>
              <a:rPr lang="en-US" sz="1600" dirty="0"/>
              <a:t>Click the button Find Appointment on the right.</a:t>
            </a:r>
          </a:p>
          <a:p>
            <a:pPr marL="625475" lvl="1" indent="-342900">
              <a:lnSpc>
                <a:spcPct val="100000"/>
              </a:lnSpc>
              <a:buFont typeface="+mj-lt"/>
              <a:buAutoNum type="arabicPeriod"/>
            </a:pPr>
            <a:r>
              <a:rPr lang="en-US" sz="1600" dirty="0"/>
              <a:t>Select the appropriate course.</a:t>
            </a:r>
          </a:p>
          <a:p>
            <a:pPr marL="625475" lvl="1" indent="-342900">
              <a:lnSpc>
                <a:spcPct val="100000"/>
              </a:lnSpc>
              <a:buFont typeface="+mj-lt"/>
              <a:buAutoNum type="arabicPeriod"/>
            </a:pPr>
            <a:r>
              <a:rPr lang="en-US" sz="1600" dirty="0"/>
              <a:t>Click on the time slot you want to sign up for.</a:t>
            </a:r>
          </a:p>
          <a:p>
            <a:pPr marL="625475" lvl="1" indent="-342900">
              <a:lnSpc>
                <a:spcPct val="100000"/>
              </a:lnSpc>
              <a:buFont typeface="+mj-lt"/>
              <a:buAutoNum type="arabicPeriod"/>
            </a:pPr>
            <a:r>
              <a:rPr lang="en-US" sz="1600" dirty="0"/>
              <a:t>If necessary, add a comment in the Comments field and click ‘Reserve’.</a:t>
            </a:r>
          </a:p>
          <a:p>
            <a:pPr marL="625475" lvl="1" indent="-342900">
              <a:lnSpc>
                <a:spcPct val="100000"/>
              </a:lnSpc>
              <a:buFont typeface="+mj-lt"/>
              <a:buAutoNum type="arabicPeriod"/>
            </a:pPr>
            <a:r>
              <a:rPr lang="en-US" sz="1600" dirty="0"/>
              <a:t>In case you want to cancel your reservation at a later moment: click on the reserved time slot and click ‘Unreserve’.</a:t>
            </a:r>
            <a:br>
              <a:rPr lang="en-US" dirty="0"/>
            </a:br>
            <a:endParaRPr lang="en-US" dirty="0"/>
          </a:p>
          <a:p>
            <a:endParaRPr lang="en-GB" dirty="0"/>
          </a:p>
        </p:txBody>
      </p:sp>
      <p:sp>
        <p:nvSpPr>
          <p:cNvPr id="16" name="Content Placeholder 1">
            <a:extLst>
              <a:ext uri="{FF2B5EF4-FFF2-40B4-BE49-F238E27FC236}">
                <a16:creationId xmlns:a16="http://schemas.microsoft.com/office/drawing/2014/main" id="{B6336B2E-C5A2-4E33-B37D-BE17EEC98E8D}"/>
              </a:ext>
            </a:extLst>
          </p:cNvPr>
          <p:cNvSpPr>
            <a:spLocks noGrp="1"/>
          </p:cNvSpPr>
          <p:nvPr>
            <p:ph type="subTitle" idx="1"/>
          </p:nvPr>
        </p:nvSpPr>
        <p:spPr>
          <a:xfrm>
            <a:off x="756000" y="1745998"/>
            <a:ext cx="5339999" cy="540000"/>
          </a:xfrm>
        </p:spPr>
        <p:txBody>
          <a:bodyPr/>
          <a:lstStyle/>
          <a:p>
            <a:pPr>
              <a:lnSpc>
                <a:spcPct val="100000"/>
              </a:lnSpc>
            </a:pPr>
            <a:r>
              <a:rPr lang="en-US" dirty="0"/>
              <a:t>Calendar: Sign up for an appointment</a:t>
            </a:r>
          </a:p>
          <a:p>
            <a:pPr>
              <a:lnSpc>
                <a:spcPct val="100000"/>
              </a:lnSpc>
            </a:pPr>
            <a:endParaRPr lang="en-US" dirty="0"/>
          </a:p>
        </p:txBody>
      </p:sp>
      <p:sp>
        <p:nvSpPr>
          <p:cNvPr id="2" name="Title 1">
            <a:extLst>
              <a:ext uri="{FF2B5EF4-FFF2-40B4-BE49-F238E27FC236}">
                <a16:creationId xmlns:a16="http://schemas.microsoft.com/office/drawing/2014/main" id="{36428326-B7F6-7C0A-F4EF-DD330E882D3C}"/>
              </a:ext>
            </a:extLst>
          </p:cNvPr>
          <p:cNvSpPr>
            <a:spLocks noGrp="1"/>
          </p:cNvSpPr>
          <p:nvPr>
            <p:ph type="ctrTitle"/>
          </p:nvPr>
        </p:nvSpPr>
        <p:spPr/>
        <p:txBody>
          <a:bodyPr/>
          <a:lstStyle/>
          <a:p>
            <a:r>
              <a:rPr lang="en-GB" dirty="0"/>
              <a:t>Canvas</a:t>
            </a:r>
            <a:endParaRPr lang="en-NL" dirty="0"/>
          </a:p>
        </p:txBody>
      </p:sp>
      <p:pic>
        <p:nvPicPr>
          <p:cNvPr id="17" name="Picture 16">
            <a:extLst>
              <a:ext uri="{FF2B5EF4-FFF2-40B4-BE49-F238E27FC236}">
                <a16:creationId xmlns:a16="http://schemas.microsoft.com/office/drawing/2014/main" id="{9EF4E149-7BC6-4B62-AAD0-A627F84831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24" y="2777342"/>
            <a:ext cx="2430848" cy="986691"/>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21F0E20D-9EF3-895C-B2AB-7F94FA9444BC}"/>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29088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AB49FC-C253-442B-A72E-E8E1A208C86B}"/>
              </a:ext>
            </a:extLst>
          </p:cNvPr>
          <p:cNvSpPr>
            <a:spLocks noGrp="1"/>
          </p:cNvSpPr>
          <p:nvPr>
            <p:ph type="body" sz="quarter" idx="16"/>
          </p:nvPr>
        </p:nvSpPr>
        <p:spPr>
          <a:xfrm>
            <a:off x="756001" y="2483997"/>
            <a:ext cx="10438472" cy="2952002"/>
          </a:xfrm>
        </p:spPr>
        <p:txBody>
          <a:bodyPr/>
          <a:lstStyle/>
          <a:p>
            <a:pPr>
              <a:spcBef>
                <a:spcPts val="0"/>
              </a:spcBef>
            </a:pPr>
            <a:r>
              <a:rPr lang="en-US" dirty="0"/>
              <a:t>Your teacher may use </a:t>
            </a:r>
            <a:r>
              <a:rPr lang="en-US" dirty="0" err="1"/>
              <a:t>BigBlueButton</a:t>
            </a:r>
            <a:r>
              <a:rPr lang="en-US" dirty="0"/>
              <a:t> to offer online lectures or office hours if presence on campus is not possible.</a:t>
            </a:r>
          </a:p>
          <a:p>
            <a:pPr>
              <a:spcBef>
                <a:spcPts val="0"/>
              </a:spcBef>
            </a:pPr>
            <a:r>
              <a:rPr lang="en-US" dirty="0"/>
              <a:t>As soon as a teacher has started a </a:t>
            </a:r>
            <a:r>
              <a:rPr lang="en-US" dirty="0" err="1"/>
              <a:t>BigBlueButton</a:t>
            </a:r>
            <a:r>
              <a:rPr lang="en-US" dirty="0"/>
              <a:t> conference, you can join it. If you don’t see the Join button after the communicated start time, you may need to refresh the page</a:t>
            </a:r>
            <a:endParaRPr lang="nl-NL" dirty="0"/>
          </a:p>
          <a:p>
            <a:endParaRPr lang="nl-NL" dirty="0"/>
          </a:p>
        </p:txBody>
      </p:sp>
      <p:sp>
        <p:nvSpPr>
          <p:cNvPr id="2" name="Content Placeholder 1">
            <a:extLst>
              <a:ext uri="{FF2B5EF4-FFF2-40B4-BE49-F238E27FC236}">
                <a16:creationId xmlns:a16="http://schemas.microsoft.com/office/drawing/2014/main" id="{912C264E-AF48-4FB6-A951-A29215F51B7D}"/>
              </a:ext>
            </a:extLst>
          </p:cNvPr>
          <p:cNvSpPr>
            <a:spLocks noGrp="1"/>
          </p:cNvSpPr>
          <p:nvPr>
            <p:ph type="subTitle" idx="1"/>
          </p:nvPr>
        </p:nvSpPr>
        <p:spPr/>
        <p:txBody>
          <a:bodyPr/>
          <a:lstStyle/>
          <a:p>
            <a:r>
              <a:rPr lang="en-US" dirty="0" err="1"/>
              <a:t>BigBlueButton</a:t>
            </a:r>
            <a:endParaRPr lang="en-US" dirty="0"/>
          </a:p>
          <a:p>
            <a:endParaRPr lang="nl-NL" dirty="0"/>
          </a:p>
        </p:txBody>
      </p:sp>
      <p:sp>
        <p:nvSpPr>
          <p:cNvPr id="9" name="Title 8">
            <a:extLst>
              <a:ext uri="{FF2B5EF4-FFF2-40B4-BE49-F238E27FC236}">
                <a16:creationId xmlns:a16="http://schemas.microsoft.com/office/drawing/2014/main" id="{D96C34AF-ED06-81A7-17B6-4F52F66EC8E5}"/>
              </a:ext>
            </a:extLst>
          </p:cNvPr>
          <p:cNvSpPr>
            <a:spLocks noGrp="1"/>
          </p:cNvSpPr>
          <p:nvPr>
            <p:ph type="ctrTitle"/>
          </p:nvPr>
        </p:nvSpPr>
        <p:spPr/>
        <p:txBody>
          <a:bodyPr/>
          <a:lstStyle/>
          <a:p>
            <a:r>
              <a:rPr lang="en-GB" dirty="0"/>
              <a:t>Canvas</a:t>
            </a:r>
            <a:endParaRPr lang="en-NL" dirty="0"/>
          </a:p>
        </p:txBody>
      </p:sp>
      <p:pic>
        <p:nvPicPr>
          <p:cNvPr id="10" name="Picture 9">
            <a:extLst>
              <a:ext uri="{FF2B5EF4-FFF2-40B4-BE49-F238E27FC236}">
                <a16:creationId xmlns:a16="http://schemas.microsoft.com/office/drawing/2014/main" id="{09D5D4F1-47DA-5BA0-8044-2CB191339D1D}"/>
              </a:ext>
            </a:extLst>
          </p:cNvPr>
          <p:cNvPicPr>
            <a:picLocks noChangeAspect="1"/>
          </p:cNvPicPr>
          <p:nvPr/>
        </p:nvPicPr>
        <p:blipFill>
          <a:blip r:embed="rId2"/>
          <a:stretch>
            <a:fillRect/>
          </a:stretch>
        </p:blipFill>
        <p:spPr>
          <a:xfrm>
            <a:off x="997527" y="3865763"/>
            <a:ext cx="7617086" cy="2310208"/>
          </a:xfrm>
          <a:prstGeom prst="rect">
            <a:avLst/>
          </a:prstGeom>
        </p:spPr>
      </p:pic>
      <p:sp>
        <p:nvSpPr>
          <p:cNvPr id="8" name="Oval 7">
            <a:extLst>
              <a:ext uri="{FF2B5EF4-FFF2-40B4-BE49-F238E27FC236}">
                <a16:creationId xmlns:a16="http://schemas.microsoft.com/office/drawing/2014/main" id="{CE26DD9A-9AFE-421D-8CDD-699215761074}"/>
              </a:ext>
            </a:extLst>
          </p:cNvPr>
          <p:cNvSpPr/>
          <p:nvPr/>
        </p:nvSpPr>
        <p:spPr>
          <a:xfrm>
            <a:off x="7949280" y="4821383"/>
            <a:ext cx="538938" cy="338466"/>
          </a:xfrm>
          <a:prstGeom prst="ellipse">
            <a:avLst/>
          </a:prstGeom>
          <a:noFill/>
          <a:ln>
            <a:solidFill>
              <a:srgbClr val="FF0000"/>
            </a:solid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nl-NL"/>
          </a:p>
        </p:txBody>
      </p:sp>
      <p:sp>
        <p:nvSpPr>
          <p:cNvPr id="13" name="Text Placeholder 1">
            <a:extLst>
              <a:ext uri="{FF2B5EF4-FFF2-40B4-BE49-F238E27FC236}">
                <a16:creationId xmlns:a16="http://schemas.microsoft.com/office/drawing/2014/main" id="{DE182AEE-1BD7-89CA-C0BF-5787B268A8B0}"/>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93496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051E529C-1462-4C48-895B-7A2AE66C8284}"/>
              </a:ext>
            </a:extLst>
          </p:cNvPr>
          <p:cNvGrpSpPr/>
          <p:nvPr/>
        </p:nvGrpSpPr>
        <p:grpSpPr>
          <a:xfrm>
            <a:off x="3105982" y="2313308"/>
            <a:ext cx="6687788" cy="4190394"/>
            <a:chOff x="1187624" y="1706659"/>
            <a:chExt cx="7161521" cy="4637823"/>
          </a:xfrm>
        </p:grpSpPr>
        <p:grpSp>
          <p:nvGrpSpPr>
            <p:cNvPr id="15" name="Group 14">
              <a:extLst>
                <a:ext uri="{FF2B5EF4-FFF2-40B4-BE49-F238E27FC236}">
                  <a16:creationId xmlns:a16="http://schemas.microsoft.com/office/drawing/2014/main" id="{40C498DB-BDFC-47B6-BDDD-9AED2A60A789}"/>
                </a:ext>
              </a:extLst>
            </p:cNvPr>
            <p:cNvGrpSpPr/>
            <p:nvPr/>
          </p:nvGrpSpPr>
          <p:grpSpPr>
            <a:xfrm>
              <a:off x="1187624" y="1706659"/>
              <a:ext cx="7161521" cy="4637823"/>
              <a:chOff x="1187624" y="1706659"/>
              <a:chExt cx="7161521" cy="4637823"/>
            </a:xfrm>
          </p:grpSpPr>
          <p:pic>
            <p:nvPicPr>
              <p:cNvPr id="17" name="Picture 16">
                <a:extLst>
                  <a:ext uri="{FF2B5EF4-FFF2-40B4-BE49-F238E27FC236}">
                    <a16:creationId xmlns:a16="http://schemas.microsoft.com/office/drawing/2014/main" id="{16E22E15-E1A7-48A5-8A4E-9D9F44952CD2}"/>
                  </a:ext>
                </a:extLst>
              </p:cNvPr>
              <p:cNvPicPr>
                <a:picLocks noChangeAspect="1"/>
              </p:cNvPicPr>
              <p:nvPr/>
            </p:nvPicPr>
            <p:blipFill>
              <a:blip r:embed="rId2"/>
              <a:stretch>
                <a:fillRect/>
              </a:stretch>
            </p:blipFill>
            <p:spPr>
              <a:xfrm>
                <a:off x="1187624" y="1706659"/>
                <a:ext cx="7161521" cy="4637823"/>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F82EB867-15F0-4990-9BB2-3AC85B7DF51B}"/>
                  </a:ext>
                </a:extLst>
              </p:cNvPr>
              <p:cNvPicPr>
                <a:picLocks noChangeAspect="1"/>
              </p:cNvPicPr>
              <p:nvPr/>
            </p:nvPicPr>
            <p:blipFill>
              <a:blip r:embed="rId3"/>
              <a:stretch>
                <a:fillRect/>
              </a:stretch>
            </p:blipFill>
            <p:spPr>
              <a:xfrm>
                <a:off x="7956376" y="5949280"/>
                <a:ext cx="372898" cy="360040"/>
              </a:xfrm>
              <a:prstGeom prst="rect">
                <a:avLst/>
              </a:prstGeom>
            </p:spPr>
          </p:pic>
        </p:grpSp>
        <p:pic>
          <p:nvPicPr>
            <p:cNvPr id="16" name="Picture 15">
              <a:extLst>
                <a:ext uri="{FF2B5EF4-FFF2-40B4-BE49-F238E27FC236}">
                  <a16:creationId xmlns:a16="http://schemas.microsoft.com/office/drawing/2014/main" id="{36F351CA-4F78-4021-8511-E2590AC0D0DF}"/>
                </a:ext>
              </a:extLst>
            </p:cNvPr>
            <p:cNvPicPr>
              <a:picLocks noChangeAspect="1"/>
            </p:cNvPicPr>
            <p:nvPr/>
          </p:nvPicPr>
          <p:blipFill>
            <a:blip r:embed="rId4"/>
            <a:stretch>
              <a:fillRect/>
            </a:stretch>
          </p:blipFill>
          <p:spPr>
            <a:xfrm>
              <a:off x="7845899" y="1718414"/>
              <a:ext cx="286411" cy="299140"/>
            </a:xfrm>
            <a:prstGeom prst="rect">
              <a:avLst/>
            </a:prstGeom>
          </p:spPr>
        </p:pic>
      </p:grpSp>
      <p:sp>
        <p:nvSpPr>
          <p:cNvPr id="3" name="Text Placeholder 2">
            <a:extLst>
              <a:ext uri="{FF2B5EF4-FFF2-40B4-BE49-F238E27FC236}">
                <a16:creationId xmlns:a16="http://schemas.microsoft.com/office/drawing/2014/main" id="{BBD3E64D-EA1B-4835-B933-A86F9D5A4AEE}"/>
              </a:ext>
            </a:extLst>
          </p:cNvPr>
          <p:cNvSpPr>
            <a:spLocks noGrp="1"/>
          </p:cNvSpPr>
          <p:nvPr>
            <p:ph type="body" sz="quarter" idx="15"/>
          </p:nvPr>
        </p:nvSpPr>
        <p:spPr/>
        <p:txBody>
          <a:bodyPr/>
          <a:lstStyle/>
          <a:p>
            <a:r>
              <a:rPr lang="en-US"/>
              <a:t>Canvas	</a:t>
            </a:r>
            <a:endParaRPr lang="nl-NL"/>
          </a:p>
        </p:txBody>
      </p:sp>
      <p:sp>
        <p:nvSpPr>
          <p:cNvPr id="4" name="Text Placeholder 3">
            <a:extLst>
              <a:ext uri="{FF2B5EF4-FFF2-40B4-BE49-F238E27FC236}">
                <a16:creationId xmlns:a16="http://schemas.microsoft.com/office/drawing/2014/main" id="{95AB49FC-C253-442B-A72E-E8E1A208C86B}"/>
              </a:ext>
            </a:extLst>
          </p:cNvPr>
          <p:cNvSpPr>
            <a:spLocks noGrp="1"/>
          </p:cNvSpPr>
          <p:nvPr>
            <p:ph type="subTitle" idx="1"/>
          </p:nvPr>
        </p:nvSpPr>
        <p:spPr/>
        <p:txBody>
          <a:bodyPr/>
          <a:lstStyle/>
          <a:p>
            <a:r>
              <a:rPr lang="en-US"/>
              <a:t>BigBlueButton interface</a:t>
            </a:r>
            <a:endParaRPr lang="nl-NL"/>
          </a:p>
        </p:txBody>
      </p:sp>
      <p:sp>
        <p:nvSpPr>
          <p:cNvPr id="12" name="Title 11">
            <a:extLst>
              <a:ext uri="{FF2B5EF4-FFF2-40B4-BE49-F238E27FC236}">
                <a16:creationId xmlns:a16="http://schemas.microsoft.com/office/drawing/2014/main" id="{EF0F527D-8BB0-7888-04F9-B28EE1A9BC16}"/>
              </a:ext>
            </a:extLst>
          </p:cNvPr>
          <p:cNvSpPr>
            <a:spLocks noGrp="1"/>
          </p:cNvSpPr>
          <p:nvPr>
            <p:ph type="ctrTitle"/>
          </p:nvPr>
        </p:nvSpPr>
        <p:spPr/>
        <p:txBody>
          <a:bodyPr/>
          <a:lstStyle/>
          <a:p>
            <a:r>
              <a:rPr lang="en-GB" dirty="0"/>
              <a:t>Canvas</a:t>
            </a:r>
            <a:endParaRPr lang="en-NL" dirty="0"/>
          </a:p>
        </p:txBody>
      </p:sp>
      <p:sp>
        <p:nvSpPr>
          <p:cNvPr id="21" name="Rectangle: Rounded Corners 20">
            <a:extLst>
              <a:ext uri="{FF2B5EF4-FFF2-40B4-BE49-F238E27FC236}">
                <a16:creationId xmlns:a16="http://schemas.microsoft.com/office/drawing/2014/main" id="{334C7769-C03B-4BB2-B1F2-518304780AA7}"/>
              </a:ext>
            </a:extLst>
          </p:cNvPr>
          <p:cNvSpPr/>
          <p:nvPr/>
        </p:nvSpPr>
        <p:spPr>
          <a:xfrm>
            <a:off x="3105982" y="3188540"/>
            <a:ext cx="1135691" cy="1080120"/>
          </a:xfrm>
          <a:prstGeom prst="roundRect">
            <a:avLst/>
          </a:prstGeom>
          <a:noFill/>
          <a:ln>
            <a:solidFill>
              <a:srgbClr val="FF0000"/>
            </a:solid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2CC0E3B7-36A0-45AE-8CFD-818D7901CC1B}"/>
              </a:ext>
            </a:extLst>
          </p:cNvPr>
          <p:cNvSpPr/>
          <p:nvPr/>
        </p:nvSpPr>
        <p:spPr>
          <a:xfrm>
            <a:off x="4507346" y="3039843"/>
            <a:ext cx="5152462" cy="2844125"/>
          </a:xfrm>
          <a:prstGeom prst="roundRect">
            <a:avLst/>
          </a:prstGeom>
          <a:noFill/>
          <a:ln>
            <a:solidFill>
              <a:srgbClr val="FF0000"/>
            </a:solid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nl-NL"/>
          </a:p>
        </p:txBody>
      </p:sp>
      <p:sp>
        <p:nvSpPr>
          <p:cNvPr id="24" name="TextBox 23">
            <a:extLst>
              <a:ext uri="{FF2B5EF4-FFF2-40B4-BE49-F238E27FC236}">
                <a16:creationId xmlns:a16="http://schemas.microsoft.com/office/drawing/2014/main" id="{345C6F2C-9A7A-430F-8FB5-EB13B506951A}"/>
              </a:ext>
            </a:extLst>
          </p:cNvPr>
          <p:cNvSpPr txBox="1"/>
          <p:nvPr/>
        </p:nvSpPr>
        <p:spPr>
          <a:xfrm>
            <a:off x="4950950" y="2234434"/>
            <a:ext cx="3224269" cy="954107"/>
          </a:xfrm>
          <a:prstGeom prst="rect">
            <a:avLst/>
          </a:prstGeom>
          <a:solidFill>
            <a:schemeClr val="accent3">
              <a:lumMod val="20000"/>
              <a:lumOff val="80000"/>
            </a:schemeClr>
          </a:solidFill>
          <a:ln>
            <a:solidFill>
              <a:schemeClr val="tx1"/>
            </a:solidFill>
          </a:ln>
          <a:effectLst>
            <a:outerShdw blurRad="50800" dist="38100" dir="2700000" algn="tl" rotWithShape="0">
              <a:prstClr val="black">
                <a:alpha val="40000"/>
              </a:prstClr>
            </a:outerShdw>
            <a:softEdge rad="12700"/>
          </a:effectLst>
        </p:spPr>
        <p:txBody>
          <a:bodyPr wrap="square" rtlCol="0">
            <a:spAutoFit/>
          </a:bodyPr>
          <a:lstStyle/>
          <a:p>
            <a:r>
              <a:rPr lang="en-US" sz="1400" dirty="0"/>
              <a:t>The </a:t>
            </a:r>
            <a:r>
              <a:rPr lang="en-US" sz="1400" b="1" dirty="0"/>
              <a:t>Presentation Window </a:t>
            </a:r>
            <a:r>
              <a:rPr lang="en-US" sz="1400" dirty="0"/>
              <a:t>displays the presentation that has been uploaded by the moderator/presenter, or the external video/screen that has been shared.</a:t>
            </a:r>
            <a:endParaRPr lang="nl-NL" sz="1400" dirty="0"/>
          </a:p>
        </p:txBody>
      </p:sp>
      <p:sp>
        <p:nvSpPr>
          <p:cNvPr id="25" name="Rectangle: Rounded Corners 24">
            <a:extLst>
              <a:ext uri="{FF2B5EF4-FFF2-40B4-BE49-F238E27FC236}">
                <a16:creationId xmlns:a16="http://schemas.microsoft.com/office/drawing/2014/main" id="{30AC6013-0BA2-42CB-ACCB-FD44C2789C3E}"/>
              </a:ext>
            </a:extLst>
          </p:cNvPr>
          <p:cNvSpPr/>
          <p:nvPr/>
        </p:nvSpPr>
        <p:spPr>
          <a:xfrm>
            <a:off x="9566557" y="2364548"/>
            <a:ext cx="136754" cy="195643"/>
          </a:xfrm>
          <a:prstGeom prst="roundRect">
            <a:avLst/>
          </a:prstGeom>
          <a:noFill/>
          <a:ln>
            <a:solidFill>
              <a:srgbClr val="FF0000"/>
            </a:solid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nl-NL"/>
          </a:p>
        </p:txBody>
      </p:sp>
      <p:sp>
        <p:nvSpPr>
          <p:cNvPr id="27" name="TextBox 26">
            <a:extLst>
              <a:ext uri="{FF2B5EF4-FFF2-40B4-BE49-F238E27FC236}">
                <a16:creationId xmlns:a16="http://schemas.microsoft.com/office/drawing/2014/main" id="{9FFE8B0A-617C-4A0A-A47C-51A4FE121756}"/>
              </a:ext>
            </a:extLst>
          </p:cNvPr>
          <p:cNvSpPr txBox="1"/>
          <p:nvPr/>
        </p:nvSpPr>
        <p:spPr>
          <a:xfrm>
            <a:off x="8806842" y="2638742"/>
            <a:ext cx="1656184" cy="738664"/>
          </a:xfrm>
          <a:prstGeom prst="rect">
            <a:avLst/>
          </a:prstGeom>
          <a:solidFill>
            <a:schemeClr val="accent3">
              <a:lumMod val="20000"/>
              <a:lumOff val="80000"/>
            </a:schemeClr>
          </a:solidFill>
          <a:ln>
            <a:solidFill>
              <a:schemeClr val="tx1"/>
            </a:solidFill>
          </a:ln>
          <a:effectLst>
            <a:outerShdw blurRad="50800" dist="38100" dir="2700000" algn="tl" rotWithShape="0">
              <a:prstClr val="black">
                <a:alpha val="40000"/>
              </a:prstClr>
            </a:outerShdw>
            <a:softEdge rad="12700"/>
          </a:effectLst>
        </p:spPr>
        <p:txBody>
          <a:bodyPr wrap="square" rtlCol="0">
            <a:spAutoFit/>
          </a:bodyPr>
          <a:lstStyle/>
          <a:p>
            <a:r>
              <a:rPr lang="en-US" sz="1400" dirty="0"/>
              <a:t>To open the </a:t>
            </a:r>
            <a:r>
              <a:rPr lang="en-US" sz="1400" b="1" dirty="0"/>
              <a:t>Options menu</a:t>
            </a:r>
            <a:r>
              <a:rPr lang="en-US" sz="1400" dirty="0"/>
              <a:t>, click the options icon.</a:t>
            </a:r>
            <a:endParaRPr lang="nl-NL" sz="1400" dirty="0"/>
          </a:p>
        </p:txBody>
      </p:sp>
      <p:sp>
        <p:nvSpPr>
          <p:cNvPr id="22" name="TextBox 21">
            <a:extLst>
              <a:ext uri="{FF2B5EF4-FFF2-40B4-BE49-F238E27FC236}">
                <a16:creationId xmlns:a16="http://schemas.microsoft.com/office/drawing/2014/main" id="{B7905064-C8DF-480B-891E-470C01AD56C7}"/>
              </a:ext>
            </a:extLst>
          </p:cNvPr>
          <p:cNvSpPr txBox="1"/>
          <p:nvPr/>
        </p:nvSpPr>
        <p:spPr>
          <a:xfrm>
            <a:off x="2969228" y="4298674"/>
            <a:ext cx="2808312" cy="738664"/>
          </a:xfrm>
          <a:prstGeom prst="rect">
            <a:avLst/>
          </a:prstGeom>
          <a:solidFill>
            <a:schemeClr val="accent3">
              <a:lumMod val="20000"/>
              <a:lumOff val="80000"/>
            </a:schemeClr>
          </a:solidFill>
          <a:ln>
            <a:solidFill>
              <a:schemeClr val="tx1"/>
            </a:solidFill>
          </a:ln>
          <a:effectLst>
            <a:outerShdw blurRad="50800" dist="38100" dir="2700000" algn="tl" rotWithShape="0">
              <a:prstClr val="black">
                <a:alpha val="40000"/>
              </a:prstClr>
            </a:outerShdw>
            <a:softEdge rad="12700"/>
          </a:effectLst>
        </p:spPr>
        <p:txBody>
          <a:bodyPr wrap="square" rtlCol="0">
            <a:spAutoFit/>
          </a:bodyPr>
          <a:lstStyle/>
          <a:p>
            <a:r>
              <a:rPr lang="en-US" sz="1400" dirty="0"/>
              <a:t>From the </a:t>
            </a:r>
            <a:r>
              <a:rPr lang="en-US" sz="1400" b="1" dirty="0"/>
              <a:t>User Menu</a:t>
            </a:r>
            <a:r>
              <a:rPr lang="en-US" sz="1400" dirty="0"/>
              <a:t>, you can view all the users in the conference. You can also chat with another participant.</a:t>
            </a:r>
            <a:endParaRPr lang="nl-NL" sz="1400" dirty="0"/>
          </a:p>
        </p:txBody>
      </p:sp>
      <p:sp>
        <p:nvSpPr>
          <p:cNvPr id="9" name="Footer Placeholder 8">
            <a:extLst>
              <a:ext uri="{FF2B5EF4-FFF2-40B4-BE49-F238E27FC236}">
                <a16:creationId xmlns:a16="http://schemas.microsoft.com/office/drawing/2014/main" id="{9172900A-D451-F918-3223-5F5C1F2EC206}"/>
              </a:ext>
            </a:extLst>
          </p:cNvPr>
          <p:cNvSpPr>
            <a:spLocks noGrp="1"/>
          </p:cNvSpPr>
          <p:nvPr>
            <p:ph type="ftr" sz="quarter" idx="11"/>
          </p:nvPr>
        </p:nvSpPr>
        <p:spPr/>
        <p:txBody>
          <a:bodyPr/>
          <a:lstStyle/>
          <a:p>
            <a:r>
              <a:rPr lang="en-US"/>
              <a:t>Test</a:t>
            </a:r>
            <a:endParaRPr lang="en-US" dirty="0"/>
          </a:p>
        </p:txBody>
      </p:sp>
    </p:spTree>
    <p:extLst>
      <p:ext uri="{BB962C8B-B14F-4D97-AF65-F5344CB8AC3E}">
        <p14:creationId xmlns:p14="http://schemas.microsoft.com/office/powerpoint/2010/main" val="1897225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xit" presetSubtype="0" fill="hold" grpId="1" nodeType="withEffect">
                                  <p:stCondLst>
                                    <p:cond delay="0"/>
                                  </p:stCondLst>
                                  <p:childTnLst>
                                    <p:animEffect transition="out" filter="fade">
                                      <p:cBhvr>
                                        <p:cTn id="17" dur="500"/>
                                        <p:tgtEl>
                                          <p:spTgt spid="21"/>
                                        </p:tgtEl>
                                      </p:cBhvr>
                                    </p:animEffect>
                                    <p:set>
                                      <p:cBhvr>
                                        <p:cTn id="18" dur="1" fill="hold">
                                          <p:stCondLst>
                                            <p:cond delay="499"/>
                                          </p:stCondLst>
                                        </p:cTn>
                                        <p:tgtEl>
                                          <p:spTgt spid="21"/>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22"/>
                                        </p:tgtEl>
                                      </p:cBhvr>
                                    </p:animEffect>
                                    <p:set>
                                      <p:cBhvr>
                                        <p:cTn id="21" dur="1" fill="hold">
                                          <p:stCondLst>
                                            <p:cond delay="499"/>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10" presetClass="exit" presetSubtype="0" fill="hold" grpId="1" nodeType="withEffect">
                                  <p:stCondLst>
                                    <p:cond delay="0"/>
                                  </p:stCondLst>
                                  <p:childTnLst>
                                    <p:animEffect transition="out" filter="fade">
                                      <p:cBhvr>
                                        <p:cTn id="34" dur="500"/>
                                        <p:tgtEl>
                                          <p:spTgt spid="23"/>
                                        </p:tgtEl>
                                      </p:cBhvr>
                                    </p:animEffect>
                                    <p:set>
                                      <p:cBhvr>
                                        <p:cTn id="35" dur="1" fill="hold">
                                          <p:stCondLst>
                                            <p:cond delay="499"/>
                                          </p:stCondLst>
                                        </p:cTn>
                                        <p:tgtEl>
                                          <p:spTgt spid="23"/>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24"/>
                                        </p:tgtEl>
                                      </p:cBhvr>
                                    </p:animEffect>
                                    <p:set>
                                      <p:cBhvr>
                                        <p:cTn id="38"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3" grpId="0" animBg="1"/>
      <p:bldP spid="23" grpId="1" animBg="1"/>
      <p:bldP spid="24" grpId="0" animBg="1"/>
      <p:bldP spid="24" grpId="1" animBg="1"/>
      <p:bldP spid="25" grpId="0" animBg="1"/>
      <p:bldP spid="27" grpId="0" animBg="1"/>
      <p:bldP spid="22" grpId="0" animBg="1"/>
      <p:bldP spid="22"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EE4F30-40CB-4F6C-9C93-6F5DE1B6DCAB}"/>
              </a:ext>
            </a:extLst>
          </p:cNvPr>
          <p:cNvSpPr>
            <a:spLocks noGrp="1"/>
          </p:cNvSpPr>
          <p:nvPr>
            <p:ph type="body" sz="quarter" idx="15"/>
          </p:nvPr>
        </p:nvSpPr>
        <p:spPr/>
        <p:txBody>
          <a:bodyPr/>
          <a:lstStyle/>
          <a:p>
            <a:r>
              <a:rPr lang="en-US"/>
              <a:t>canvas</a:t>
            </a:r>
            <a:endParaRPr lang="nl-NL"/>
          </a:p>
        </p:txBody>
      </p:sp>
      <p:sp>
        <p:nvSpPr>
          <p:cNvPr id="4" name="Text Placeholder 3">
            <a:extLst>
              <a:ext uri="{FF2B5EF4-FFF2-40B4-BE49-F238E27FC236}">
                <a16:creationId xmlns:a16="http://schemas.microsoft.com/office/drawing/2014/main" id="{DAE7C21A-08AF-4573-94CC-14FD99786098}"/>
              </a:ext>
            </a:extLst>
          </p:cNvPr>
          <p:cNvSpPr>
            <a:spLocks noGrp="1"/>
          </p:cNvSpPr>
          <p:nvPr>
            <p:ph type="body" sz="quarter" idx="16"/>
          </p:nvPr>
        </p:nvSpPr>
        <p:spPr>
          <a:xfrm>
            <a:off x="756000" y="2483997"/>
            <a:ext cx="9330109" cy="2952002"/>
          </a:xfrm>
        </p:spPr>
        <p:txBody>
          <a:bodyPr/>
          <a:lstStyle/>
          <a:p>
            <a:r>
              <a:rPr lang="en-US" dirty="0"/>
              <a:t>Important: check the </a:t>
            </a:r>
            <a:r>
              <a:rPr lang="nl-NL" dirty="0">
                <a:hlinkClick r:id="rId2"/>
              </a:rPr>
              <a:t>Technical </a:t>
            </a:r>
            <a:r>
              <a:rPr lang="nl-NL" dirty="0" err="1">
                <a:hlinkClick r:id="rId2"/>
              </a:rPr>
              <a:t>requirements</a:t>
            </a:r>
            <a:r>
              <a:rPr lang="nl-NL" dirty="0">
                <a:hlinkClick r:id="rId2"/>
              </a:rPr>
              <a:t> </a:t>
            </a:r>
            <a:r>
              <a:rPr lang="nl-NL" dirty="0" err="1">
                <a:hlinkClick r:id="rId2"/>
              </a:rPr>
              <a:t>and</a:t>
            </a:r>
            <a:r>
              <a:rPr lang="nl-NL" dirty="0">
                <a:hlinkClick r:id="rId2"/>
              </a:rPr>
              <a:t> </a:t>
            </a:r>
            <a:r>
              <a:rPr lang="nl-NL" dirty="0" err="1">
                <a:hlinkClick r:id="rId2"/>
              </a:rPr>
              <a:t>advice</a:t>
            </a:r>
            <a:r>
              <a:rPr lang="nl-NL" dirty="0"/>
              <a:t> </a:t>
            </a:r>
            <a:r>
              <a:rPr lang="nl-NL" dirty="0" err="1"/>
              <a:t>for</a:t>
            </a:r>
            <a:r>
              <a:rPr lang="nl-NL" dirty="0"/>
              <a:t> </a:t>
            </a:r>
            <a:r>
              <a:rPr lang="nl-NL" dirty="0" err="1"/>
              <a:t>using</a:t>
            </a:r>
            <a:r>
              <a:rPr lang="nl-NL" dirty="0"/>
              <a:t> </a:t>
            </a:r>
            <a:r>
              <a:rPr lang="nl-NL" dirty="0" err="1"/>
              <a:t>BigBlueButton</a:t>
            </a:r>
            <a:endParaRPr lang="nl-NL" dirty="0"/>
          </a:p>
          <a:p>
            <a:endParaRPr lang="nl-NL" dirty="0"/>
          </a:p>
        </p:txBody>
      </p:sp>
      <p:sp>
        <p:nvSpPr>
          <p:cNvPr id="2" name="Content Placeholder 1">
            <a:extLst>
              <a:ext uri="{FF2B5EF4-FFF2-40B4-BE49-F238E27FC236}">
                <a16:creationId xmlns:a16="http://schemas.microsoft.com/office/drawing/2014/main" id="{3A40E2D2-548D-4D19-9ABB-E472FC8A87E0}"/>
              </a:ext>
            </a:extLst>
          </p:cNvPr>
          <p:cNvSpPr>
            <a:spLocks noGrp="1"/>
          </p:cNvSpPr>
          <p:nvPr>
            <p:ph type="subTitle" idx="1"/>
          </p:nvPr>
        </p:nvSpPr>
        <p:spPr/>
        <p:txBody>
          <a:bodyPr/>
          <a:lstStyle/>
          <a:p>
            <a:r>
              <a:rPr lang="en-US" dirty="0" err="1"/>
              <a:t>Bigbluebutton</a:t>
            </a:r>
            <a:endParaRPr lang="en-US" dirty="0"/>
          </a:p>
          <a:p>
            <a:endParaRPr lang="nl-NL" dirty="0"/>
          </a:p>
        </p:txBody>
      </p:sp>
      <p:sp>
        <p:nvSpPr>
          <p:cNvPr id="12" name="Title 11">
            <a:extLst>
              <a:ext uri="{FF2B5EF4-FFF2-40B4-BE49-F238E27FC236}">
                <a16:creationId xmlns:a16="http://schemas.microsoft.com/office/drawing/2014/main" id="{410642D7-1732-3C58-B1CB-2DD5D8C0AE1A}"/>
              </a:ext>
            </a:extLst>
          </p:cNvPr>
          <p:cNvSpPr>
            <a:spLocks noGrp="1"/>
          </p:cNvSpPr>
          <p:nvPr>
            <p:ph type="ctrTitle"/>
          </p:nvPr>
        </p:nvSpPr>
        <p:spPr/>
        <p:txBody>
          <a:bodyPr/>
          <a:lstStyle/>
          <a:p>
            <a:r>
              <a:rPr lang="en-GB" dirty="0"/>
              <a:t>Canvas</a:t>
            </a:r>
            <a:endParaRPr lang="en-NL" dirty="0"/>
          </a:p>
        </p:txBody>
      </p:sp>
      <p:sp>
        <p:nvSpPr>
          <p:cNvPr id="10" name="Footer Placeholder 9">
            <a:extLst>
              <a:ext uri="{FF2B5EF4-FFF2-40B4-BE49-F238E27FC236}">
                <a16:creationId xmlns:a16="http://schemas.microsoft.com/office/drawing/2014/main" id="{93A24044-9B4D-F0E1-ADA8-C6337105C9B6}"/>
              </a:ext>
            </a:extLst>
          </p:cNvPr>
          <p:cNvSpPr>
            <a:spLocks noGrp="1"/>
          </p:cNvSpPr>
          <p:nvPr>
            <p:ph type="ftr" sz="quarter" idx="11"/>
          </p:nvPr>
        </p:nvSpPr>
        <p:spPr/>
        <p:txBody>
          <a:bodyPr/>
          <a:lstStyle/>
          <a:p>
            <a:r>
              <a:rPr lang="en-US"/>
              <a:t>Test</a:t>
            </a:r>
            <a:endParaRPr lang="en-US" dirty="0"/>
          </a:p>
        </p:txBody>
      </p:sp>
    </p:spTree>
    <p:extLst>
      <p:ext uri="{BB962C8B-B14F-4D97-AF65-F5344CB8AC3E}">
        <p14:creationId xmlns:p14="http://schemas.microsoft.com/office/powerpoint/2010/main" val="2856951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1" y="2483997"/>
            <a:ext cx="3852944" cy="2952002"/>
          </a:xfrm>
        </p:spPr>
        <p:txBody>
          <a:bodyPr/>
          <a:lstStyle/>
          <a:p>
            <a:pPr>
              <a:lnSpc>
                <a:spcPct val="100000"/>
              </a:lnSpc>
              <a:spcBef>
                <a:spcPts val="0"/>
              </a:spcBef>
            </a:pPr>
            <a:r>
              <a:rPr lang="en-US" dirty="0"/>
              <a:t>The first thing you see when you log in, is the </a:t>
            </a:r>
            <a:r>
              <a:rPr lang="en-US" b="1" dirty="0"/>
              <a:t>Dashboard </a:t>
            </a:r>
            <a:r>
              <a:rPr lang="en-US" dirty="0"/>
              <a:t>with (some of) your courses. </a:t>
            </a:r>
            <a:br>
              <a:rPr lang="en-US" dirty="0"/>
            </a:br>
            <a:endParaRPr lang="en-US" dirty="0"/>
          </a:p>
          <a:p>
            <a:pPr>
              <a:lnSpc>
                <a:spcPct val="100000"/>
              </a:lnSpc>
              <a:spcBef>
                <a:spcPts val="0"/>
              </a:spcBef>
            </a:pPr>
            <a:r>
              <a:rPr lang="en-US" dirty="0"/>
              <a:t>Click on a course card to enter the course.</a:t>
            </a:r>
            <a:endParaRPr lang="en-GB" dirty="0"/>
          </a:p>
          <a:p>
            <a:endParaRPr lang="en-GB" dirty="0"/>
          </a:p>
        </p:txBody>
      </p:sp>
      <p:sp>
        <p:nvSpPr>
          <p:cNvPr id="2" name="Content Placeholder 1"/>
          <p:cNvSpPr>
            <a:spLocks noGrp="1"/>
          </p:cNvSpPr>
          <p:nvPr>
            <p:ph type="subTitle" idx="1"/>
          </p:nvPr>
        </p:nvSpPr>
        <p:spPr/>
        <p:txBody>
          <a:bodyPr/>
          <a:lstStyle/>
          <a:p>
            <a:r>
              <a:rPr lang="en-US" dirty="0"/>
              <a:t>Access to courses</a:t>
            </a:r>
          </a:p>
          <a:p>
            <a:endParaRPr lang="en-GB" dirty="0"/>
          </a:p>
        </p:txBody>
      </p:sp>
      <p:sp>
        <p:nvSpPr>
          <p:cNvPr id="8" name="Title 7">
            <a:extLst>
              <a:ext uri="{FF2B5EF4-FFF2-40B4-BE49-F238E27FC236}">
                <a16:creationId xmlns:a16="http://schemas.microsoft.com/office/drawing/2014/main" id="{C1EA8C12-9694-F7E2-C298-21C49264D591}"/>
              </a:ext>
            </a:extLst>
          </p:cNvPr>
          <p:cNvSpPr>
            <a:spLocks noGrp="1"/>
          </p:cNvSpPr>
          <p:nvPr>
            <p:ph type="ctrTitle"/>
          </p:nvPr>
        </p:nvSpPr>
        <p:spPr/>
        <p:txBody>
          <a:bodyPr/>
          <a:lstStyle/>
          <a:p>
            <a:r>
              <a:rPr lang="en-GB" dirty="0"/>
              <a:t>Canvas</a:t>
            </a:r>
            <a:endParaRPr lang="en-NL" dirty="0"/>
          </a:p>
        </p:txBody>
      </p:sp>
      <p:pic>
        <p:nvPicPr>
          <p:cNvPr id="9" name="Picture 8">
            <a:extLst>
              <a:ext uri="{FF2B5EF4-FFF2-40B4-BE49-F238E27FC236}">
                <a16:creationId xmlns:a16="http://schemas.microsoft.com/office/drawing/2014/main" id="{6D9F4236-AC4B-4E77-856C-EBC812EE2673}"/>
              </a:ext>
            </a:extLst>
          </p:cNvPr>
          <p:cNvPicPr>
            <a:picLocks noChangeAspect="1"/>
          </p:cNvPicPr>
          <p:nvPr/>
        </p:nvPicPr>
        <p:blipFill>
          <a:blip r:embed="rId2"/>
          <a:stretch>
            <a:fillRect/>
          </a:stretch>
        </p:blipFill>
        <p:spPr>
          <a:xfrm>
            <a:off x="6096000" y="2285998"/>
            <a:ext cx="3752400" cy="2940799"/>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43C35CB8-DD04-296A-1959-29929E9C6163}"/>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530619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1" y="2483997"/>
            <a:ext cx="10401526" cy="2952002"/>
          </a:xfrm>
        </p:spPr>
        <p:txBody>
          <a:bodyPr/>
          <a:lstStyle/>
          <a:p>
            <a:pPr>
              <a:lnSpc>
                <a:spcPct val="100000"/>
              </a:lnSpc>
              <a:spcBef>
                <a:spcPts val="0"/>
              </a:spcBef>
            </a:pPr>
            <a:r>
              <a:rPr lang="en-US" dirty="0"/>
              <a:t>Events from the UT application </a:t>
            </a:r>
            <a:r>
              <a:rPr lang="en-US" b="1" dirty="0" err="1"/>
              <a:t>MyTimetable</a:t>
            </a:r>
            <a:r>
              <a:rPr lang="en-US" dirty="0"/>
              <a:t> can’t be listed in the Canvas Calendar</a:t>
            </a:r>
          </a:p>
          <a:p>
            <a:pPr>
              <a:lnSpc>
                <a:spcPct val="100000"/>
              </a:lnSpc>
              <a:spcBef>
                <a:spcPts val="0"/>
              </a:spcBef>
            </a:pPr>
            <a:r>
              <a:rPr lang="en-US" dirty="0"/>
              <a:t>However, if you have added timetables for </a:t>
            </a:r>
            <a:r>
              <a:rPr lang="en-US"/>
              <a:t>your modules </a:t>
            </a:r>
            <a:r>
              <a:rPr lang="en-US" dirty="0"/>
              <a:t>in </a:t>
            </a:r>
            <a:r>
              <a:rPr lang="en-US" dirty="0" err="1"/>
              <a:t>MyTimetable</a:t>
            </a:r>
            <a:r>
              <a:rPr lang="en-US" dirty="0"/>
              <a:t>, you can see the next five events from your schedule in Canvas: </a:t>
            </a:r>
            <a:br>
              <a:rPr lang="en-US" dirty="0"/>
            </a:br>
            <a:r>
              <a:rPr lang="en-US" dirty="0"/>
              <a:t>1. Go to Account, </a:t>
            </a:r>
            <a:br>
              <a:rPr lang="en-US" dirty="0"/>
            </a:br>
            <a:r>
              <a:rPr lang="en-US" dirty="0"/>
              <a:t>2. Click Profile, </a:t>
            </a:r>
            <a:br>
              <a:rPr lang="en-US" dirty="0"/>
            </a:br>
            <a:r>
              <a:rPr lang="en-US" dirty="0"/>
              <a:t>3. Click </a:t>
            </a:r>
            <a:r>
              <a:rPr lang="en-US" dirty="0" err="1"/>
              <a:t>MyTimetable</a:t>
            </a:r>
            <a:r>
              <a:rPr lang="en-US" dirty="0"/>
              <a:t>.</a:t>
            </a:r>
            <a:endParaRPr lang="en-GB" dirty="0"/>
          </a:p>
          <a:p>
            <a:endParaRPr lang="en-GB" dirty="0"/>
          </a:p>
        </p:txBody>
      </p:sp>
      <p:sp>
        <p:nvSpPr>
          <p:cNvPr id="2" name="Content Placeholder 1"/>
          <p:cNvSpPr>
            <a:spLocks noGrp="1"/>
          </p:cNvSpPr>
          <p:nvPr>
            <p:ph type="subTitle" idx="1"/>
          </p:nvPr>
        </p:nvSpPr>
        <p:spPr/>
        <p:txBody>
          <a:bodyPr/>
          <a:lstStyle/>
          <a:p>
            <a:r>
              <a:rPr lang="en-US" dirty="0" err="1"/>
              <a:t>Mytimetable</a:t>
            </a:r>
            <a:endParaRPr lang="en-US" dirty="0"/>
          </a:p>
          <a:p>
            <a:endParaRPr lang="en-GB" dirty="0"/>
          </a:p>
        </p:txBody>
      </p:sp>
      <p:sp>
        <p:nvSpPr>
          <p:cNvPr id="9" name="Title 8">
            <a:extLst>
              <a:ext uri="{FF2B5EF4-FFF2-40B4-BE49-F238E27FC236}">
                <a16:creationId xmlns:a16="http://schemas.microsoft.com/office/drawing/2014/main" id="{EE645F74-C274-F7DF-DDBB-AD2AF7D096C8}"/>
              </a:ext>
            </a:extLst>
          </p:cNvPr>
          <p:cNvSpPr>
            <a:spLocks noGrp="1"/>
          </p:cNvSpPr>
          <p:nvPr>
            <p:ph type="ctrTitle"/>
          </p:nvPr>
        </p:nvSpPr>
        <p:spPr/>
        <p:txBody>
          <a:bodyPr/>
          <a:lstStyle/>
          <a:p>
            <a:r>
              <a:rPr lang="en-GB" dirty="0"/>
              <a:t>Canvas</a:t>
            </a:r>
            <a:endParaRPr lang="en-NL" dirty="0"/>
          </a:p>
        </p:txBody>
      </p:sp>
      <p:pic>
        <p:nvPicPr>
          <p:cNvPr id="8" name="Picture 7"/>
          <p:cNvPicPr>
            <a:picLocks noChangeAspect="1"/>
          </p:cNvPicPr>
          <p:nvPr/>
        </p:nvPicPr>
        <p:blipFill>
          <a:blip r:embed="rId2"/>
          <a:stretch>
            <a:fillRect/>
          </a:stretch>
        </p:blipFill>
        <p:spPr>
          <a:xfrm>
            <a:off x="1018132" y="4684921"/>
            <a:ext cx="6793447" cy="1491050"/>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625CC061-A68E-64D0-4C11-1D96865AA355}"/>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1168605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lnSpc>
                <a:spcPct val="100000"/>
              </a:lnSpc>
              <a:spcBef>
                <a:spcPts val="0"/>
              </a:spcBef>
            </a:pPr>
            <a:r>
              <a:rPr lang="en-US" b="1" dirty="0"/>
              <a:t>Inbox/Conversations </a:t>
            </a:r>
            <a:r>
              <a:rPr lang="en-US" dirty="0"/>
              <a:t>allows you to see messages from teachers and classmates </a:t>
            </a:r>
          </a:p>
          <a:p>
            <a:pPr>
              <a:lnSpc>
                <a:spcPct val="100000"/>
              </a:lnSpc>
              <a:spcBef>
                <a:spcPts val="0"/>
              </a:spcBef>
            </a:pPr>
            <a:r>
              <a:rPr lang="en-US" dirty="0"/>
              <a:t>You can send messages yourself as well (to teachers, members from your group or other students in the course)</a:t>
            </a:r>
          </a:p>
          <a:p>
            <a:pPr>
              <a:lnSpc>
                <a:spcPct val="100000"/>
              </a:lnSpc>
              <a:spcBef>
                <a:spcPts val="0"/>
              </a:spcBef>
            </a:pPr>
            <a:r>
              <a:rPr lang="en-US" dirty="0"/>
              <a:t>You can filter the Inbox by course or by group</a:t>
            </a:r>
            <a:endParaRPr lang="en-GB" dirty="0"/>
          </a:p>
          <a:p>
            <a:endParaRPr lang="en-GB" dirty="0"/>
          </a:p>
        </p:txBody>
      </p:sp>
      <p:sp>
        <p:nvSpPr>
          <p:cNvPr id="2" name="Content Placeholder 1"/>
          <p:cNvSpPr>
            <a:spLocks noGrp="1"/>
          </p:cNvSpPr>
          <p:nvPr>
            <p:ph type="subTitle" idx="1"/>
          </p:nvPr>
        </p:nvSpPr>
        <p:spPr/>
        <p:txBody>
          <a:bodyPr/>
          <a:lstStyle/>
          <a:p>
            <a:pPr>
              <a:lnSpc>
                <a:spcPct val="100000"/>
              </a:lnSpc>
            </a:pPr>
            <a:r>
              <a:rPr lang="en-US" dirty="0"/>
              <a:t>Receive and send messages</a:t>
            </a:r>
          </a:p>
        </p:txBody>
      </p:sp>
      <p:sp>
        <p:nvSpPr>
          <p:cNvPr id="9" name="Title 8">
            <a:extLst>
              <a:ext uri="{FF2B5EF4-FFF2-40B4-BE49-F238E27FC236}">
                <a16:creationId xmlns:a16="http://schemas.microsoft.com/office/drawing/2014/main" id="{48CA5397-65A5-CA43-B789-8964EA24BD2D}"/>
              </a:ext>
            </a:extLst>
          </p:cNvPr>
          <p:cNvSpPr>
            <a:spLocks noGrp="1"/>
          </p:cNvSpPr>
          <p:nvPr>
            <p:ph type="ctrTitle"/>
          </p:nvPr>
        </p:nvSpPr>
        <p:spPr/>
        <p:txBody>
          <a:bodyPr/>
          <a:lstStyle/>
          <a:p>
            <a:r>
              <a:rPr lang="en-GB" dirty="0"/>
              <a:t>Canvas</a:t>
            </a:r>
            <a:endParaRPr lang="en-NL" dirty="0"/>
          </a:p>
        </p:txBody>
      </p:sp>
      <p:pic>
        <p:nvPicPr>
          <p:cNvPr id="8" name="Picture 7"/>
          <p:cNvPicPr>
            <a:picLocks noChangeAspect="1"/>
          </p:cNvPicPr>
          <p:nvPr/>
        </p:nvPicPr>
        <p:blipFill>
          <a:blip r:embed="rId2"/>
          <a:stretch>
            <a:fillRect/>
          </a:stretch>
        </p:blipFill>
        <p:spPr>
          <a:xfrm>
            <a:off x="6514403" y="2285998"/>
            <a:ext cx="3941160" cy="3424883"/>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98BF8DD8-31A0-0FD1-BA25-36C5D303BBBC}"/>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3300325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lnSpc>
                <a:spcPct val="100000"/>
              </a:lnSpc>
              <a:spcBef>
                <a:spcPts val="0"/>
              </a:spcBef>
            </a:pPr>
            <a:r>
              <a:rPr lang="en-US" dirty="0"/>
              <a:t>If you want, you can add a picture under Account &gt; Profile</a:t>
            </a:r>
          </a:p>
          <a:p>
            <a:pPr>
              <a:lnSpc>
                <a:spcPct val="100000"/>
              </a:lnSpc>
              <a:spcBef>
                <a:spcPts val="0"/>
              </a:spcBef>
            </a:pPr>
            <a:r>
              <a:rPr lang="en-US" dirty="0"/>
              <a:t>In Account &gt; Settings you can add other email addresses (handy if you want to receive notifications in your private mailbox)</a:t>
            </a:r>
          </a:p>
          <a:p>
            <a:pPr>
              <a:lnSpc>
                <a:spcPct val="100000"/>
              </a:lnSpc>
              <a:spcBef>
                <a:spcPts val="0"/>
              </a:spcBef>
            </a:pPr>
            <a:r>
              <a:rPr lang="en-US" dirty="0"/>
              <a:t>In Account &gt; Notifications you can set your preferences on how you want to be notified</a:t>
            </a:r>
            <a:r>
              <a:rPr lang="en-US" b="1" dirty="0"/>
              <a:t> </a:t>
            </a:r>
            <a:r>
              <a:rPr lang="en-US" dirty="0"/>
              <a:t>about course activities.</a:t>
            </a:r>
          </a:p>
          <a:p>
            <a:pPr>
              <a:lnSpc>
                <a:spcPct val="100000"/>
              </a:lnSpc>
              <a:spcBef>
                <a:spcPts val="0"/>
              </a:spcBef>
            </a:pPr>
            <a:r>
              <a:rPr lang="en-US" dirty="0"/>
              <a:t>Advise: do not switch of notifications for Announcements and Conversation messages, otherwise you will miss important messages from teachers</a:t>
            </a:r>
            <a:endParaRPr lang="en-GB" dirty="0"/>
          </a:p>
          <a:p>
            <a:endParaRPr lang="en-GB" dirty="0"/>
          </a:p>
        </p:txBody>
      </p:sp>
      <p:sp>
        <p:nvSpPr>
          <p:cNvPr id="2" name="Content Placeholder 1"/>
          <p:cNvSpPr>
            <a:spLocks noGrp="1"/>
          </p:cNvSpPr>
          <p:nvPr>
            <p:ph type="subTitle" idx="1"/>
          </p:nvPr>
        </p:nvSpPr>
        <p:spPr/>
        <p:txBody>
          <a:bodyPr/>
          <a:lstStyle/>
          <a:p>
            <a:r>
              <a:rPr lang="en-US" dirty="0" err="1"/>
              <a:t>Customise</a:t>
            </a:r>
            <a:r>
              <a:rPr lang="en-US" dirty="0"/>
              <a:t> your account</a:t>
            </a:r>
          </a:p>
          <a:p>
            <a:endParaRPr lang="en-GB" dirty="0"/>
          </a:p>
        </p:txBody>
      </p:sp>
      <p:sp>
        <p:nvSpPr>
          <p:cNvPr id="10" name="Title 9">
            <a:extLst>
              <a:ext uri="{FF2B5EF4-FFF2-40B4-BE49-F238E27FC236}">
                <a16:creationId xmlns:a16="http://schemas.microsoft.com/office/drawing/2014/main" id="{274416D8-AE85-EF2F-B108-D88D544D7BFC}"/>
              </a:ext>
            </a:extLst>
          </p:cNvPr>
          <p:cNvSpPr>
            <a:spLocks noGrp="1"/>
          </p:cNvSpPr>
          <p:nvPr>
            <p:ph type="ctrTitle"/>
          </p:nvPr>
        </p:nvSpPr>
        <p:spPr/>
        <p:txBody>
          <a:bodyPr/>
          <a:lstStyle/>
          <a:p>
            <a:r>
              <a:rPr lang="en-GB" dirty="0"/>
              <a:t>Canvas</a:t>
            </a:r>
            <a:endParaRPr lang="en-NL"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6814" y="2703957"/>
            <a:ext cx="2310125" cy="2066512"/>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3111" y="5138274"/>
            <a:ext cx="1177529" cy="1037697"/>
          </a:xfrm>
          <a:prstGeom prst="rect">
            <a:avLst/>
          </a:prstGeom>
          <a:effectLst>
            <a:outerShdw blurRad="50800" dist="38100" dir="2700000" algn="tl" rotWithShape="0">
              <a:prstClr val="black">
                <a:alpha val="40000"/>
              </a:prstClr>
            </a:outerShdw>
          </a:effectLst>
        </p:spPr>
      </p:pic>
      <p:sp>
        <p:nvSpPr>
          <p:cNvPr id="15" name="Text Placeholder 1">
            <a:extLst>
              <a:ext uri="{FF2B5EF4-FFF2-40B4-BE49-F238E27FC236}">
                <a16:creationId xmlns:a16="http://schemas.microsoft.com/office/drawing/2014/main" id="{DEA2BE07-16A3-3FAB-ECAE-A1A90DE1C424}"/>
              </a:ext>
            </a:extLst>
          </p:cNvPr>
          <p:cNvSpPr>
            <a:spLocks noGrp="1"/>
          </p:cNvSpPr>
          <p:nvPr>
            <p:ph type="body" sz="quarter" idx="4294967295"/>
          </p:nvPr>
        </p:nvSpPr>
        <p:spPr>
          <a:xfrm>
            <a:off x="10942365" y="6175971"/>
            <a:ext cx="871637" cy="306000"/>
          </a:xfrm>
          <a:prstGeom prst="rect">
            <a:avLst/>
          </a:prstGeom>
          <a:blipFill>
            <a:blip r:embed="rId4">
              <a:extLst>
                <a:ext uri="{96DAC541-7B7A-43D3-8B79-37D633B846F1}">
                  <asvg:svgBlip xmlns:asvg="http://schemas.microsoft.com/office/drawing/2016/SVG/main" r:embed="rId5"/>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384896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3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0" y="2483997"/>
            <a:ext cx="5127563" cy="2952002"/>
          </a:xfrm>
        </p:spPr>
        <p:txBody>
          <a:bodyPr/>
          <a:lstStyle/>
          <a:p>
            <a:r>
              <a:rPr lang="en-US" dirty="0"/>
              <a:t>It’s possible to download all materials from a course to a zip file. First you have to ask the lecturer of your course to enable the </a:t>
            </a:r>
            <a:r>
              <a:rPr lang="en-US" dirty="0" err="1"/>
              <a:t>ePub</a:t>
            </a:r>
            <a:r>
              <a:rPr lang="en-US" dirty="0"/>
              <a:t> exporting option for the course. Once that is done, you can:</a:t>
            </a:r>
          </a:p>
          <a:p>
            <a:pPr marL="600075" lvl="1" indent="-342900">
              <a:lnSpc>
                <a:spcPct val="100000"/>
              </a:lnSpc>
              <a:buFont typeface="+mj-lt"/>
              <a:buAutoNum type="arabicPeriod"/>
            </a:pPr>
            <a:r>
              <a:rPr lang="en-US" dirty="0"/>
              <a:t>Go to Account</a:t>
            </a:r>
          </a:p>
          <a:p>
            <a:pPr marL="600075" lvl="1" indent="-342900">
              <a:lnSpc>
                <a:spcPct val="100000"/>
              </a:lnSpc>
              <a:buFont typeface="+mj-lt"/>
              <a:buAutoNum type="arabicPeriod"/>
            </a:pPr>
            <a:r>
              <a:rPr lang="en-US" dirty="0"/>
              <a:t>Click Settings</a:t>
            </a:r>
          </a:p>
          <a:p>
            <a:pPr marL="600075" lvl="1" indent="-342900">
              <a:lnSpc>
                <a:spcPct val="100000"/>
              </a:lnSpc>
              <a:buFont typeface="+mj-lt"/>
              <a:buAutoNum type="arabicPeriod"/>
            </a:pPr>
            <a:r>
              <a:rPr lang="en-US" dirty="0"/>
              <a:t>Click Download course content</a:t>
            </a:r>
          </a:p>
          <a:p>
            <a:pPr marL="600075" lvl="1" indent="-342900">
              <a:lnSpc>
                <a:spcPct val="100000"/>
              </a:lnSpc>
              <a:buFont typeface="+mj-lt"/>
              <a:buAutoNum type="arabicPeriod"/>
            </a:pPr>
            <a:r>
              <a:rPr lang="en-US" dirty="0"/>
              <a:t>Click Generate </a:t>
            </a:r>
            <a:r>
              <a:rPr lang="en-US" dirty="0" err="1"/>
              <a:t>ePub</a:t>
            </a:r>
            <a:br>
              <a:rPr lang="en-US" dirty="0"/>
            </a:br>
            <a:r>
              <a:rPr lang="en-US" dirty="0"/>
              <a:t>next to a course. </a:t>
            </a:r>
          </a:p>
          <a:p>
            <a:endParaRPr lang="en-GB" dirty="0"/>
          </a:p>
        </p:txBody>
      </p:sp>
      <p:sp>
        <p:nvSpPr>
          <p:cNvPr id="2" name="Content Placeholder 1"/>
          <p:cNvSpPr>
            <a:spLocks noGrp="1"/>
          </p:cNvSpPr>
          <p:nvPr>
            <p:ph type="subTitle" idx="1"/>
          </p:nvPr>
        </p:nvSpPr>
        <p:spPr/>
        <p:txBody>
          <a:bodyPr/>
          <a:lstStyle/>
          <a:p>
            <a:r>
              <a:rPr lang="en-US" dirty="0"/>
              <a:t>Download all course materials</a:t>
            </a:r>
          </a:p>
          <a:p>
            <a:endParaRPr lang="en-US" dirty="0"/>
          </a:p>
        </p:txBody>
      </p:sp>
      <p:sp>
        <p:nvSpPr>
          <p:cNvPr id="7" name="Title 6">
            <a:extLst>
              <a:ext uri="{FF2B5EF4-FFF2-40B4-BE49-F238E27FC236}">
                <a16:creationId xmlns:a16="http://schemas.microsoft.com/office/drawing/2014/main" id="{F29CF3D4-18A3-C3CD-7404-247511AFEA66}"/>
              </a:ext>
            </a:extLst>
          </p:cNvPr>
          <p:cNvSpPr>
            <a:spLocks noGrp="1"/>
          </p:cNvSpPr>
          <p:nvPr>
            <p:ph type="ctrTitle"/>
          </p:nvPr>
        </p:nvSpPr>
        <p:spPr/>
        <p:txBody>
          <a:bodyPr/>
          <a:lstStyle/>
          <a:p>
            <a:r>
              <a:rPr lang="en-GB" dirty="0"/>
              <a:t>Canvas</a:t>
            </a:r>
            <a:endParaRPr lang="en-NL" dirty="0"/>
          </a:p>
        </p:txBody>
      </p:sp>
      <p:pic>
        <p:nvPicPr>
          <p:cNvPr id="8" name="Picture 7"/>
          <p:cNvPicPr>
            <a:picLocks noChangeAspect="1"/>
          </p:cNvPicPr>
          <p:nvPr/>
        </p:nvPicPr>
        <p:blipFill rotWithShape="1">
          <a:blip r:embed="rId2"/>
          <a:srcRect t="48972"/>
          <a:stretch/>
        </p:blipFill>
        <p:spPr>
          <a:xfrm>
            <a:off x="5673663" y="4388466"/>
            <a:ext cx="4428255" cy="1125459"/>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3"/>
          <a:stretch>
            <a:fillRect/>
          </a:stretch>
        </p:blipFill>
        <p:spPr>
          <a:xfrm>
            <a:off x="6519427" y="3745685"/>
            <a:ext cx="2495550" cy="428625"/>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6BA3AAA6-4E26-BD4D-D6D2-DE53419A3215}"/>
              </a:ext>
            </a:extLst>
          </p:cNvPr>
          <p:cNvSpPr>
            <a:spLocks noGrp="1"/>
          </p:cNvSpPr>
          <p:nvPr>
            <p:ph type="body" sz="quarter" idx="4294967295"/>
          </p:nvPr>
        </p:nvSpPr>
        <p:spPr>
          <a:xfrm>
            <a:off x="10942365" y="6175971"/>
            <a:ext cx="871637" cy="306000"/>
          </a:xfrm>
          <a:prstGeom prst="rect">
            <a:avLst/>
          </a:prstGeom>
          <a:blipFill>
            <a:blip r:embed="rId4">
              <a:extLst>
                <a:ext uri="{96DAC541-7B7A-43D3-8B79-37D633B846F1}">
                  <asvg:svgBlip xmlns:asvg="http://schemas.microsoft.com/office/drawing/2016/SVG/main" r:embed="rId5"/>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382783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1" y="2483997"/>
            <a:ext cx="10186364" cy="2952002"/>
          </a:xfrm>
        </p:spPr>
        <p:txBody>
          <a:bodyPr/>
          <a:lstStyle/>
          <a:p>
            <a:r>
              <a:rPr lang="en-US" dirty="0"/>
              <a:t>When the process is finished, you will see a ‘Download </a:t>
            </a:r>
            <a:r>
              <a:rPr lang="en-US" dirty="0" err="1"/>
              <a:t>ePub</a:t>
            </a:r>
            <a:r>
              <a:rPr lang="en-US" dirty="0"/>
              <a:t>’ and a ‘Download associated files’. The </a:t>
            </a:r>
            <a:r>
              <a:rPr lang="en-US" dirty="0" err="1"/>
              <a:t>ePub</a:t>
            </a:r>
            <a:r>
              <a:rPr lang="en-US" dirty="0"/>
              <a:t> file can only be viewed with an  </a:t>
            </a:r>
            <a:r>
              <a:rPr lang="en-US" dirty="0" err="1"/>
              <a:t>ePub</a:t>
            </a:r>
            <a:r>
              <a:rPr lang="en-US" dirty="0"/>
              <a:t> reader and doesn’t contain any files. With ‘Download associated files’ you can download all files to a zip file.</a:t>
            </a:r>
            <a:endParaRPr lang="en-GB" dirty="0"/>
          </a:p>
          <a:p>
            <a:endParaRPr lang="en-GB" dirty="0"/>
          </a:p>
        </p:txBody>
      </p:sp>
      <p:sp>
        <p:nvSpPr>
          <p:cNvPr id="12" name="Subtitle 11">
            <a:extLst>
              <a:ext uri="{FF2B5EF4-FFF2-40B4-BE49-F238E27FC236}">
                <a16:creationId xmlns:a16="http://schemas.microsoft.com/office/drawing/2014/main" id="{BA32C140-61ED-CB94-C3FA-0F8EE0D40673}"/>
              </a:ext>
            </a:extLst>
          </p:cNvPr>
          <p:cNvSpPr>
            <a:spLocks noGrp="1"/>
          </p:cNvSpPr>
          <p:nvPr>
            <p:ph type="subTitle" idx="1"/>
          </p:nvPr>
        </p:nvSpPr>
        <p:spPr/>
        <p:txBody>
          <a:bodyPr/>
          <a:lstStyle/>
          <a:p>
            <a:r>
              <a:rPr lang="en-US" dirty="0"/>
              <a:t>Download all course materials</a:t>
            </a:r>
          </a:p>
          <a:p>
            <a:endParaRPr lang="en-NL" dirty="0"/>
          </a:p>
        </p:txBody>
      </p:sp>
      <p:sp>
        <p:nvSpPr>
          <p:cNvPr id="8" name="Title 7">
            <a:extLst>
              <a:ext uri="{FF2B5EF4-FFF2-40B4-BE49-F238E27FC236}">
                <a16:creationId xmlns:a16="http://schemas.microsoft.com/office/drawing/2014/main" id="{55F53682-FB75-F087-E3B7-5D874ED5E06B}"/>
              </a:ext>
            </a:extLst>
          </p:cNvPr>
          <p:cNvSpPr>
            <a:spLocks noGrp="1"/>
          </p:cNvSpPr>
          <p:nvPr>
            <p:ph type="ctrTitle"/>
          </p:nvPr>
        </p:nvSpPr>
        <p:spPr/>
        <p:txBody>
          <a:bodyPr/>
          <a:lstStyle/>
          <a:p>
            <a:r>
              <a:rPr lang="en-GB" dirty="0"/>
              <a:t>Canvas</a:t>
            </a:r>
            <a:endParaRPr lang="en-NL" dirty="0"/>
          </a:p>
        </p:txBody>
      </p:sp>
      <p:pic>
        <p:nvPicPr>
          <p:cNvPr id="7" name="Picture 6"/>
          <p:cNvPicPr>
            <a:picLocks noChangeAspect="1"/>
          </p:cNvPicPr>
          <p:nvPr/>
        </p:nvPicPr>
        <p:blipFill>
          <a:blip r:embed="rId2"/>
          <a:stretch>
            <a:fillRect/>
          </a:stretch>
        </p:blipFill>
        <p:spPr>
          <a:xfrm>
            <a:off x="1018132" y="3903386"/>
            <a:ext cx="5884081" cy="1730612"/>
          </a:xfrm>
          <a:prstGeom prst="rect">
            <a:avLst/>
          </a:prstGeom>
          <a:effectLst>
            <a:outerShdw blurRad="50800" dist="38100" dir="2700000" algn="tl" rotWithShape="0">
              <a:prstClr val="black">
                <a:alpha val="40000"/>
              </a:prstClr>
            </a:outerShdw>
          </a:effectLst>
        </p:spPr>
      </p:pic>
      <p:sp>
        <p:nvSpPr>
          <p:cNvPr id="11" name="Text Placeholder 1">
            <a:extLst>
              <a:ext uri="{FF2B5EF4-FFF2-40B4-BE49-F238E27FC236}">
                <a16:creationId xmlns:a16="http://schemas.microsoft.com/office/drawing/2014/main" id="{C0527BAA-1A26-C285-3AB9-7A0308B0A7F5}"/>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3405426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0" y="2483997"/>
            <a:ext cx="10318399" cy="2952002"/>
          </a:xfrm>
        </p:spPr>
        <p:txBody>
          <a:bodyPr/>
          <a:lstStyle/>
          <a:p>
            <a:pPr lvl="1"/>
            <a:r>
              <a:rPr lang="en-US" dirty="0"/>
              <a:t>It’s also possible to download all your assignment submissions from all your courses: </a:t>
            </a:r>
          </a:p>
          <a:p>
            <a:pPr marL="906463" lvl="2" indent="-342900">
              <a:lnSpc>
                <a:spcPct val="100000"/>
              </a:lnSpc>
              <a:buFont typeface="+mj-lt"/>
              <a:buAutoNum type="arabicPeriod"/>
            </a:pPr>
            <a:r>
              <a:rPr lang="en-US" dirty="0"/>
              <a:t>Go to Account</a:t>
            </a:r>
          </a:p>
          <a:p>
            <a:pPr marL="906463" lvl="2" indent="-342900">
              <a:lnSpc>
                <a:spcPct val="100000"/>
              </a:lnSpc>
              <a:buFont typeface="+mj-lt"/>
              <a:buAutoNum type="arabicPeriod"/>
            </a:pPr>
            <a:r>
              <a:rPr lang="en-US" dirty="0"/>
              <a:t>Click Settings</a:t>
            </a:r>
          </a:p>
          <a:p>
            <a:pPr marL="906463" lvl="2" indent="-342900">
              <a:lnSpc>
                <a:spcPct val="100000"/>
              </a:lnSpc>
              <a:buFont typeface="+mj-lt"/>
              <a:buAutoNum type="arabicPeriod"/>
            </a:pPr>
            <a:r>
              <a:rPr lang="en-US" dirty="0"/>
              <a:t>Click Download submissions</a:t>
            </a:r>
          </a:p>
          <a:p>
            <a:pPr marL="906463" lvl="2" indent="-342900">
              <a:lnSpc>
                <a:spcPct val="100000"/>
              </a:lnSpc>
              <a:buFont typeface="+mj-lt"/>
              <a:buAutoNum type="arabicPeriod"/>
            </a:pPr>
            <a:r>
              <a:rPr lang="en-US" dirty="0"/>
              <a:t>Click Create export</a:t>
            </a:r>
          </a:p>
          <a:p>
            <a:pPr marL="906463" lvl="2" indent="-342900">
              <a:lnSpc>
                <a:spcPct val="100000"/>
              </a:lnSpc>
              <a:buFont typeface="+mj-lt"/>
              <a:buAutoNum type="arabicPeriod"/>
            </a:pPr>
            <a:r>
              <a:rPr lang="en-US" dirty="0"/>
              <a:t>When the export is finished, you will see a link ‘New export’. Click on the link to download the zip file</a:t>
            </a:r>
            <a:endParaRPr lang="en-GB" dirty="0"/>
          </a:p>
          <a:p>
            <a:endParaRPr lang="en-GB" dirty="0"/>
          </a:p>
        </p:txBody>
      </p:sp>
      <p:sp>
        <p:nvSpPr>
          <p:cNvPr id="13" name="Subtitle 12">
            <a:extLst>
              <a:ext uri="{FF2B5EF4-FFF2-40B4-BE49-F238E27FC236}">
                <a16:creationId xmlns:a16="http://schemas.microsoft.com/office/drawing/2014/main" id="{704FFC85-1C73-EE8C-EC66-2FCD0AA2EBA8}"/>
              </a:ext>
            </a:extLst>
          </p:cNvPr>
          <p:cNvSpPr>
            <a:spLocks noGrp="1"/>
          </p:cNvSpPr>
          <p:nvPr>
            <p:ph type="subTitle" idx="1"/>
          </p:nvPr>
        </p:nvSpPr>
        <p:spPr>
          <a:xfrm>
            <a:off x="756001" y="1745998"/>
            <a:ext cx="5580144" cy="540000"/>
          </a:xfrm>
        </p:spPr>
        <p:txBody>
          <a:bodyPr/>
          <a:lstStyle/>
          <a:p>
            <a:r>
              <a:rPr lang="en-US" dirty="0"/>
              <a:t>Download all submitted assignments</a:t>
            </a:r>
          </a:p>
          <a:p>
            <a:endParaRPr lang="en-NL" dirty="0"/>
          </a:p>
        </p:txBody>
      </p:sp>
      <p:sp>
        <p:nvSpPr>
          <p:cNvPr id="7" name="Title 6">
            <a:extLst>
              <a:ext uri="{FF2B5EF4-FFF2-40B4-BE49-F238E27FC236}">
                <a16:creationId xmlns:a16="http://schemas.microsoft.com/office/drawing/2014/main" id="{91788B01-1EB2-E5EC-DC37-5060D1C3F50B}"/>
              </a:ext>
            </a:extLst>
          </p:cNvPr>
          <p:cNvSpPr>
            <a:spLocks noGrp="1"/>
          </p:cNvSpPr>
          <p:nvPr>
            <p:ph type="ctrTitle"/>
          </p:nvPr>
        </p:nvSpPr>
        <p:spPr/>
        <p:txBody>
          <a:bodyPr/>
          <a:lstStyle/>
          <a:p>
            <a:r>
              <a:rPr lang="en-GB" dirty="0"/>
              <a:t>Canvas</a:t>
            </a:r>
            <a:endParaRPr lang="en-NL" dirty="0"/>
          </a:p>
        </p:txBody>
      </p:sp>
      <p:pic>
        <p:nvPicPr>
          <p:cNvPr id="8" name="Picture 7"/>
          <p:cNvPicPr>
            <a:picLocks noChangeAspect="1"/>
          </p:cNvPicPr>
          <p:nvPr/>
        </p:nvPicPr>
        <p:blipFill>
          <a:blip r:embed="rId2"/>
          <a:stretch>
            <a:fillRect/>
          </a:stretch>
        </p:blipFill>
        <p:spPr>
          <a:xfrm>
            <a:off x="7174237" y="3280247"/>
            <a:ext cx="2476500" cy="428625"/>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2518" y="4540975"/>
            <a:ext cx="4392488" cy="1346002"/>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84D5E6CE-DA6D-7236-13E3-D3A15FE15D02}"/>
              </a:ext>
            </a:extLst>
          </p:cNvPr>
          <p:cNvSpPr>
            <a:spLocks noGrp="1"/>
          </p:cNvSpPr>
          <p:nvPr>
            <p:ph type="body" sz="quarter" idx="4294967295"/>
          </p:nvPr>
        </p:nvSpPr>
        <p:spPr>
          <a:xfrm>
            <a:off x="10942365" y="6175971"/>
            <a:ext cx="871637" cy="306000"/>
          </a:xfrm>
          <a:prstGeom prst="rect">
            <a:avLst/>
          </a:prstGeom>
          <a:blipFill>
            <a:blip r:embed="rId4">
              <a:extLst>
                <a:ext uri="{96DAC541-7B7A-43D3-8B79-37D633B846F1}">
                  <asvg:svgBlip xmlns:asvg="http://schemas.microsoft.com/office/drawing/2016/SVG/main" r:embed="rId5"/>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11942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r>
              <a:rPr lang="nl-NL"/>
              <a:t>Canvas</a:t>
            </a:r>
            <a:endParaRPr lang="en-US" dirty="0"/>
          </a:p>
        </p:txBody>
      </p:sp>
      <p:sp>
        <p:nvSpPr>
          <p:cNvPr id="4" name="Text Placeholder 3"/>
          <p:cNvSpPr>
            <a:spLocks noGrp="1"/>
          </p:cNvSpPr>
          <p:nvPr>
            <p:ph type="body" sz="quarter" idx="16"/>
          </p:nvPr>
        </p:nvSpPr>
        <p:spPr>
          <a:xfrm>
            <a:off x="756000" y="2483997"/>
            <a:ext cx="10201199" cy="2952002"/>
          </a:xfrm>
        </p:spPr>
        <p:txBody>
          <a:bodyPr/>
          <a:lstStyle/>
          <a:p>
            <a:pPr>
              <a:lnSpc>
                <a:spcPct val="100000"/>
              </a:lnSpc>
            </a:pPr>
            <a:r>
              <a:rPr lang="nl-NL" dirty="0"/>
              <a:t>Canvas </a:t>
            </a:r>
            <a:r>
              <a:rPr lang="nl-NL" dirty="0" err="1"/>
              <a:t>also</a:t>
            </a:r>
            <a:r>
              <a:rPr lang="nl-NL" dirty="0"/>
              <a:t> has course pages </a:t>
            </a:r>
            <a:r>
              <a:rPr lang="nl-NL" dirty="0" err="1"/>
              <a:t>for</a:t>
            </a:r>
            <a:r>
              <a:rPr lang="nl-NL" dirty="0"/>
              <a:t> </a:t>
            </a:r>
            <a:r>
              <a:rPr lang="nl-NL" dirty="0" err="1"/>
              <a:t>things</a:t>
            </a:r>
            <a:r>
              <a:rPr lang="nl-NL" dirty="0"/>
              <a:t> </a:t>
            </a:r>
            <a:r>
              <a:rPr lang="nl-NL" dirty="0" err="1"/>
              <a:t>that</a:t>
            </a:r>
            <a:r>
              <a:rPr lang="nl-NL" dirty="0"/>
              <a:t> do </a:t>
            </a:r>
            <a:r>
              <a:rPr lang="nl-NL" dirty="0" err="1"/>
              <a:t>not</a:t>
            </a:r>
            <a:r>
              <a:rPr lang="nl-NL" dirty="0"/>
              <a:t> have </a:t>
            </a:r>
            <a:r>
              <a:rPr lang="nl-NL" dirty="0" err="1"/>
              <a:t>an</a:t>
            </a:r>
            <a:r>
              <a:rPr lang="nl-NL" dirty="0"/>
              <a:t> OSIRIS course code. For </a:t>
            </a:r>
            <a:r>
              <a:rPr lang="nl-NL" dirty="0" err="1"/>
              <a:t>example</a:t>
            </a:r>
            <a:r>
              <a:rPr lang="nl-NL" dirty="0"/>
              <a:t>:</a:t>
            </a:r>
          </a:p>
          <a:p>
            <a:pPr lvl="1">
              <a:lnSpc>
                <a:spcPct val="100000"/>
              </a:lnSpc>
            </a:pPr>
            <a:r>
              <a:rPr lang="nl-NL" sz="1600" dirty="0"/>
              <a:t>Information </a:t>
            </a:r>
            <a:r>
              <a:rPr lang="nl-NL" sz="1600" dirty="0" err="1"/>
              <a:t>from</a:t>
            </a:r>
            <a:r>
              <a:rPr lang="nl-NL" sz="1600" dirty="0"/>
              <a:t> your </a:t>
            </a:r>
            <a:r>
              <a:rPr lang="nl-NL" sz="1600" dirty="0" err="1"/>
              <a:t>study</a:t>
            </a:r>
            <a:r>
              <a:rPr lang="nl-NL" sz="1600" dirty="0"/>
              <a:t> program</a:t>
            </a:r>
          </a:p>
          <a:p>
            <a:pPr lvl="1">
              <a:lnSpc>
                <a:spcPct val="100000"/>
              </a:lnSpc>
            </a:pPr>
            <a:r>
              <a:rPr lang="nl-NL" sz="1600" dirty="0"/>
              <a:t>Non-</a:t>
            </a:r>
            <a:r>
              <a:rPr lang="nl-NL" sz="1600" dirty="0" err="1"/>
              <a:t>regular</a:t>
            </a:r>
            <a:r>
              <a:rPr lang="nl-NL" sz="1600" dirty="0"/>
              <a:t> courses</a:t>
            </a:r>
          </a:p>
          <a:p>
            <a:pPr lvl="1">
              <a:lnSpc>
                <a:spcPct val="100000"/>
              </a:lnSpc>
            </a:pPr>
            <a:r>
              <a:rPr lang="nl-NL" sz="1600" dirty="0"/>
              <a:t>Pages </a:t>
            </a:r>
            <a:r>
              <a:rPr lang="nl-NL" sz="1600" dirty="0" err="1"/>
              <a:t>for</a:t>
            </a:r>
            <a:r>
              <a:rPr lang="nl-NL" sz="1600" dirty="0"/>
              <a:t> </a:t>
            </a:r>
            <a:r>
              <a:rPr lang="nl-NL" sz="1600" dirty="0" err="1"/>
              <a:t>internships</a:t>
            </a:r>
            <a:r>
              <a:rPr lang="nl-NL" sz="1600" dirty="0"/>
              <a:t>/</a:t>
            </a:r>
            <a:r>
              <a:rPr lang="nl-NL" sz="1600" dirty="0" err="1"/>
              <a:t>graduation</a:t>
            </a:r>
            <a:r>
              <a:rPr lang="nl-NL" sz="1600" dirty="0"/>
              <a:t>/</a:t>
            </a:r>
            <a:r>
              <a:rPr lang="nl-NL" sz="1600" dirty="0" err="1"/>
              <a:t>study</a:t>
            </a:r>
            <a:r>
              <a:rPr lang="nl-NL" sz="1600" dirty="0"/>
              <a:t> trips</a:t>
            </a:r>
            <a:br>
              <a:rPr lang="nl-NL" sz="1600" dirty="0"/>
            </a:br>
            <a:endParaRPr lang="nl-NL" sz="1600" dirty="0"/>
          </a:p>
          <a:p>
            <a:pPr>
              <a:lnSpc>
                <a:spcPct val="100000"/>
              </a:lnSpc>
              <a:spcBef>
                <a:spcPts val="0"/>
              </a:spcBef>
            </a:pPr>
            <a:r>
              <a:rPr lang="nl-NL" dirty="0"/>
              <a:t>These courses </a:t>
            </a:r>
            <a:r>
              <a:rPr lang="nl-NL" dirty="0" err="1"/>
              <a:t>may</a:t>
            </a:r>
            <a:r>
              <a:rPr lang="nl-NL" dirty="0"/>
              <a:t> </a:t>
            </a:r>
            <a:r>
              <a:rPr lang="nl-NL" dirty="0" err="1"/>
              <a:t>be</a:t>
            </a:r>
            <a:r>
              <a:rPr lang="nl-NL" dirty="0"/>
              <a:t> open </a:t>
            </a:r>
            <a:r>
              <a:rPr lang="nl-NL" dirty="0" err="1"/>
              <a:t>for</a:t>
            </a:r>
            <a:r>
              <a:rPr lang="nl-NL" dirty="0"/>
              <a:t> </a:t>
            </a:r>
            <a:r>
              <a:rPr lang="nl-NL" dirty="0" err="1"/>
              <a:t>self</a:t>
            </a:r>
            <a:r>
              <a:rPr lang="nl-NL" dirty="0"/>
              <a:t> </a:t>
            </a:r>
            <a:r>
              <a:rPr lang="nl-NL" dirty="0" err="1"/>
              <a:t>enrolment</a:t>
            </a:r>
            <a:r>
              <a:rPr lang="nl-NL" dirty="0"/>
              <a:t>. </a:t>
            </a:r>
            <a:r>
              <a:rPr lang="nl-NL" dirty="0" err="1"/>
              <a:t>You</a:t>
            </a:r>
            <a:r>
              <a:rPr lang="nl-NL" dirty="0"/>
              <a:t> </a:t>
            </a:r>
            <a:r>
              <a:rPr lang="nl-NL" dirty="0" err="1"/>
              <a:t>may</a:t>
            </a:r>
            <a:r>
              <a:rPr lang="nl-NL" dirty="0"/>
              <a:t> </a:t>
            </a:r>
            <a:r>
              <a:rPr lang="nl-NL" dirty="0" err="1"/>
              <a:t>receive</a:t>
            </a:r>
            <a:r>
              <a:rPr lang="nl-NL" dirty="0"/>
              <a:t> a URL </a:t>
            </a:r>
            <a:r>
              <a:rPr lang="nl-NL" dirty="0" err="1"/>
              <a:t>to</a:t>
            </a:r>
            <a:r>
              <a:rPr lang="nl-NL" dirty="0"/>
              <a:t> </a:t>
            </a:r>
            <a:r>
              <a:rPr lang="nl-NL" dirty="0" err="1"/>
              <a:t>self</a:t>
            </a:r>
            <a:r>
              <a:rPr lang="nl-NL" dirty="0"/>
              <a:t> </a:t>
            </a:r>
            <a:r>
              <a:rPr lang="nl-NL" dirty="0" err="1"/>
              <a:t>enrol</a:t>
            </a:r>
            <a:r>
              <a:rPr lang="nl-NL" dirty="0"/>
              <a:t>, or </a:t>
            </a:r>
            <a:r>
              <a:rPr lang="nl-NL" dirty="0" err="1"/>
              <a:t>you</a:t>
            </a:r>
            <a:r>
              <a:rPr lang="nl-NL" dirty="0"/>
              <a:t> </a:t>
            </a:r>
            <a:r>
              <a:rPr lang="nl-NL" dirty="0" err="1"/>
              <a:t>may</a:t>
            </a:r>
            <a:r>
              <a:rPr lang="nl-NL" dirty="0"/>
              <a:t> </a:t>
            </a:r>
            <a:r>
              <a:rPr lang="nl-NL" dirty="0" err="1"/>
              <a:t>find</a:t>
            </a:r>
            <a:r>
              <a:rPr lang="nl-NL" dirty="0"/>
              <a:t> </a:t>
            </a:r>
            <a:r>
              <a:rPr lang="nl-NL" dirty="0" err="1"/>
              <a:t>the</a:t>
            </a:r>
            <a:r>
              <a:rPr lang="nl-NL" dirty="0"/>
              <a:t> course in </a:t>
            </a:r>
            <a:r>
              <a:rPr lang="en-US" dirty="0"/>
              <a:t>Courses: </a:t>
            </a:r>
          </a:p>
          <a:p>
            <a:pPr marL="600075" lvl="1" indent="-342900">
              <a:lnSpc>
                <a:spcPct val="100000"/>
              </a:lnSpc>
              <a:buFont typeface="+mj-lt"/>
              <a:buAutoNum type="arabicPeriod"/>
            </a:pPr>
            <a:r>
              <a:rPr lang="en-US" sz="1600" dirty="0"/>
              <a:t>Click All courses</a:t>
            </a:r>
          </a:p>
          <a:p>
            <a:pPr marL="600075" lvl="1" indent="-342900">
              <a:lnSpc>
                <a:spcPct val="100000"/>
              </a:lnSpc>
              <a:buFont typeface="+mj-lt"/>
              <a:buAutoNum type="arabicPeriod"/>
            </a:pPr>
            <a:r>
              <a:rPr lang="en-US" sz="1600" dirty="0"/>
              <a:t>Click Browse more courses</a:t>
            </a:r>
          </a:p>
          <a:p>
            <a:pPr marL="600075" lvl="1" indent="-342900">
              <a:lnSpc>
                <a:spcPct val="100000"/>
              </a:lnSpc>
              <a:buFont typeface="+mj-lt"/>
              <a:buAutoNum type="arabicPeriod"/>
            </a:pPr>
            <a:r>
              <a:rPr lang="en-US" sz="1600" dirty="0"/>
              <a:t>Select the checkbox ‘Open enrolment courses only’ and use the search field to search for the course. </a:t>
            </a:r>
          </a:p>
          <a:p>
            <a:pPr marL="600075" lvl="1" indent="-342900">
              <a:lnSpc>
                <a:spcPct val="100000"/>
              </a:lnSpc>
              <a:buFont typeface="+mj-lt"/>
              <a:buAutoNum type="arabicPeriod"/>
            </a:pPr>
            <a:r>
              <a:rPr lang="en-US" sz="1600" dirty="0"/>
              <a:t>When you’ve found the course, click + Join this course.</a:t>
            </a:r>
            <a:endParaRPr lang="en-GB" sz="1600" dirty="0"/>
          </a:p>
          <a:p>
            <a:endParaRPr lang="en-US" dirty="0"/>
          </a:p>
        </p:txBody>
      </p:sp>
      <p:sp>
        <p:nvSpPr>
          <p:cNvPr id="10" name="Content Placeholder 1">
            <a:extLst>
              <a:ext uri="{FF2B5EF4-FFF2-40B4-BE49-F238E27FC236}">
                <a16:creationId xmlns:a16="http://schemas.microsoft.com/office/drawing/2014/main" id="{45C1598D-E7A3-4713-B8D0-9EAF669A49B1}"/>
              </a:ext>
            </a:extLst>
          </p:cNvPr>
          <p:cNvSpPr>
            <a:spLocks noGrp="1"/>
          </p:cNvSpPr>
          <p:nvPr>
            <p:ph type="subTitle" idx="1"/>
          </p:nvPr>
        </p:nvSpPr>
        <p:spPr/>
        <p:txBody>
          <a:bodyPr/>
          <a:lstStyle/>
          <a:p>
            <a:pPr>
              <a:lnSpc>
                <a:spcPct val="100000"/>
              </a:lnSpc>
            </a:pPr>
            <a:r>
              <a:rPr lang="nl-NL" dirty="0" err="1"/>
              <a:t>Self</a:t>
            </a:r>
            <a:r>
              <a:rPr lang="nl-NL" dirty="0"/>
              <a:t> </a:t>
            </a:r>
            <a:r>
              <a:rPr lang="nl-NL" dirty="0" err="1"/>
              <a:t>enrolment</a:t>
            </a:r>
            <a:r>
              <a:rPr lang="nl-NL" dirty="0"/>
              <a:t> courses</a:t>
            </a:r>
          </a:p>
          <a:p>
            <a:pPr>
              <a:lnSpc>
                <a:spcPct val="100000"/>
              </a:lnSpc>
            </a:pPr>
            <a:endParaRPr lang="en-GB" sz="1600" dirty="0"/>
          </a:p>
        </p:txBody>
      </p:sp>
      <p:sp>
        <p:nvSpPr>
          <p:cNvPr id="2" name="Title 1">
            <a:extLst>
              <a:ext uri="{FF2B5EF4-FFF2-40B4-BE49-F238E27FC236}">
                <a16:creationId xmlns:a16="http://schemas.microsoft.com/office/drawing/2014/main" id="{85DCE4DC-70E0-D6FA-A227-19FA100B7CB7}"/>
              </a:ext>
            </a:extLst>
          </p:cNvPr>
          <p:cNvSpPr>
            <a:spLocks noGrp="1"/>
          </p:cNvSpPr>
          <p:nvPr>
            <p:ph type="ctrTitle"/>
          </p:nvPr>
        </p:nvSpPr>
        <p:spPr/>
        <p:txBody>
          <a:bodyPr/>
          <a:lstStyle/>
          <a:p>
            <a:r>
              <a:rPr lang="en-GB" dirty="0"/>
              <a:t>Canvas</a:t>
            </a:r>
            <a:endParaRPr lang="en-NL" dirty="0"/>
          </a:p>
        </p:txBody>
      </p:sp>
      <p:sp>
        <p:nvSpPr>
          <p:cNvPr id="11" name="Footer Placeholder 10">
            <a:extLst>
              <a:ext uri="{FF2B5EF4-FFF2-40B4-BE49-F238E27FC236}">
                <a16:creationId xmlns:a16="http://schemas.microsoft.com/office/drawing/2014/main" id="{2C07F3DB-5D8A-3748-2519-265A8F8644ED}"/>
              </a:ext>
            </a:extLst>
          </p:cNvPr>
          <p:cNvSpPr>
            <a:spLocks noGrp="1"/>
          </p:cNvSpPr>
          <p:nvPr>
            <p:ph type="ftr" sz="quarter" idx="11"/>
          </p:nvPr>
        </p:nvSpPr>
        <p:spPr/>
        <p:txBody>
          <a:bodyPr/>
          <a:lstStyle/>
          <a:p>
            <a:r>
              <a:rPr lang="en-US"/>
              <a:t>Test</a:t>
            </a:r>
            <a:endParaRPr lang="en-US" dirty="0"/>
          </a:p>
        </p:txBody>
      </p:sp>
    </p:spTree>
    <p:extLst>
      <p:ext uri="{BB962C8B-B14F-4D97-AF65-F5344CB8AC3E}">
        <p14:creationId xmlns:p14="http://schemas.microsoft.com/office/powerpoint/2010/main" val="146533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lnSpc>
                <a:spcPct val="100000"/>
              </a:lnSpc>
            </a:pPr>
            <a:r>
              <a:rPr lang="en-US" dirty="0"/>
              <a:t>Download and run the Canvas </a:t>
            </a:r>
            <a:r>
              <a:rPr lang="en-US" b="1" dirty="0"/>
              <a:t>Student app</a:t>
            </a:r>
            <a:r>
              <a:rPr lang="en-US" dirty="0"/>
              <a:t> (for Android and iOS devices). </a:t>
            </a:r>
            <a:br>
              <a:rPr lang="en-US" dirty="0"/>
            </a:br>
            <a:endParaRPr lang="en-US" dirty="0"/>
          </a:p>
          <a:p>
            <a:pPr>
              <a:lnSpc>
                <a:spcPct val="100000"/>
              </a:lnSpc>
              <a:spcBef>
                <a:spcPts val="0"/>
              </a:spcBef>
            </a:pPr>
            <a:r>
              <a:rPr lang="en-US" dirty="0"/>
              <a:t>Once you installed the app, you can log in in two ways:</a:t>
            </a:r>
          </a:p>
          <a:p>
            <a:pPr lvl="1">
              <a:lnSpc>
                <a:spcPct val="100000"/>
              </a:lnSpc>
              <a:buFont typeface="Courier New" panose="02070309020205020404" pitchFamily="49" charset="0"/>
              <a:buChar char="o"/>
            </a:pPr>
            <a:r>
              <a:rPr lang="en-US" sz="1600" dirty="0"/>
              <a:t>Click QR code. You can generate a QR code from your Canvas web browser. </a:t>
            </a:r>
          </a:p>
          <a:p>
            <a:pPr lvl="1">
              <a:lnSpc>
                <a:spcPct val="100000"/>
              </a:lnSpc>
              <a:buFont typeface="Courier New" panose="02070309020205020404" pitchFamily="49" charset="0"/>
              <a:buChar char="o"/>
            </a:pPr>
            <a:r>
              <a:rPr lang="en-US" sz="1600" dirty="0"/>
              <a:t>Click on the button Find my school (fill in ‘University of Twente’), and log in with your ICT account.</a:t>
            </a:r>
            <a:endParaRPr lang="en-GB" sz="1600" dirty="0"/>
          </a:p>
        </p:txBody>
      </p:sp>
      <p:sp>
        <p:nvSpPr>
          <p:cNvPr id="2" name="Content Placeholder 1"/>
          <p:cNvSpPr>
            <a:spLocks noGrp="1"/>
          </p:cNvSpPr>
          <p:nvPr>
            <p:ph type="subTitle" idx="1"/>
          </p:nvPr>
        </p:nvSpPr>
        <p:spPr/>
        <p:txBody>
          <a:bodyPr/>
          <a:lstStyle/>
          <a:p>
            <a:pPr>
              <a:lnSpc>
                <a:spcPct val="100000"/>
              </a:lnSpc>
            </a:pPr>
            <a:r>
              <a:rPr lang="en-US" dirty="0"/>
              <a:t>Mobile app</a:t>
            </a:r>
          </a:p>
          <a:p>
            <a:pPr>
              <a:lnSpc>
                <a:spcPct val="100000"/>
              </a:lnSpc>
            </a:pPr>
            <a:endParaRPr lang="en-GB" dirty="0"/>
          </a:p>
        </p:txBody>
      </p:sp>
      <p:sp>
        <p:nvSpPr>
          <p:cNvPr id="8" name="Title 7">
            <a:extLst>
              <a:ext uri="{FF2B5EF4-FFF2-40B4-BE49-F238E27FC236}">
                <a16:creationId xmlns:a16="http://schemas.microsoft.com/office/drawing/2014/main" id="{5D85A375-0E37-7412-ECAF-EB0A8F649D28}"/>
              </a:ext>
            </a:extLst>
          </p:cNvPr>
          <p:cNvSpPr>
            <a:spLocks noGrp="1"/>
          </p:cNvSpPr>
          <p:nvPr>
            <p:ph type="ctrTitle"/>
          </p:nvPr>
        </p:nvSpPr>
        <p:spPr/>
        <p:txBody>
          <a:bodyPr/>
          <a:lstStyle/>
          <a:p>
            <a:r>
              <a:rPr lang="en-GB" dirty="0"/>
              <a:t>Canvas</a:t>
            </a:r>
            <a:endParaRPr lang="en-NL" dirty="0"/>
          </a:p>
        </p:txBody>
      </p:sp>
      <p:pic>
        <p:nvPicPr>
          <p:cNvPr id="2050" name="Picture 2" descr="C:\Users\peters\AppData\Local\Temp\SNAGHTMLe2d76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7721" y="1352835"/>
            <a:ext cx="2760241" cy="4600402"/>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
            <a:extLst>
              <a:ext uri="{FF2B5EF4-FFF2-40B4-BE49-F238E27FC236}">
                <a16:creationId xmlns:a16="http://schemas.microsoft.com/office/drawing/2014/main" id="{2C92C0C2-3BC4-4B58-A22E-44BACB30FEA7}"/>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7784559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r>
              <a:rPr lang="en-US" dirty="0"/>
              <a:t>Click on the </a:t>
            </a:r>
            <a:r>
              <a:rPr lang="en-US" b="1" dirty="0"/>
              <a:t>Help</a:t>
            </a:r>
            <a:r>
              <a:rPr lang="en-US" dirty="0"/>
              <a:t> icon.</a:t>
            </a:r>
            <a:endParaRPr lang="en-GB" dirty="0"/>
          </a:p>
          <a:p>
            <a:endParaRPr lang="en-GB" dirty="0"/>
          </a:p>
        </p:txBody>
      </p:sp>
      <p:sp>
        <p:nvSpPr>
          <p:cNvPr id="2" name="Content Placeholder 1"/>
          <p:cNvSpPr>
            <a:spLocks noGrp="1"/>
          </p:cNvSpPr>
          <p:nvPr>
            <p:ph type="subTitle" idx="1"/>
          </p:nvPr>
        </p:nvSpPr>
        <p:spPr/>
        <p:txBody>
          <a:bodyPr/>
          <a:lstStyle/>
          <a:p>
            <a:pPr>
              <a:lnSpc>
                <a:spcPct val="100000"/>
              </a:lnSpc>
            </a:pPr>
            <a:r>
              <a:rPr lang="en-US" dirty="0"/>
              <a:t>Where can I go if I need help or want to learn more?</a:t>
            </a:r>
          </a:p>
          <a:p>
            <a:pPr>
              <a:lnSpc>
                <a:spcPct val="100000"/>
              </a:lnSpc>
            </a:pPr>
            <a:endParaRPr lang="en-GB" dirty="0"/>
          </a:p>
        </p:txBody>
      </p:sp>
      <p:sp>
        <p:nvSpPr>
          <p:cNvPr id="9" name="Title 8">
            <a:extLst>
              <a:ext uri="{FF2B5EF4-FFF2-40B4-BE49-F238E27FC236}">
                <a16:creationId xmlns:a16="http://schemas.microsoft.com/office/drawing/2014/main" id="{1A245D27-5CDF-E080-26BB-910DE7E47185}"/>
              </a:ext>
            </a:extLst>
          </p:cNvPr>
          <p:cNvSpPr>
            <a:spLocks noGrp="1"/>
          </p:cNvSpPr>
          <p:nvPr>
            <p:ph type="ctrTitle"/>
          </p:nvPr>
        </p:nvSpPr>
        <p:spPr/>
        <p:txBody>
          <a:bodyPr/>
          <a:lstStyle/>
          <a:p>
            <a:r>
              <a:rPr lang="en-GB" dirty="0"/>
              <a:t>Canvas</a:t>
            </a:r>
            <a:endParaRPr lang="en-NL" dirty="0"/>
          </a:p>
        </p:txBody>
      </p:sp>
      <p:pic>
        <p:nvPicPr>
          <p:cNvPr id="8" name="Picture 7"/>
          <p:cNvPicPr>
            <a:picLocks noChangeAspect="1"/>
          </p:cNvPicPr>
          <p:nvPr/>
        </p:nvPicPr>
        <p:blipFill>
          <a:blip r:embed="rId2"/>
          <a:stretch>
            <a:fillRect/>
          </a:stretch>
        </p:blipFill>
        <p:spPr>
          <a:xfrm>
            <a:off x="4139613" y="3171536"/>
            <a:ext cx="733425" cy="619125"/>
          </a:xfrm>
          <a:prstGeom prst="rect">
            <a:avLst/>
          </a:prstGeom>
          <a:effectLst>
            <a:outerShdw blurRad="50800" dist="38100" dir="2700000" algn="tl" rotWithShape="0">
              <a:prstClr val="black">
                <a:alpha val="40000"/>
              </a:prstClr>
            </a:outerShdw>
          </a:effectLst>
        </p:spPr>
      </p:pic>
      <p:sp>
        <p:nvSpPr>
          <p:cNvPr id="10" name="Right Arrow 9"/>
          <p:cNvSpPr/>
          <p:nvPr/>
        </p:nvSpPr>
        <p:spPr>
          <a:xfrm>
            <a:off x="5465275" y="3171536"/>
            <a:ext cx="1512000" cy="216024"/>
          </a:xfrm>
          <a:prstGeom prst="rightArrow">
            <a:avLst/>
          </a:prstGeom>
          <a:no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a:extLst>
              <a:ext uri="{FF2B5EF4-FFF2-40B4-BE49-F238E27FC236}">
                <a16:creationId xmlns:a16="http://schemas.microsoft.com/office/drawing/2014/main" id="{14B2DBA2-62D8-44A8-8CED-701CC29713B7}"/>
              </a:ext>
            </a:extLst>
          </p:cNvPr>
          <p:cNvPicPr>
            <a:picLocks noChangeAspect="1"/>
          </p:cNvPicPr>
          <p:nvPr/>
        </p:nvPicPr>
        <p:blipFill>
          <a:blip r:embed="rId3"/>
          <a:stretch>
            <a:fillRect/>
          </a:stretch>
        </p:blipFill>
        <p:spPr>
          <a:xfrm>
            <a:off x="7430660" y="1893780"/>
            <a:ext cx="4096322" cy="3829584"/>
          </a:xfrm>
          <a:prstGeom prst="rect">
            <a:avLst/>
          </a:prstGeom>
          <a:effectLst>
            <a:outerShdw blurRad="50800" dist="38100" dir="2700000" algn="tl" rotWithShape="0">
              <a:prstClr val="black">
                <a:alpha val="40000"/>
              </a:prstClr>
            </a:outerShdw>
          </a:effectLst>
        </p:spPr>
      </p:pic>
      <p:sp>
        <p:nvSpPr>
          <p:cNvPr id="14" name="Text Placeholder 1">
            <a:extLst>
              <a:ext uri="{FF2B5EF4-FFF2-40B4-BE49-F238E27FC236}">
                <a16:creationId xmlns:a16="http://schemas.microsoft.com/office/drawing/2014/main" id="{31D6D14A-0BF0-06AF-D52D-2658E4723E74}"/>
              </a:ext>
            </a:extLst>
          </p:cNvPr>
          <p:cNvSpPr>
            <a:spLocks noGrp="1"/>
          </p:cNvSpPr>
          <p:nvPr>
            <p:ph type="body" sz="quarter" idx="4294967295"/>
          </p:nvPr>
        </p:nvSpPr>
        <p:spPr>
          <a:xfrm>
            <a:off x="10942365" y="6175971"/>
            <a:ext cx="871637" cy="306000"/>
          </a:xfrm>
          <a:prstGeom prst="rect">
            <a:avLst/>
          </a:prstGeom>
          <a:blipFill>
            <a:blip r:embed="rId4">
              <a:extLst>
                <a:ext uri="{96DAC541-7B7A-43D3-8B79-37D633B846F1}">
                  <asvg:svgBlip xmlns:asvg="http://schemas.microsoft.com/office/drawing/2016/SVG/main" r:embed="rId5"/>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31111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lnSpc>
                <a:spcPct val="100000"/>
              </a:lnSpc>
              <a:spcBef>
                <a:spcPts val="0"/>
              </a:spcBef>
            </a:pPr>
            <a:r>
              <a:rPr lang="en-US" dirty="0"/>
              <a:t>You can also click on </a:t>
            </a:r>
            <a:r>
              <a:rPr lang="en-US" b="1" dirty="0"/>
              <a:t>Courses</a:t>
            </a:r>
            <a:r>
              <a:rPr lang="en-US" dirty="0"/>
              <a:t> to view </a:t>
            </a:r>
            <a:r>
              <a:rPr lang="en-US" b="1" dirty="0"/>
              <a:t>All courses</a:t>
            </a:r>
            <a:r>
              <a:rPr lang="en-US" dirty="0"/>
              <a:t>. This list can contain courses that are not displayed on the Dashboard (for example Future enrollments).</a:t>
            </a:r>
          </a:p>
          <a:p>
            <a:pPr marL="0" indent="0">
              <a:spcBef>
                <a:spcPts val="0"/>
              </a:spcBef>
              <a:buNone/>
            </a:pPr>
            <a:endParaRPr lang="en-US" dirty="0"/>
          </a:p>
          <a:p>
            <a:pPr>
              <a:lnSpc>
                <a:spcPct val="100000"/>
              </a:lnSpc>
              <a:spcBef>
                <a:spcPts val="0"/>
              </a:spcBef>
            </a:pPr>
            <a:r>
              <a:rPr lang="en-US" dirty="0"/>
              <a:t>To favorite a course, click the star next to a course. Course favorites will display in the Dashboard.</a:t>
            </a:r>
            <a:endParaRPr lang="en-GB" dirty="0"/>
          </a:p>
          <a:p>
            <a:endParaRPr lang="en-GB" dirty="0"/>
          </a:p>
        </p:txBody>
      </p:sp>
      <p:sp>
        <p:nvSpPr>
          <p:cNvPr id="2" name="Content Placeholder 1"/>
          <p:cNvSpPr>
            <a:spLocks noGrp="1"/>
          </p:cNvSpPr>
          <p:nvPr>
            <p:ph type="subTitle" idx="1"/>
          </p:nvPr>
        </p:nvSpPr>
        <p:spPr/>
        <p:txBody>
          <a:bodyPr/>
          <a:lstStyle/>
          <a:p>
            <a:r>
              <a:rPr lang="en-US" dirty="0"/>
              <a:t>Access to courses</a:t>
            </a:r>
          </a:p>
          <a:p>
            <a:endParaRPr lang="en-GB" dirty="0"/>
          </a:p>
        </p:txBody>
      </p:sp>
      <p:sp>
        <p:nvSpPr>
          <p:cNvPr id="10" name="Title 9">
            <a:extLst>
              <a:ext uri="{FF2B5EF4-FFF2-40B4-BE49-F238E27FC236}">
                <a16:creationId xmlns:a16="http://schemas.microsoft.com/office/drawing/2014/main" id="{5BDD1417-A5D7-28A6-ABB9-1FF67DEC19DA}"/>
              </a:ext>
            </a:extLst>
          </p:cNvPr>
          <p:cNvSpPr>
            <a:spLocks noGrp="1"/>
          </p:cNvSpPr>
          <p:nvPr>
            <p:ph type="ctrTitle"/>
          </p:nvPr>
        </p:nvSpPr>
        <p:spPr/>
        <p:txBody>
          <a:bodyPr/>
          <a:lstStyle/>
          <a:p>
            <a:r>
              <a:rPr lang="en-GB" dirty="0"/>
              <a:t>Canvas</a:t>
            </a:r>
            <a:endParaRPr lang="en-NL" dirty="0"/>
          </a:p>
        </p:txBody>
      </p:sp>
      <p:pic>
        <p:nvPicPr>
          <p:cNvPr id="8" name="Picture 7"/>
          <p:cNvPicPr>
            <a:picLocks noChangeAspect="1"/>
          </p:cNvPicPr>
          <p:nvPr/>
        </p:nvPicPr>
        <p:blipFill>
          <a:blip r:embed="rId2"/>
          <a:stretch>
            <a:fillRect/>
          </a:stretch>
        </p:blipFill>
        <p:spPr>
          <a:xfrm>
            <a:off x="6096000" y="2285998"/>
            <a:ext cx="3793163" cy="2354613"/>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3"/>
          <a:stretch>
            <a:fillRect/>
          </a:stretch>
        </p:blipFill>
        <p:spPr>
          <a:xfrm>
            <a:off x="6096000" y="4907212"/>
            <a:ext cx="3793163" cy="1057573"/>
          </a:xfrm>
          <a:prstGeom prst="rect">
            <a:avLst/>
          </a:prstGeom>
          <a:effectLst>
            <a:outerShdw blurRad="50800" dist="38100" dir="2700000" algn="tl" rotWithShape="0">
              <a:prstClr val="black">
                <a:alpha val="40000"/>
              </a:prstClr>
            </a:outerShdw>
          </a:effectLst>
        </p:spPr>
      </p:pic>
      <p:sp>
        <p:nvSpPr>
          <p:cNvPr id="13" name="Text Placeholder 1">
            <a:extLst>
              <a:ext uri="{FF2B5EF4-FFF2-40B4-BE49-F238E27FC236}">
                <a16:creationId xmlns:a16="http://schemas.microsoft.com/office/drawing/2014/main" id="{996376F7-C0A3-46FB-17C5-5A4BC46C09BD}"/>
              </a:ext>
            </a:extLst>
          </p:cNvPr>
          <p:cNvSpPr>
            <a:spLocks noGrp="1"/>
          </p:cNvSpPr>
          <p:nvPr>
            <p:ph type="body" sz="quarter" idx="4294967295"/>
          </p:nvPr>
        </p:nvSpPr>
        <p:spPr>
          <a:xfrm>
            <a:off x="10942365" y="6175971"/>
            <a:ext cx="871637" cy="306000"/>
          </a:xfrm>
          <a:prstGeom prst="rect">
            <a:avLst/>
          </a:prstGeom>
          <a:blipFill>
            <a:blip r:embed="rId4">
              <a:extLst>
                <a:ext uri="{96DAC541-7B7A-43D3-8B79-37D633B846F1}">
                  <asvg:svgBlip xmlns:asvg="http://schemas.microsoft.com/office/drawing/2016/SVG/main" r:embed="rId5"/>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62294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r>
              <a:rPr lang="nl-NL"/>
              <a:t>Canvas</a:t>
            </a:r>
            <a:endParaRPr lang="en-US" dirty="0"/>
          </a:p>
        </p:txBody>
      </p:sp>
      <p:sp>
        <p:nvSpPr>
          <p:cNvPr id="4" name="Text Placeholder 3"/>
          <p:cNvSpPr>
            <a:spLocks noGrp="1"/>
          </p:cNvSpPr>
          <p:nvPr>
            <p:ph type="body" sz="quarter" idx="16"/>
          </p:nvPr>
        </p:nvSpPr>
        <p:spPr>
          <a:xfrm>
            <a:off x="756000" y="2483998"/>
            <a:ext cx="9976655" cy="1985366"/>
          </a:xfrm>
        </p:spPr>
        <p:txBody>
          <a:bodyPr/>
          <a:lstStyle/>
          <a:p>
            <a:pPr>
              <a:lnSpc>
                <a:spcPct val="100000"/>
              </a:lnSpc>
              <a:spcBef>
                <a:spcPts val="0"/>
              </a:spcBef>
            </a:pPr>
            <a:r>
              <a:rPr lang="en-GB"/>
              <a:t>For modules from your study programme, you first have to register for the module in OSIRIS. ​</a:t>
            </a:r>
          </a:p>
          <a:p>
            <a:pPr>
              <a:lnSpc>
                <a:spcPct val="100000"/>
              </a:lnSpc>
              <a:spcBef>
                <a:spcPts val="0"/>
              </a:spcBef>
            </a:pPr>
            <a:r>
              <a:rPr lang="en-GB"/>
              <a:t>After that, you will automatically be enrolled in the corresponding Canvas course. ​</a:t>
            </a:r>
          </a:p>
          <a:p>
            <a:pPr>
              <a:lnSpc>
                <a:spcPct val="100000"/>
              </a:lnSpc>
              <a:spcBef>
                <a:spcPts val="0"/>
              </a:spcBef>
            </a:pPr>
            <a:r>
              <a:rPr lang="en-GB"/>
              <a:t>From two weeks before the start of the quartile, the course will be accessible from the Dashboard. Before that, the course will be listed under ‘Future enrolments’ in Courses and is not accessible yet.​</a:t>
            </a:r>
          </a:p>
          <a:p>
            <a:pPr>
              <a:lnSpc>
                <a:spcPct val="100000"/>
              </a:lnSpc>
              <a:spcBef>
                <a:spcPts val="0"/>
              </a:spcBef>
            </a:pPr>
            <a:r>
              <a:rPr lang="en-GB"/>
              <a:t>Registration (in OSIRIS) can be done up until the last day before the start of a quartile​</a:t>
            </a:r>
            <a:endParaRPr lang="en-US" dirty="0"/>
          </a:p>
        </p:txBody>
      </p:sp>
      <p:sp>
        <p:nvSpPr>
          <p:cNvPr id="2" name="Content Placeholder 1"/>
          <p:cNvSpPr>
            <a:spLocks noGrp="1"/>
          </p:cNvSpPr>
          <p:nvPr>
            <p:ph type="subTitle" idx="1"/>
          </p:nvPr>
        </p:nvSpPr>
        <p:spPr/>
        <p:txBody>
          <a:bodyPr/>
          <a:lstStyle/>
          <a:p>
            <a:pPr>
              <a:lnSpc>
                <a:spcPct val="100000"/>
              </a:lnSpc>
            </a:pPr>
            <a:r>
              <a:rPr lang="nl-NL" dirty="0"/>
              <a:t>Access </a:t>
            </a:r>
            <a:r>
              <a:rPr lang="nl-NL" err="1"/>
              <a:t>to</a:t>
            </a:r>
            <a:r>
              <a:rPr lang="nl-NL"/>
              <a:t> modules </a:t>
            </a:r>
            <a:r>
              <a:rPr lang="nl-NL" dirty="0" err="1"/>
              <a:t>from</a:t>
            </a:r>
            <a:r>
              <a:rPr lang="nl-NL" dirty="0"/>
              <a:t> your </a:t>
            </a:r>
            <a:r>
              <a:rPr lang="nl-NL" dirty="0" err="1"/>
              <a:t>study</a:t>
            </a:r>
            <a:r>
              <a:rPr lang="nl-NL" dirty="0"/>
              <a:t> program</a:t>
            </a:r>
          </a:p>
          <a:p>
            <a:pPr>
              <a:lnSpc>
                <a:spcPct val="100000"/>
              </a:lnSpc>
            </a:pPr>
            <a:endParaRPr lang="nl-NL" dirty="0"/>
          </a:p>
        </p:txBody>
      </p:sp>
      <p:sp>
        <p:nvSpPr>
          <p:cNvPr id="5" name="Title 4">
            <a:extLst>
              <a:ext uri="{FF2B5EF4-FFF2-40B4-BE49-F238E27FC236}">
                <a16:creationId xmlns:a16="http://schemas.microsoft.com/office/drawing/2014/main" id="{94FCA430-2623-A9CE-75B5-AA37FBCFCBD7}"/>
              </a:ext>
            </a:extLst>
          </p:cNvPr>
          <p:cNvSpPr>
            <a:spLocks noGrp="1"/>
          </p:cNvSpPr>
          <p:nvPr>
            <p:ph type="ctrTitle"/>
          </p:nvPr>
        </p:nvSpPr>
        <p:spPr/>
        <p:txBody>
          <a:bodyPr/>
          <a:lstStyle/>
          <a:p>
            <a:r>
              <a:rPr lang="en-GB" dirty="0"/>
              <a:t>Canvas</a:t>
            </a:r>
            <a:endParaRPr lang="en-NL" dirty="0"/>
          </a:p>
        </p:txBody>
      </p:sp>
      <p:sp>
        <p:nvSpPr>
          <p:cNvPr id="8" name="Footer Placeholder 7">
            <a:extLst>
              <a:ext uri="{FF2B5EF4-FFF2-40B4-BE49-F238E27FC236}">
                <a16:creationId xmlns:a16="http://schemas.microsoft.com/office/drawing/2014/main" id="{F88B4839-348C-D271-04F3-A64B5CE709AE}"/>
              </a:ext>
            </a:extLst>
          </p:cNvPr>
          <p:cNvSpPr>
            <a:spLocks noGrp="1"/>
          </p:cNvSpPr>
          <p:nvPr>
            <p:ph type="ftr" sz="quarter" idx="11"/>
          </p:nvPr>
        </p:nvSpPr>
        <p:spPr/>
        <p:txBody>
          <a:bodyPr/>
          <a:lstStyle/>
          <a:p>
            <a:r>
              <a:rPr lang="en-US"/>
              <a:t>Test</a:t>
            </a:r>
            <a:endParaRPr lang="en-US" dirty="0"/>
          </a:p>
        </p:txBody>
      </p:sp>
    </p:spTree>
    <p:extLst>
      <p:ext uri="{BB962C8B-B14F-4D97-AF65-F5344CB8AC3E}">
        <p14:creationId xmlns:p14="http://schemas.microsoft.com/office/powerpoint/2010/main" val="261729623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1" y="2483997"/>
            <a:ext cx="10186364" cy="2952002"/>
          </a:xfrm>
        </p:spPr>
        <p:txBody>
          <a:bodyPr/>
          <a:lstStyle/>
          <a:p>
            <a:r>
              <a:rPr lang="en-US" dirty="0"/>
              <a:t>Once you are in a course, click </a:t>
            </a:r>
            <a:r>
              <a:rPr lang="en-US" b="1" dirty="0"/>
              <a:t>Announcements </a:t>
            </a:r>
            <a:r>
              <a:rPr lang="en-US" dirty="0"/>
              <a:t>in the Course Navigation to keep yourself updated on your course. </a:t>
            </a:r>
            <a:endParaRPr lang="en-GB" dirty="0"/>
          </a:p>
          <a:p>
            <a:endParaRPr lang="en-GB" dirty="0"/>
          </a:p>
        </p:txBody>
      </p:sp>
      <p:sp>
        <p:nvSpPr>
          <p:cNvPr id="2" name="Content Placeholder 1"/>
          <p:cNvSpPr>
            <a:spLocks noGrp="1"/>
          </p:cNvSpPr>
          <p:nvPr>
            <p:ph type="subTitle" idx="1"/>
          </p:nvPr>
        </p:nvSpPr>
        <p:spPr/>
        <p:txBody>
          <a:bodyPr/>
          <a:lstStyle/>
          <a:p>
            <a:pPr>
              <a:lnSpc>
                <a:spcPct val="100000"/>
              </a:lnSpc>
            </a:pPr>
            <a:r>
              <a:rPr lang="en-US" dirty="0"/>
              <a:t>Navigate your course</a:t>
            </a:r>
          </a:p>
          <a:p>
            <a:pPr>
              <a:lnSpc>
                <a:spcPct val="100000"/>
              </a:lnSpc>
            </a:pPr>
            <a:endParaRPr lang="en-GB" dirty="0"/>
          </a:p>
        </p:txBody>
      </p:sp>
      <p:sp>
        <p:nvSpPr>
          <p:cNvPr id="8" name="Title 7">
            <a:extLst>
              <a:ext uri="{FF2B5EF4-FFF2-40B4-BE49-F238E27FC236}">
                <a16:creationId xmlns:a16="http://schemas.microsoft.com/office/drawing/2014/main" id="{D728DBED-4A13-3D4B-4423-F34D326CCD18}"/>
              </a:ext>
            </a:extLst>
          </p:cNvPr>
          <p:cNvSpPr>
            <a:spLocks noGrp="1"/>
          </p:cNvSpPr>
          <p:nvPr>
            <p:ph type="ctrTitle"/>
          </p:nvPr>
        </p:nvSpPr>
        <p:spPr/>
        <p:txBody>
          <a:bodyPr/>
          <a:lstStyle/>
          <a:p>
            <a:r>
              <a:rPr lang="en-GB" dirty="0"/>
              <a:t>Canvas</a:t>
            </a:r>
            <a:endParaRPr lang="en-NL" dirty="0"/>
          </a:p>
        </p:txBody>
      </p:sp>
      <p:pic>
        <p:nvPicPr>
          <p:cNvPr id="9" name="Picture 8">
            <a:extLst>
              <a:ext uri="{FF2B5EF4-FFF2-40B4-BE49-F238E27FC236}">
                <a16:creationId xmlns:a16="http://schemas.microsoft.com/office/drawing/2014/main" id="{E5B0EF9B-66D2-4563-A7EA-5C9D5DAA3DF4}"/>
              </a:ext>
            </a:extLst>
          </p:cNvPr>
          <p:cNvPicPr>
            <a:picLocks noChangeAspect="1"/>
          </p:cNvPicPr>
          <p:nvPr/>
        </p:nvPicPr>
        <p:blipFill>
          <a:blip r:embed="rId2"/>
          <a:stretch>
            <a:fillRect/>
          </a:stretch>
        </p:blipFill>
        <p:spPr>
          <a:xfrm>
            <a:off x="1018132" y="3121891"/>
            <a:ext cx="7851294" cy="2758428"/>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892A9FC4-EB9C-3437-BE8D-2C633C854988}"/>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261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1" y="2483997"/>
            <a:ext cx="4111563" cy="2952002"/>
          </a:xfrm>
        </p:spPr>
        <p:txBody>
          <a:bodyPr/>
          <a:lstStyle/>
          <a:p>
            <a:pPr>
              <a:lnSpc>
                <a:spcPct val="100000"/>
              </a:lnSpc>
              <a:spcBef>
                <a:spcPts val="0"/>
              </a:spcBef>
            </a:pPr>
            <a:r>
              <a:rPr lang="en-US" dirty="0"/>
              <a:t>View information about the course (set up) in </a:t>
            </a:r>
            <a:r>
              <a:rPr lang="en-US" b="1" dirty="0"/>
              <a:t>Syllabus</a:t>
            </a:r>
            <a:r>
              <a:rPr lang="en-US" dirty="0"/>
              <a:t> and </a:t>
            </a:r>
            <a:r>
              <a:rPr lang="en-US" b="1" dirty="0"/>
              <a:t>OSIRIS course information</a:t>
            </a:r>
            <a:br>
              <a:rPr lang="en-US" b="1" dirty="0"/>
            </a:br>
            <a:endParaRPr lang="en-US" b="1" dirty="0"/>
          </a:p>
          <a:p>
            <a:pPr>
              <a:lnSpc>
                <a:spcPct val="100000"/>
              </a:lnSpc>
              <a:spcBef>
                <a:spcPts val="0"/>
              </a:spcBef>
            </a:pPr>
            <a:r>
              <a:rPr lang="en-US" dirty="0"/>
              <a:t>Syllabus also contains an overview of all assignments and events from the course calendar</a:t>
            </a:r>
            <a:endParaRPr lang="en-GB" dirty="0"/>
          </a:p>
          <a:p>
            <a:endParaRPr lang="en-GB" dirty="0"/>
          </a:p>
        </p:txBody>
      </p:sp>
      <p:sp>
        <p:nvSpPr>
          <p:cNvPr id="2" name="Content Placeholder 1"/>
          <p:cNvSpPr>
            <a:spLocks noGrp="1"/>
          </p:cNvSpPr>
          <p:nvPr>
            <p:ph type="subTitle" idx="1"/>
          </p:nvPr>
        </p:nvSpPr>
        <p:spPr/>
        <p:txBody>
          <a:bodyPr/>
          <a:lstStyle/>
          <a:p>
            <a:pPr>
              <a:lnSpc>
                <a:spcPct val="100000"/>
              </a:lnSpc>
            </a:pPr>
            <a:r>
              <a:rPr lang="en-US" dirty="0"/>
              <a:t>Navigate your course</a:t>
            </a:r>
          </a:p>
          <a:p>
            <a:pPr>
              <a:lnSpc>
                <a:spcPct val="100000"/>
              </a:lnSpc>
            </a:pPr>
            <a:endParaRPr lang="en-GB" dirty="0"/>
          </a:p>
        </p:txBody>
      </p:sp>
      <p:sp>
        <p:nvSpPr>
          <p:cNvPr id="8" name="Title 7">
            <a:extLst>
              <a:ext uri="{FF2B5EF4-FFF2-40B4-BE49-F238E27FC236}">
                <a16:creationId xmlns:a16="http://schemas.microsoft.com/office/drawing/2014/main" id="{810907F4-9BF3-6E64-A8F1-B7415917961D}"/>
              </a:ext>
            </a:extLst>
          </p:cNvPr>
          <p:cNvSpPr>
            <a:spLocks noGrp="1"/>
          </p:cNvSpPr>
          <p:nvPr>
            <p:ph type="ctrTitle"/>
          </p:nvPr>
        </p:nvSpPr>
        <p:spPr/>
        <p:txBody>
          <a:bodyPr/>
          <a:lstStyle/>
          <a:p>
            <a:r>
              <a:rPr lang="en-GB" dirty="0"/>
              <a:t>Canvas</a:t>
            </a:r>
            <a:endParaRPr lang="en-NL" dirty="0"/>
          </a:p>
        </p:txBody>
      </p:sp>
      <p:pic>
        <p:nvPicPr>
          <p:cNvPr id="10" name="Picture 9">
            <a:extLst>
              <a:ext uri="{FF2B5EF4-FFF2-40B4-BE49-F238E27FC236}">
                <a16:creationId xmlns:a16="http://schemas.microsoft.com/office/drawing/2014/main" id="{C014CCC3-AF46-4D79-80AD-8247F2F37048}"/>
              </a:ext>
            </a:extLst>
          </p:cNvPr>
          <p:cNvPicPr>
            <a:picLocks noChangeAspect="1"/>
          </p:cNvPicPr>
          <p:nvPr/>
        </p:nvPicPr>
        <p:blipFill rotWithShape="1">
          <a:blip r:embed="rId2"/>
          <a:srcRect t="7318"/>
          <a:stretch/>
        </p:blipFill>
        <p:spPr>
          <a:xfrm>
            <a:off x="6124795" y="2285998"/>
            <a:ext cx="4817570" cy="2515501"/>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B94639F6-B8F5-0CF5-8E85-A1D2D5096B66}"/>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3812576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0" y="2483997"/>
            <a:ext cx="11058001" cy="2952002"/>
          </a:xfrm>
        </p:spPr>
        <p:txBody>
          <a:bodyPr/>
          <a:lstStyle/>
          <a:p>
            <a:r>
              <a:rPr lang="en-US" dirty="0"/>
              <a:t>Click </a:t>
            </a:r>
            <a:r>
              <a:rPr lang="en-US" b="1" dirty="0"/>
              <a:t>Modules</a:t>
            </a:r>
            <a:r>
              <a:rPr lang="en-US" dirty="0"/>
              <a:t> to see an overview of the </a:t>
            </a:r>
            <a:r>
              <a:rPr lang="en-US"/>
              <a:t>entire course/module. Here, </a:t>
            </a:r>
            <a:r>
              <a:rPr lang="en-US" dirty="0"/>
              <a:t>you can access all the course materials and assignments. </a:t>
            </a:r>
            <a:endParaRPr lang="en-GB" dirty="0"/>
          </a:p>
          <a:p>
            <a:endParaRPr lang="en-GB" dirty="0"/>
          </a:p>
        </p:txBody>
      </p:sp>
      <p:sp>
        <p:nvSpPr>
          <p:cNvPr id="2" name="Content Placeholder 1"/>
          <p:cNvSpPr>
            <a:spLocks noGrp="1"/>
          </p:cNvSpPr>
          <p:nvPr>
            <p:ph type="subTitle" idx="1"/>
          </p:nvPr>
        </p:nvSpPr>
        <p:spPr/>
        <p:txBody>
          <a:bodyPr/>
          <a:lstStyle/>
          <a:p>
            <a:r>
              <a:rPr lang="en-US" dirty="0"/>
              <a:t>Navigate your course</a:t>
            </a:r>
          </a:p>
          <a:p>
            <a:endParaRPr lang="en-GB" dirty="0"/>
          </a:p>
        </p:txBody>
      </p:sp>
      <p:sp>
        <p:nvSpPr>
          <p:cNvPr id="8" name="Title 7">
            <a:extLst>
              <a:ext uri="{FF2B5EF4-FFF2-40B4-BE49-F238E27FC236}">
                <a16:creationId xmlns:a16="http://schemas.microsoft.com/office/drawing/2014/main" id="{DAF1B793-2A1F-5617-19AE-1DDAD367EAAC}"/>
              </a:ext>
            </a:extLst>
          </p:cNvPr>
          <p:cNvSpPr>
            <a:spLocks noGrp="1"/>
          </p:cNvSpPr>
          <p:nvPr>
            <p:ph type="ctrTitle"/>
          </p:nvPr>
        </p:nvSpPr>
        <p:spPr/>
        <p:txBody>
          <a:bodyPr/>
          <a:lstStyle/>
          <a:p>
            <a:r>
              <a:rPr lang="en-GB" dirty="0"/>
              <a:t>Canvas</a:t>
            </a:r>
            <a:endParaRPr lang="en-NL" dirty="0"/>
          </a:p>
        </p:txBody>
      </p:sp>
      <p:pic>
        <p:nvPicPr>
          <p:cNvPr id="11" name="Picture 10">
            <a:extLst>
              <a:ext uri="{FF2B5EF4-FFF2-40B4-BE49-F238E27FC236}">
                <a16:creationId xmlns:a16="http://schemas.microsoft.com/office/drawing/2014/main" id="{8F67AF64-0F39-48F9-AE9F-2F2D4BC9918C}"/>
              </a:ext>
            </a:extLst>
          </p:cNvPr>
          <p:cNvPicPr>
            <a:picLocks noChangeAspect="1"/>
          </p:cNvPicPr>
          <p:nvPr/>
        </p:nvPicPr>
        <p:blipFill>
          <a:blip r:embed="rId2"/>
          <a:stretch>
            <a:fillRect/>
          </a:stretch>
        </p:blipFill>
        <p:spPr>
          <a:xfrm>
            <a:off x="1018132" y="2995893"/>
            <a:ext cx="7321376" cy="3333078"/>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706D063D-1149-BD67-A5E6-C4E0B05B6753}"/>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3170753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lnSpc>
                <a:spcPct val="100000"/>
              </a:lnSpc>
              <a:spcBef>
                <a:spcPts val="0"/>
              </a:spcBef>
            </a:pPr>
            <a:r>
              <a:rPr lang="en-US"/>
              <a:t>Canvas modules </a:t>
            </a:r>
            <a:r>
              <a:rPr lang="en-US" dirty="0"/>
              <a:t>can be filled with different types of content. Each module item also includes an icon with its type:  </a:t>
            </a:r>
          </a:p>
          <a:p>
            <a:pPr>
              <a:lnSpc>
                <a:spcPct val="100000"/>
              </a:lnSpc>
              <a:spcBef>
                <a:spcPts val="0"/>
              </a:spcBef>
            </a:pPr>
            <a:r>
              <a:rPr lang="en-US" b="1" dirty="0"/>
              <a:t>Page</a:t>
            </a:r>
            <a:r>
              <a:rPr lang="en-US" dirty="0"/>
              <a:t> [1]: a page of content to read</a:t>
            </a:r>
          </a:p>
          <a:p>
            <a:pPr>
              <a:lnSpc>
                <a:spcPct val="100000"/>
              </a:lnSpc>
              <a:spcBef>
                <a:spcPts val="0"/>
              </a:spcBef>
            </a:pPr>
            <a:r>
              <a:rPr lang="en-US" b="1" dirty="0"/>
              <a:t>Discussion</a:t>
            </a:r>
            <a:r>
              <a:rPr lang="en-US" dirty="0"/>
              <a:t> [2]: a course discussion</a:t>
            </a:r>
          </a:p>
          <a:p>
            <a:pPr>
              <a:lnSpc>
                <a:spcPct val="100000"/>
              </a:lnSpc>
              <a:spcBef>
                <a:spcPts val="0"/>
              </a:spcBef>
            </a:pPr>
            <a:r>
              <a:rPr lang="en-US" b="1" dirty="0"/>
              <a:t>Quiz</a:t>
            </a:r>
            <a:r>
              <a:rPr lang="en-US" dirty="0"/>
              <a:t> [3]: a course quiz</a:t>
            </a:r>
          </a:p>
          <a:p>
            <a:pPr>
              <a:lnSpc>
                <a:spcPct val="100000"/>
              </a:lnSpc>
              <a:spcBef>
                <a:spcPts val="0"/>
              </a:spcBef>
            </a:pPr>
            <a:r>
              <a:rPr lang="en-US" b="1" dirty="0"/>
              <a:t>Assignment</a:t>
            </a:r>
            <a:r>
              <a:rPr lang="en-US" dirty="0"/>
              <a:t> [4]: a course assignment</a:t>
            </a:r>
          </a:p>
          <a:p>
            <a:pPr>
              <a:lnSpc>
                <a:spcPct val="100000"/>
              </a:lnSpc>
              <a:spcBef>
                <a:spcPts val="0"/>
              </a:spcBef>
            </a:pPr>
            <a:r>
              <a:rPr lang="en-US" b="1" dirty="0"/>
              <a:t>Link or External Tool</a:t>
            </a:r>
            <a:r>
              <a:rPr lang="en-US" dirty="0"/>
              <a:t> [5]: an external link or tool to view outside of the course</a:t>
            </a:r>
          </a:p>
          <a:p>
            <a:pPr>
              <a:lnSpc>
                <a:spcPct val="100000"/>
              </a:lnSpc>
              <a:spcBef>
                <a:spcPts val="0"/>
              </a:spcBef>
            </a:pPr>
            <a:r>
              <a:rPr lang="en-US" b="1" dirty="0"/>
              <a:t>File</a:t>
            </a:r>
            <a:r>
              <a:rPr lang="en-US" dirty="0"/>
              <a:t> [6]: a file to download or view</a:t>
            </a:r>
          </a:p>
          <a:p>
            <a:endParaRPr lang="en-GB" dirty="0"/>
          </a:p>
        </p:txBody>
      </p:sp>
      <p:sp>
        <p:nvSpPr>
          <p:cNvPr id="2" name="Content Placeholder 1"/>
          <p:cNvSpPr>
            <a:spLocks noGrp="1"/>
          </p:cNvSpPr>
          <p:nvPr>
            <p:ph type="subTitle" idx="1"/>
          </p:nvPr>
        </p:nvSpPr>
        <p:spPr/>
        <p:txBody>
          <a:bodyPr/>
          <a:lstStyle/>
          <a:p>
            <a:r>
              <a:rPr lang="en-US" dirty="0"/>
              <a:t>Navigate your course</a:t>
            </a:r>
          </a:p>
          <a:p>
            <a:endParaRPr lang="en-GB" dirty="0"/>
          </a:p>
        </p:txBody>
      </p:sp>
      <p:sp>
        <p:nvSpPr>
          <p:cNvPr id="8" name="Title 7">
            <a:extLst>
              <a:ext uri="{FF2B5EF4-FFF2-40B4-BE49-F238E27FC236}">
                <a16:creationId xmlns:a16="http://schemas.microsoft.com/office/drawing/2014/main" id="{42635C1E-5631-813E-409E-F193D9F66A48}"/>
              </a:ext>
            </a:extLst>
          </p:cNvPr>
          <p:cNvSpPr>
            <a:spLocks noGrp="1"/>
          </p:cNvSpPr>
          <p:nvPr>
            <p:ph type="ctrTitle"/>
          </p:nvPr>
        </p:nvSpPr>
        <p:spPr/>
        <p:txBody>
          <a:bodyPr/>
          <a:lstStyle/>
          <a:p>
            <a:r>
              <a:rPr lang="en-GB" dirty="0"/>
              <a:t>Canvas</a:t>
            </a:r>
            <a:endParaRPr lang="en-NL" dirty="0"/>
          </a:p>
        </p:txBody>
      </p:sp>
      <p:pic>
        <p:nvPicPr>
          <p:cNvPr id="1028" name="Picture 4" descr="C:\Users\peters\AppData\Local\Temp\SNAGHTML1bbbb4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0046" y="469347"/>
            <a:ext cx="1911731" cy="5859624"/>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FD7C352-9882-8165-EC3C-78775D7FF18A}"/>
              </a:ext>
            </a:extLst>
          </p:cNvPr>
          <p:cNvPicPr>
            <a:picLocks noChangeAspect="1"/>
          </p:cNvPicPr>
          <p:nvPr/>
        </p:nvPicPr>
        <p:blipFill>
          <a:blip r:embed="rId3"/>
          <a:stretch>
            <a:fillRect/>
          </a:stretch>
        </p:blipFill>
        <p:spPr>
          <a:xfrm>
            <a:off x="10941228" y="6176558"/>
            <a:ext cx="871804" cy="304826"/>
          </a:xfrm>
          <a:prstGeom prst="rect">
            <a:avLst/>
          </a:prstGeom>
        </p:spPr>
      </p:pic>
    </p:spTree>
    <p:extLst>
      <p:ext uri="{BB962C8B-B14F-4D97-AF65-F5344CB8AC3E}">
        <p14:creationId xmlns:p14="http://schemas.microsoft.com/office/powerpoint/2010/main" val="301181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0" y="2483997"/>
            <a:ext cx="8905235" cy="2952002"/>
          </a:xfrm>
        </p:spPr>
        <p:txBody>
          <a:bodyPr/>
          <a:lstStyle/>
          <a:p>
            <a:r>
              <a:rPr lang="en-US" dirty="0"/>
              <a:t>Use </a:t>
            </a:r>
            <a:r>
              <a:rPr lang="en-US" b="1" dirty="0"/>
              <a:t>Grades </a:t>
            </a:r>
            <a:r>
              <a:rPr lang="en-US" dirty="0"/>
              <a:t>to view the status of your submissions and your scores and feedback.</a:t>
            </a:r>
            <a:endParaRPr lang="en-GB" dirty="0"/>
          </a:p>
          <a:p>
            <a:endParaRPr lang="en-GB" dirty="0"/>
          </a:p>
        </p:txBody>
      </p:sp>
      <p:sp>
        <p:nvSpPr>
          <p:cNvPr id="2" name="Content Placeholder 1"/>
          <p:cNvSpPr>
            <a:spLocks noGrp="1"/>
          </p:cNvSpPr>
          <p:nvPr>
            <p:ph type="subTitle" idx="1"/>
          </p:nvPr>
        </p:nvSpPr>
        <p:spPr/>
        <p:txBody>
          <a:bodyPr/>
          <a:lstStyle/>
          <a:p>
            <a:r>
              <a:rPr lang="en-US" dirty="0"/>
              <a:t>Navigate your course</a:t>
            </a:r>
          </a:p>
          <a:p>
            <a:endParaRPr lang="en-GB" dirty="0"/>
          </a:p>
        </p:txBody>
      </p:sp>
      <p:sp>
        <p:nvSpPr>
          <p:cNvPr id="8" name="Title 7">
            <a:extLst>
              <a:ext uri="{FF2B5EF4-FFF2-40B4-BE49-F238E27FC236}">
                <a16:creationId xmlns:a16="http://schemas.microsoft.com/office/drawing/2014/main" id="{D166BC61-BD80-83F0-41F2-73E9E4FE8264}"/>
              </a:ext>
            </a:extLst>
          </p:cNvPr>
          <p:cNvSpPr>
            <a:spLocks noGrp="1"/>
          </p:cNvSpPr>
          <p:nvPr>
            <p:ph type="ctrTitle"/>
          </p:nvPr>
        </p:nvSpPr>
        <p:spPr/>
        <p:txBody>
          <a:bodyPr/>
          <a:lstStyle/>
          <a:p>
            <a:r>
              <a:rPr lang="en-GB" dirty="0"/>
              <a:t>Canvas</a:t>
            </a:r>
            <a:endParaRPr lang="en-NL" dirty="0"/>
          </a:p>
        </p:txBody>
      </p:sp>
      <p:pic>
        <p:nvPicPr>
          <p:cNvPr id="9" name="Picture 8">
            <a:extLst>
              <a:ext uri="{FF2B5EF4-FFF2-40B4-BE49-F238E27FC236}">
                <a16:creationId xmlns:a16="http://schemas.microsoft.com/office/drawing/2014/main" id="{73A5133E-61C0-4DDF-BF73-3A766209E9FD}"/>
              </a:ext>
            </a:extLst>
          </p:cNvPr>
          <p:cNvPicPr>
            <a:picLocks noChangeAspect="1"/>
          </p:cNvPicPr>
          <p:nvPr/>
        </p:nvPicPr>
        <p:blipFill rotWithShape="1">
          <a:blip r:embed="rId2"/>
          <a:srcRect t="1129"/>
          <a:stretch/>
        </p:blipFill>
        <p:spPr>
          <a:xfrm>
            <a:off x="1018132" y="2924073"/>
            <a:ext cx="7755231" cy="3051546"/>
          </a:xfrm>
          <a:prstGeom prst="rect">
            <a:avLst/>
          </a:prstGeom>
        </p:spPr>
      </p:pic>
      <p:sp>
        <p:nvSpPr>
          <p:cNvPr id="10" name="Text Placeholder 1">
            <a:extLst>
              <a:ext uri="{FF2B5EF4-FFF2-40B4-BE49-F238E27FC236}">
                <a16:creationId xmlns:a16="http://schemas.microsoft.com/office/drawing/2014/main" id="{8741518E-AF11-AA56-EE1D-2CC67259CF0B}"/>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9281382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E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g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UBAQEBAQEBAQEBAQEBAQIAAAAAAAAAAwAAAAMAAAAA/////wQAPwwAAAAAAAAAAAAAIAD///////////////8AAAD///////////////8DAAAAAgD///////8DAAAAAgD///////////////////////////////////////////////////////////////////////////////////////////////////////////////////////////////////////////////////////////////////////////////////////////////////////////////////////////////////////////////////////////////////////////////////////////////////////////////////////////////////////////////////////////////////////////////////////////////////////////////////////////////////////////////////////////////////////////////////////////////8BACAA////////////////AAAO////////AwAAAAMA////////////////////////////////////////////////////////////////////////////////////////////////////////////////////////////////////////////////////////////////////////////////////////////////////////////////////////////////////////////////////////////////////////////////////////////////////////////////////////////////////////////////////////////////////////////////////////////////////////////////////////////////////////////////////////////////////////////////////////////////////////////////////////AgACAP///////wQAAAACABAAC5lzes/JIxxKtEC/aPBU5fAFAAAAAAADAAAAAAADAAAAAwADAAAAAAD///////8DAAEA////////BAAAAAMAEAALcd0J7yYg5k6KhI936T1CnQUAAAABAAMAAAACAAMAAA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EAMwLAAAAAAAAAAAAACAB////////////////AAAA////////////////BAAAAAMA////////BAAAAAMA////////BAAAAAMA////////BAAAAAMA////////BAAAAAMA////////////////////////////////////////////////////////////////////////////////////////////////////////////////////////////////////////////////////////////////////////////////////////////////////////////////////////////////////////////////////////////////////////////////////////////////////////////////////////////////////////////////////////////////////////////////////////////////////////////////////////////////////////////////AQAgAf///////////////wAADv///////wQAAAACAP///////////////////////////////////////////////////////////////////////////////////////////////////////////////////////////////////////////////////////////////////////////////////////////////////////////////////////////////////////////////////////////////////////////////////////////////////////////////////////////////////////////////////////////////////////////////////////////////////////////////////////////////////////////////////////////////////////////////////////////////////////////////////////wIABQEDAAAAAgD///////8aAAZMaW5rZWRTaGFwZXNEYXRhUHJvcGVydHlfMAUAAAAAAAQAAAADAAQAAAABAAQAAAADAP///////wQAAAADAP///////wQAAAADAP///////wQAAAADAP///////wMABQEDAAAAAwD///////8lAAZMaW5rZWRTaGFwZVByZXNlbnRhdGlvblNldHRpbmdzRGF0YV8wBQAAAAEABAAAAAAABAAAAAIABAAAAAAABAAAAAIABAAAAAAABAAAAAIABAAAAAAABAAAAAIABAAAAAAABA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gCODgAAAAAAAAAAAAD/////gwCDAAAABV9pZAAQAAAABJlzes/JIxxKtEC/aPBU5fADRGF0YQAbAAAABExpbmtlZFNoYXBlRGF0YQAFAAAAAAACTmFtZQAZAAAATGlua2VkU2hhcGVzRGF0YVByb3BlcnR5ABBWZXJzaW9uAAAAAAAJTGFzdFdyaXRlALPGWCt/AQAAAAEA/////8YAxgAAAAVfaWQAEAAAAARx3QnvJiDmToqEj3fpPUKdA0RhdGEAUwAAAAhQcmVzZW50YXRpb25TY2FubmVkRm9yTGlua2VkU2hhcGVzAAECTnVtYmVyRm9ybWF0U2VwYXJhdG9yTW9kZQAKAAAAQXV0b21hdGljAAACTmFtZQAkAAAATGlua2VkU2hhcGVQcmVzZW50YXRpb25TZXR0aW5nc0RhdGEAEFZlcnNpb24AAAAAAAlMYXN0V3JpdGUA6MZYK38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B_LENGTH" val="24576"/>
</p:tagLst>
</file>

<file path=ppt/theme/theme1.xml><?xml version="1.0" encoding="utf-8"?>
<a:theme xmlns:a="http://schemas.openxmlformats.org/drawingml/2006/main" name="01 University of Twente - Title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832272F2-E7F3-4E6C-8CEF-ABE047A3C0EE}"/>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02 University of Twente - Title Slides with Video">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2224CB80-B425-40F1-8650-D539E65D2B65}"/>
    </a:ext>
  </a:extLst>
</a:theme>
</file>

<file path=ppt/theme/theme4.xml><?xml version="1.0" encoding="utf-8"?>
<a:theme xmlns:a="http://schemas.openxmlformats.org/drawingml/2006/main" name="03 University of Twente - Table of content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B5030AAE-B749-4E02-92A2-C75085070611}"/>
    </a:ext>
  </a:extLst>
</a:theme>
</file>

<file path=ppt/theme/theme5.xml><?xml version="1.0" encoding="utf-8"?>
<a:theme xmlns:a="http://schemas.openxmlformats.org/drawingml/2006/main" name="04 University of Twente - Chapter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063D27C9-D179-4D80-9B29-F59C8EA81DB6}"/>
    </a:ext>
  </a:extLst>
</a:theme>
</file>

<file path=ppt/theme/theme6.xml><?xml version="1.0" encoding="utf-8"?>
<a:theme xmlns:a="http://schemas.openxmlformats.org/drawingml/2006/main" name="05 University of Twente - Text slides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9146782F-52DA-4379-903B-104C0E66ADB6}"/>
    </a:ext>
  </a:extLst>
</a:theme>
</file>

<file path=ppt/theme/theme7.xml><?xml version="1.0" encoding="utf-8"?>
<a:theme xmlns:a="http://schemas.openxmlformats.org/drawingml/2006/main" name="06 University of Twente - Image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010DF2A7-7B00-48E6-99B0-E3BB50D820EF}"/>
    </a:ext>
  </a:extLst>
</a:theme>
</file>

<file path=ppt/theme/theme8.xml><?xml version="1.0" encoding="utf-8"?>
<a:theme xmlns:a="http://schemas.openxmlformats.org/drawingml/2006/main" name="07 University of Twente - Video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8F776CAA-9388-4E9F-844C-333D6D1C5624}"/>
    </a:ext>
  </a:extLst>
</a:theme>
</file>

<file path=ppt/theme/theme9.xml><?xml version="1.0" encoding="utf-8"?>
<a:theme xmlns:a="http://schemas.openxmlformats.org/drawingml/2006/main" name="08 University of Twente - Closing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24173E57-9FB0-4CA9-83AA-49B33515D6D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22DFA1E3CFE1D4A950832B1A4A5EA8C" ma:contentTypeVersion="12" ma:contentTypeDescription="Create a new document." ma:contentTypeScope="" ma:versionID="b500deef99deb43625dee17be676dad1">
  <xsd:schema xmlns:xsd="http://www.w3.org/2001/XMLSchema" xmlns:xs="http://www.w3.org/2001/XMLSchema" xmlns:p="http://schemas.microsoft.com/office/2006/metadata/properties" xmlns:ns2="8e4f8654-77c7-4328-ad7f-11db9037cf9c" xmlns:ns3="274cd28c-776a-437f-bd44-980800dcbe62" targetNamespace="http://schemas.microsoft.com/office/2006/metadata/properties" ma:root="true" ma:fieldsID="8303d61c818400d08f863aa7fe0249af" ns2:_="" ns3:_="">
    <xsd:import namespace="8e4f8654-77c7-4328-ad7f-11db9037cf9c"/>
    <xsd:import namespace="274cd28c-776a-437f-bd44-980800dcbe6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4f8654-77c7-4328-ad7f-11db9037cf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74cd28c-776a-437f-bd44-980800dcbe6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84E3334-7473-4FD5-84CB-B64EA2776D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4f8654-77c7-4328-ad7f-11db9037cf9c"/>
    <ds:schemaRef ds:uri="274cd28c-776a-437f-bd44-980800dcbe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23F005D-20C1-47D7-855C-C5C9D4199643}">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274cd28c-776a-437f-bd44-980800dcbe62"/>
    <ds:schemaRef ds:uri="8e4f8654-77c7-4328-ad7f-11db9037cf9c"/>
    <ds:schemaRef ds:uri="http://www.w3.org/XML/1998/namespace"/>
    <ds:schemaRef ds:uri="http://purl.org/dc/dcmitype/"/>
  </ds:schemaRefs>
</ds:datastoreItem>
</file>

<file path=customXml/itemProps3.xml><?xml version="1.0" encoding="utf-8"?>
<ds:datastoreItem xmlns:ds="http://schemas.openxmlformats.org/officeDocument/2006/customXml" ds:itemID="{1D6EA0CC-6001-48B9-A47A-9D635CE089A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Corporate Powerpoint Template</Template>
  <TotalTime>8393</TotalTime>
  <Words>1563</Words>
  <Application>Microsoft Office PowerPoint</Application>
  <PresentationFormat>Widescreen</PresentationFormat>
  <Paragraphs>168</Paragraphs>
  <Slides>28</Slides>
  <Notes>1</Notes>
  <HiddenSlides>0</HiddenSlides>
  <MMClips>0</MMClips>
  <ScaleCrop>false</ScaleCrop>
  <HeadingPairs>
    <vt:vector size="6" baseType="variant">
      <vt:variant>
        <vt:lpstr>Fonts Used</vt:lpstr>
      </vt:variant>
      <vt:variant>
        <vt:i4>5</vt:i4>
      </vt:variant>
      <vt:variant>
        <vt:lpstr>Theme</vt:lpstr>
      </vt:variant>
      <vt:variant>
        <vt:i4>9</vt:i4>
      </vt:variant>
      <vt:variant>
        <vt:lpstr>Slide Titles</vt:lpstr>
      </vt:variant>
      <vt:variant>
        <vt:i4>28</vt:i4>
      </vt:variant>
    </vt:vector>
  </HeadingPairs>
  <TitlesOfParts>
    <vt:vector size="42" baseType="lpstr">
      <vt:lpstr>Arial</vt:lpstr>
      <vt:lpstr>Arial Narrow</vt:lpstr>
      <vt:lpstr>Calibri</vt:lpstr>
      <vt:lpstr>Calibri Light</vt:lpstr>
      <vt:lpstr>Courier New</vt:lpstr>
      <vt:lpstr>01 University of Twente - Title Slides</vt:lpstr>
      <vt:lpstr>Custom Design</vt:lpstr>
      <vt:lpstr>02 University of Twente - Title Slides with Video</vt:lpstr>
      <vt:lpstr>03 University of Twente - Table of contents</vt:lpstr>
      <vt:lpstr>04 University of Twente - Chapter slides</vt:lpstr>
      <vt:lpstr>05 University of Twente - Text slidesslides</vt:lpstr>
      <vt:lpstr>06 University of Twente - Image slides</vt:lpstr>
      <vt:lpstr>07 University of Twente - Video slides</vt:lpstr>
      <vt:lpstr>08 University of Twente - Closing slides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dc:title>
  <dc:creator>Niewzwaag, G.A.F. (Gijs, Student B-IEM)</dc:creator>
  <dc:description>Template by HQ Solutions</dc:description>
  <cp:lastModifiedBy>Peters, Ellen (UT-CES)</cp:lastModifiedBy>
  <cp:revision>17</cp:revision>
  <dcterms:created xsi:type="dcterms:W3CDTF">2022-05-24T09:11:39Z</dcterms:created>
  <dcterms:modified xsi:type="dcterms:W3CDTF">2023-06-13T11:11:28Z</dcterms:modified>
  <cp:version>004</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0x01010094DDAF222FBA324084ABBE78896BC302</vt:lpwstr>
  </property>
</Properties>
</file>