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 id="2147483932" r:id="rId2"/>
    <p:sldMasterId id="2147483988" r:id="rId3"/>
    <p:sldMasterId id="2147483980" r:id="rId4"/>
    <p:sldMasterId id="2147483984" r:id="rId5"/>
    <p:sldMasterId id="2147483940" r:id="rId6"/>
    <p:sldMasterId id="2147484010" r:id="rId7"/>
    <p:sldMasterId id="2147483948" r:id="rId8"/>
    <p:sldMasterId id="2147483967" r:id="rId9"/>
  </p:sldMasterIdLst>
  <p:notesMasterIdLst>
    <p:notesMasterId r:id="rId38"/>
  </p:notesMasterIdLst>
  <p:handoutMasterIdLst>
    <p:handoutMasterId r:id="rId39"/>
  </p:handoutMasterIdLst>
  <p:sldIdLst>
    <p:sldId id="260" r:id="rId10"/>
    <p:sldId id="262" r:id="rId11"/>
    <p:sldId id="261" r:id="rId12"/>
    <p:sldId id="295" r:id="rId13"/>
    <p:sldId id="296" r:id="rId14"/>
    <p:sldId id="304" r:id="rId15"/>
    <p:sldId id="309" r:id="rId16"/>
    <p:sldId id="264" r:id="rId17"/>
    <p:sldId id="290" r:id="rId18"/>
    <p:sldId id="292" r:id="rId19"/>
    <p:sldId id="294" r:id="rId20"/>
    <p:sldId id="312" r:id="rId21"/>
    <p:sldId id="266" r:id="rId22"/>
    <p:sldId id="273" r:id="rId23"/>
    <p:sldId id="267" r:id="rId24"/>
    <p:sldId id="268" r:id="rId25"/>
    <p:sldId id="269" r:id="rId26"/>
    <p:sldId id="270" r:id="rId27"/>
    <p:sldId id="274" r:id="rId28"/>
    <p:sldId id="271" r:id="rId29"/>
    <p:sldId id="275" r:id="rId30"/>
    <p:sldId id="272" r:id="rId31"/>
    <p:sldId id="276" r:id="rId32"/>
    <p:sldId id="277" r:id="rId33"/>
    <p:sldId id="278" r:id="rId34"/>
    <p:sldId id="316" r:id="rId35"/>
    <p:sldId id="319" r:id="rId36"/>
    <p:sldId id="2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2C2AC-0D11-41AF-8685-F434B237319D}" v="101" dt="2023-10-17T11:46: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9177" autoAdjust="0"/>
  </p:normalViewPr>
  <p:slideViewPr>
    <p:cSldViewPr snapToGrid="0" snapToObjects="1">
      <p:cViewPr varScale="1">
        <p:scale>
          <a:sx n="87" d="100"/>
          <a:sy n="87" d="100"/>
        </p:scale>
        <p:origin x="1794" y="180"/>
      </p:cViewPr>
      <p:guideLst/>
    </p:cSldViewPr>
  </p:slideViewPr>
  <p:notesTextViewPr>
    <p:cViewPr>
      <p:scale>
        <a:sx n="1" d="1"/>
        <a:sy n="1" d="1"/>
      </p:scale>
      <p:origin x="0" y="0"/>
    </p:cViewPr>
  </p:notesTextViewPr>
  <p:notesViewPr>
    <p:cSldViewPr snapToGrid="0" snapToObjects="1">
      <p:cViewPr varScale="1">
        <p:scale>
          <a:sx n="197" d="100"/>
          <a:sy n="197" d="100"/>
        </p:scale>
        <p:origin x="23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Behrens" userId="68874a958e1900a9" providerId="LiveId" clId="{0412C2AC-0D11-41AF-8685-F434B237319D}"/>
    <pc:docChg chg="undo custSel addSld delSld modSld sldOrd delMainMaster">
      <pc:chgData name="Jan Behrens" userId="68874a958e1900a9" providerId="LiveId" clId="{0412C2AC-0D11-41AF-8685-F434B237319D}" dt="2023-10-17T11:51:20.999" v="3246" actId="20577"/>
      <pc:docMkLst>
        <pc:docMk/>
      </pc:docMkLst>
      <pc:sldChg chg="del">
        <pc:chgData name="Jan Behrens" userId="68874a958e1900a9" providerId="LiveId" clId="{0412C2AC-0D11-41AF-8685-F434B237319D}" dt="2023-09-29T09:50:55.977" v="0" actId="47"/>
        <pc:sldMkLst>
          <pc:docMk/>
          <pc:sldMk cId="489901858" sldId="257"/>
        </pc:sldMkLst>
      </pc:sldChg>
      <pc:sldChg chg="del">
        <pc:chgData name="Jan Behrens" userId="68874a958e1900a9" providerId="LiveId" clId="{0412C2AC-0D11-41AF-8685-F434B237319D}" dt="2023-09-29T09:50:56.687" v="1" actId="47"/>
        <pc:sldMkLst>
          <pc:docMk/>
          <pc:sldMk cId="3695102790" sldId="258"/>
        </pc:sldMkLst>
      </pc:sldChg>
      <pc:sldChg chg="del">
        <pc:chgData name="Jan Behrens" userId="68874a958e1900a9" providerId="LiveId" clId="{0412C2AC-0D11-41AF-8685-F434B237319D}" dt="2023-09-29T09:50:57.453" v="3" actId="47"/>
        <pc:sldMkLst>
          <pc:docMk/>
          <pc:sldMk cId="3284355800" sldId="259"/>
        </pc:sldMkLst>
      </pc:sldChg>
      <pc:sldChg chg="modSp mod modNotesTx">
        <pc:chgData name="Jan Behrens" userId="68874a958e1900a9" providerId="LiveId" clId="{0412C2AC-0D11-41AF-8685-F434B237319D}" dt="2023-10-17T11:51:20.999" v="3246" actId="20577"/>
        <pc:sldMkLst>
          <pc:docMk/>
          <pc:sldMk cId="2715814329" sldId="260"/>
        </pc:sldMkLst>
        <pc:spChg chg="mod">
          <ac:chgData name="Jan Behrens" userId="68874a958e1900a9" providerId="LiveId" clId="{0412C2AC-0D11-41AF-8685-F434B237319D}" dt="2023-09-29T10:00:54.823" v="132"/>
          <ac:spMkLst>
            <pc:docMk/>
            <pc:sldMk cId="2715814329" sldId="260"/>
            <ac:spMk id="3" creationId="{F475DDCA-2C43-8942-89AD-644645AB5E08}"/>
          </ac:spMkLst>
        </pc:spChg>
        <pc:spChg chg="mod">
          <ac:chgData name="Jan Behrens" userId="68874a958e1900a9" providerId="LiveId" clId="{0412C2AC-0D11-41AF-8685-F434B237319D}" dt="2023-09-29T09:53:56.849" v="42"/>
          <ac:spMkLst>
            <pc:docMk/>
            <pc:sldMk cId="2715814329" sldId="260"/>
            <ac:spMk id="5" creationId="{CCF616FC-2190-304D-B8A9-A5E8A584E7CC}"/>
          </ac:spMkLst>
        </pc:spChg>
        <pc:spChg chg="mod">
          <ac:chgData name="Jan Behrens" userId="68874a958e1900a9" providerId="LiveId" clId="{0412C2AC-0D11-41AF-8685-F434B237319D}" dt="2023-10-17T11:51:20.999" v="3246" actId="20577"/>
          <ac:spMkLst>
            <pc:docMk/>
            <pc:sldMk cId="2715814329" sldId="260"/>
            <ac:spMk id="6" creationId="{A589CAB2-3A89-8349-81FC-27A891275B6E}"/>
          </ac:spMkLst>
        </pc:spChg>
        <pc:spChg chg="mod">
          <ac:chgData name="Jan Behrens" userId="68874a958e1900a9" providerId="LiveId" clId="{0412C2AC-0D11-41AF-8685-F434B237319D}" dt="2023-09-29T09:51:05.563" v="24" actId="20577"/>
          <ac:spMkLst>
            <pc:docMk/>
            <pc:sldMk cId="2715814329" sldId="260"/>
            <ac:spMk id="7" creationId="{2C3AB3E7-0F1A-6144-99D8-7066D57A94B7}"/>
          </ac:spMkLst>
        </pc:spChg>
      </pc:sldChg>
      <pc:sldChg chg="del">
        <pc:chgData name="Jan Behrens" userId="68874a958e1900a9" providerId="LiveId" clId="{0412C2AC-0D11-41AF-8685-F434B237319D}" dt="2023-09-29T09:50:57.041" v="2" actId="47"/>
        <pc:sldMkLst>
          <pc:docMk/>
          <pc:sldMk cId="1286523891" sldId="261"/>
        </pc:sldMkLst>
      </pc:sldChg>
      <pc:sldChg chg="addSp delSp modSp new add del mod ord modNotesTx">
        <pc:chgData name="Jan Behrens" userId="68874a958e1900a9" providerId="LiveId" clId="{0412C2AC-0D11-41AF-8685-F434B237319D}" dt="2023-10-17T11:43:03.141" v="2986" actId="47"/>
        <pc:sldMkLst>
          <pc:docMk/>
          <pc:sldMk cId="1901064075" sldId="261"/>
        </pc:sldMkLst>
        <pc:spChg chg="mod">
          <ac:chgData name="Jan Behrens" userId="68874a958e1900a9" providerId="LiveId" clId="{0412C2AC-0D11-41AF-8685-F434B237319D}" dt="2023-10-08T10:37:57.621" v="2473" actId="20577"/>
          <ac:spMkLst>
            <pc:docMk/>
            <pc:sldMk cId="1901064075" sldId="261"/>
            <ac:spMk id="2" creationId="{954DCAF9-8759-3E1B-53D2-515FDFB57447}"/>
          </ac:spMkLst>
        </pc:spChg>
        <pc:spChg chg="add del mod">
          <ac:chgData name="Jan Behrens" userId="68874a958e1900a9" providerId="LiveId" clId="{0412C2AC-0D11-41AF-8685-F434B237319D}" dt="2023-10-08T10:40:08.967" v="2474"/>
          <ac:spMkLst>
            <pc:docMk/>
            <pc:sldMk cId="1901064075" sldId="261"/>
            <ac:spMk id="3" creationId="{AB1627B1-92FF-D569-ADD0-346F3898366E}"/>
          </ac:spMkLst>
        </pc:spChg>
        <pc:spChg chg="del">
          <ac:chgData name="Jan Behrens" userId="68874a958e1900a9" providerId="LiveId" clId="{0412C2AC-0D11-41AF-8685-F434B237319D}" dt="2023-10-06T16:21:40.072" v="326" actId="478"/>
          <ac:spMkLst>
            <pc:docMk/>
            <pc:sldMk cId="1901064075" sldId="261"/>
            <ac:spMk id="4" creationId="{B78538FE-6054-D151-7E7E-D51638C93D69}"/>
          </ac:spMkLst>
        </pc:spChg>
        <pc:picChg chg="add mod">
          <ac:chgData name="Jan Behrens" userId="68874a958e1900a9" providerId="LiveId" clId="{0412C2AC-0D11-41AF-8685-F434B237319D}" dt="2023-10-08T10:40:55.738" v="2478" actId="1076"/>
          <ac:picMkLst>
            <pc:docMk/>
            <pc:sldMk cId="1901064075" sldId="261"/>
            <ac:picMk id="6" creationId="{FCF9C9F8-ADF8-C24B-4BC3-FCB9913C2A33}"/>
          </ac:picMkLst>
        </pc:picChg>
        <pc:picChg chg="add del mod ord">
          <ac:chgData name="Jan Behrens" userId="68874a958e1900a9" providerId="LiveId" clId="{0412C2AC-0D11-41AF-8685-F434B237319D}" dt="2023-10-06T16:27:53.836" v="437" actId="22"/>
          <ac:picMkLst>
            <pc:docMk/>
            <pc:sldMk cId="1901064075" sldId="261"/>
            <ac:picMk id="7" creationId="{C8D11294-B364-17C1-C145-5D822120CC4F}"/>
          </ac:picMkLst>
        </pc:picChg>
      </pc:sldChg>
      <pc:sldChg chg="del">
        <pc:chgData name="Jan Behrens" userId="68874a958e1900a9" providerId="LiveId" clId="{0412C2AC-0D11-41AF-8685-F434B237319D}" dt="2023-09-29T09:50:57.968" v="4" actId="47"/>
        <pc:sldMkLst>
          <pc:docMk/>
          <pc:sldMk cId="425841972" sldId="262"/>
        </pc:sldMkLst>
      </pc:sldChg>
      <pc:sldChg chg="modSp new mod modNotesTx">
        <pc:chgData name="Jan Behrens" userId="68874a958e1900a9" providerId="LiveId" clId="{0412C2AC-0D11-41AF-8685-F434B237319D}" dt="2023-10-17T11:40:38.778" v="2952"/>
        <pc:sldMkLst>
          <pc:docMk/>
          <pc:sldMk cId="2090227982" sldId="262"/>
        </pc:sldMkLst>
        <pc:spChg chg="mod">
          <ac:chgData name="Jan Behrens" userId="68874a958e1900a9" providerId="LiveId" clId="{0412C2AC-0D11-41AF-8685-F434B237319D}" dt="2023-10-06T16:13:37.230" v="148" actId="20577"/>
          <ac:spMkLst>
            <pc:docMk/>
            <pc:sldMk cId="2090227982" sldId="262"/>
            <ac:spMk id="3" creationId="{0B362DAB-5435-BA69-E095-EF1E4F4AF772}"/>
          </ac:spMkLst>
        </pc:spChg>
        <pc:spChg chg="mod">
          <ac:chgData name="Jan Behrens" userId="68874a958e1900a9" providerId="LiveId" clId="{0412C2AC-0D11-41AF-8685-F434B237319D}" dt="2023-10-06T16:13:57.025" v="181" actId="20577"/>
          <ac:spMkLst>
            <pc:docMk/>
            <pc:sldMk cId="2090227982" sldId="262"/>
            <ac:spMk id="4" creationId="{38460104-C999-7D13-2884-9AC0195FF3AE}"/>
          </ac:spMkLst>
        </pc:spChg>
        <pc:spChg chg="mod">
          <ac:chgData name="Jan Behrens" userId="68874a958e1900a9" providerId="LiveId" clId="{0412C2AC-0D11-41AF-8685-F434B237319D}" dt="2023-10-06T16:14:17.187" v="233" actId="20577"/>
          <ac:spMkLst>
            <pc:docMk/>
            <pc:sldMk cId="2090227982" sldId="262"/>
            <ac:spMk id="5" creationId="{1BEC9818-7520-DE26-CD7D-8299D0FD4166}"/>
          </ac:spMkLst>
        </pc:spChg>
        <pc:spChg chg="mod">
          <ac:chgData name="Jan Behrens" userId="68874a958e1900a9" providerId="LiveId" clId="{0412C2AC-0D11-41AF-8685-F434B237319D}" dt="2023-10-06T16:19:45.878" v="247" actId="20577"/>
          <ac:spMkLst>
            <pc:docMk/>
            <pc:sldMk cId="2090227982" sldId="262"/>
            <ac:spMk id="6" creationId="{0646FEE0-C80B-58F2-A9E3-A5C7878AD207}"/>
          </ac:spMkLst>
        </pc:spChg>
      </pc:sldChg>
      <pc:sldChg chg="delSp modSp new del mod">
        <pc:chgData name="Jan Behrens" userId="68874a958e1900a9" providerId="LiveId" clId="{0412C2AC-0D11-41AF-8685-F434B237319D}" dt="2023-10-17T11:43:23.044" v="2989" actId="47"/>
        <pc:sldMkLst>
          <pc:docMk/>
          <pc:sldMk cId="3302579710" sldId="263"/>
        </pc:sldMkLst>
        <pc:spChg chg="mod">
          <ac:chgData name="Jan Behrens" userId="68874a958e1900a9" providerId="LiveId" clId="{0412C2AC-0D11-41AF-8685-F434B237319D}" dt="2023-10-06T16:45:32.510" v="461" actId="20577"/>
          <ac:spMkLst>
            <pc:docMk/>
            <pc:sldMk cId="3302579710" sldId="263"/>
            <ac:spMk id="2" creationId="{F3C6C079-9520-9F32-8305-E5C9FF329164}"/>
          </ac:spMkLst>
        </pc:spChg>
        <pc:spChg chg="mod">
          <ac:chgData name="Jan Behrens" userId="68874a958e1900a9" providerId="LiveId" clId="{0412C2AC-0D11-41AF-8685-F434B237319D}" dt="2023-10-08T11:41:10.359" v="2611" actId="6549"/>
          <ac:spMkLst>
            <pc:docMk/>
            <pc:sldMk cId="3302579710" sldId="263"/>
            <ac:spMk id="3" creationId="{6A2AF0B9-1802-871A-B21B-87094D7EEF89}"/>
          </ac:spMkLst>
        </pc:spChg>
        <pc:spChg chg="del">
          <ac:chgData name="Jan Behrens" userId="68874a958e1900a9" providerId="LiveId" clId="{0412C2AC-0D11-41AF-8685-F434B237319D}" dt="2023-10-06T16:45:47.986" v="501" actId="478"/>
          <ac:spMkLst>
            <pc:docMk/>
            <pc:sldMk cId="3302579710" sldId="263"/>
            <ac:spMk id="4" creationId="{32394AF6-5271-1DF7-0706-930C9B026132}"/>
          </ac:spMkLst>
        </pc:spChg>
      </pc:sldChg>
      <pc:sldChg chg="addSp delSp modSp new add del mod modNotesTx">
        <pc:chgData name="Jan Behrens" userId="68874a958e1900a9" providerId="LiveId" clId="{0412C2AC-0D11-41AF-8685-F434B237319D}" dt="2023-10-17T11:44:45.655" v="3002"/>
        <pc:sldMkLst>
          <pc:docMk/>
          <pc:sldMk cId="3482964855" sldId="264"/>
        </pc:sldMkLst>
        <pc:spChg chg="mod">
          <ac:chgData name="Jan Behrens" userId="68874a958e1900a9" providerId="LiveId" clId="{0412C2AC-0D11-41AF-8685-F434B237319D}" dt="2023-10-08T10:34:57.454" v="2437" actId="404"/>
          <ac:spMkLst>
            <pc:docMk/>
            <pc:sldMk cId="3482964855" sldId="264"/>
            <ac:spMk id="2" creationId="{8E76DD60-E0CF-B795-DCD7-97CB7111D0CF}"/>
          </ac:spMkLst>
        </pc:spChg>
        <pc:spChg chg="del">
          <ac:chgData name="Jan Behrens" userId="68874a958e1900a9" providerId="LiveId" clId="{0412C2AC-0D11-41AF-8685-F434B237319D}" dt="2023-10-06T16:54:42.358" v="889"/>
          <ac:spMkLst>
            <pc:docMk/>
            <pc:sldMk cId="3482964855" sldId="264"/>
            <ac:spMk id="3" creationId="{192282CA-F86E-8682-1A09-DB6BC2956B6D}"/>
          </ac:spMkLst>
        </pc:spChg>
        <pc:spChg chg="add mod">
          <ac:chgData name="Jan Behrens" userId="68874a958e1900a9" providerId="LiveId" clId="{0412C2AC-0D11-41AF-8685-F434B237319D}" dt="2023-10-08T11:58:38.637" v="2829"/>
          <ac:spMkLst>
            <pc:docMk/>
            <pc:sldMk cId="3482964855" sldId="264"/>
            <ac:spMk id="3" creationId="{AD991AA5-5538-B3DA-72CF-83CB35883DD4}"/>
          </ac:spMkLst>
        </pc:spChg>
        <pc:spChg chg="add del mod">
          <ac:chgData name="Jan Behrens" userId="68874a958e1900a9" providerId="LiveId" clId="{0412C2AC-0D11-41AF-8685-F434B237319D}" dt="2023-10-06T17:00:17.509" v="894"/>
          <ac:spMkLst>
            <pc:docMk/>
            <pc:sldMk cId="3482964855" sldId="264"/>
            <ac:spMk id="7" creationId="{F7D1624A-2155-FB8E-90AA-093FB5B6C81A}"/>
          </ac:spMkLst>
        </pc:spChg>
        <pc:spChg chg="add del mod">
          <ac:chgData name="Jan Behrens" userId="68874a958e1900a9" providerId="LiveId" clId="{0412C2AC-0D11-41AF-8685-F434B237319D}" dt="2023-10-06T17:03:16.154" v="898"/>
          <ac:spMkLst>
            <pc:docMk/>
            <pc:sldMk cId="3482964855" sldId="264"/>
            <ac:spMk id="11" creationId="{4C3271DB-DB2B-AB8C-56CC-E4608BA4A105}"/>
          </ac:spMkLst>
        </pc:spChg>
        <pc:spChg chg="add del mod">
          <ac:chgData name="Jan Behrens" userId="68874a958e1900a9" providerId="LiveId" clId="{0412C2AC-0D11-41AF-8685-F434B237319D}" dt="2023-10-08T10:34:19.016" v="2385" actId="478"/>
          <ac:spMkLst>
            <pc:docMk/>
            <pc:sldMk cId="3482964855" sldId="264"/>
            <ac:spMk id="14" creationId="{C4E179F4-865B-C727-8D06-8FA9B0ECC236}"/>
          </ac:spMkLst>
        </pc:spChg>
        <pc:spChg chg="add del mod">
          <ac:chgData name="Jan Behrens" userId="68874a958e1900a9" providerId="LiveId" clId="{0412C2AC-0D11-41AF-8685-F434B237319D}" dt="2023-10-06T17:04:13.360" v="910" actId="478"/>
          <ac:spMkLst>
            <pc:docMk/>
            <pc:sldMk cId="3482964855" sldId="264"/>
            <ac:spMk id="15" creationId="{23CE1D1D-9D55-E10A-0609-0C31E873119F}"/>
          </ac:spMkLst>
        </pc:spChg>
        <pc:spChg chg="add del mod">
          <ac:chgData name="Jan Behrens" userId="68874a958e1900a9" providerId="LiveId" clId="{0412C2AC-0D11-41AF-8685-F434B237319D}" dt="2023-10-08T10:34:19.016" v="2385" actId="478"/>
          <ac:spMkLst>
            <pc:docMk/>
            <pc:sldMk cId="3482964855" sldId="264"/>
            <ac:spMk id="16" creationId="{34ACD926-FD13-387E-6B94-035698F1F53A}"/>
          </ac:spMkLst>
        </pc:spChg>
        <pc:spChg chg="add del mod">
          <ac:chgData name="Jan Behrens" userId="68874a958e1900a9" providerId="LiveId" clId="{0412C2AC-0D11-41AF-8685-F434B237319D}" dt="2023-10-08T10:34:19.016" v="2385" actId="478"/>
          <ac:spMkLst>
            <pc:docMk/>
            <pc:sldMk cId="3482964855" sldId="264"/>
            <ac:spMk id="17" creationId="{D0E11CCB-7CD2-1148-D819-A2A1D93DF471}"/>
          </ac:spMkLst>
        </pc:spChg>
        <pc:spChg chg="add mod">
          <ac:chgData name="Jan Behrens" userId="68874a958e1900a9" providerId="LiveId" clId="{0412C2AC-0D11-41AF-8685-F434B237319D}" dt="2023-10-06T17:05:43.932" v="924" actId="14100"/>
          <ac:spMkLst>
            <pc:docMk/>
            <pc:sldMk cId="3482964855" sldId="264"/>
            <ac:spMk id="18" creationId="{5F3114FC-DFB9-E02C-21A1-C28857E480C6}"/>
          </ac:spMkLst>
        </pc:spChg>
        <pc:spChg chg="add del mod">
          <ac:chgData name="Jan Behrens" userId="68874a958e1900a9" providerId="LiveId" clId="{0412C2AC-0D11-41AF-8685-F434B237319D}" dt="2023-10-08T10:34:19.016" v="2385" actId="478"/>
          <ac:spMkLst>
            <pc:docMk/>
            <pc:sldMk cId="3482964855" sldId="264"/>
            <ac:spMk id="19" creationId="{38448CB6-BFF0-3059-7D68-94D0D38C2C85}"/>
          </ac:spMkLst>
        </pc:spChg>
        <pc:spChg chg="add del mod">
          <ac:chgData name="Jan Behrens" userId="68874a958e1900a9" providerId="LiveId" clId="{0412C2AC-0D11-41AF-8685-F434B237319D}" dt="2023-10-08T10:34:19.016" v="2385" actId="478"/>
          <ac:spMkLst>
            <pc:docMk/>
            <pc:sldMk cId="3482964855" sldId="264"/>
            <ac:spMk id="20" creationId="{7BCE8F37-15EB-48B4-CA9B-BFFABD7AF4E9}"/>
          </ac:spMkLst>
        </pc:spChg>
        <pc:spChg chg="add del mod">
          <ac:chgData name="Jan Behrens" userId="68874a958e1900a9" providerId="LiveId" clId="{0412C2AC-0D11-41AF-8685-F434B237319D}" dt="2023-10-08T10:34:19.016" v="2385" actId="478"/>
          <ac:spMkLst>
            <pc:docMk/>
            <pc:sldMk cId="3482964855" sldId="264"/>
            <ac:spMk id="21" creationId="{1EDD350F-6382-BE28-ACCA-E4F157009D0B}"/>
          </ac:spMkLst>
        </pc:spChg>
        <pc:picChg chg="add del mod">
          <ac:chgData name="Jan Behrens" userId="68874a958e1900a9" providerId="LiveId" clId="{0412C2AC-0D11-41AF-8685-F434B237319D}" dt="2023-10-06T17:00:14.429" v="893" actId="478"/>
          <ac:picMkLst>
            <pc:docMk/>
            <pc:sldMk cId="3482964855" sldId="264"/>
            <ac:picMk id="5" creationId="{6696BA35-3847-1CA0-411F-9F45AA747CB5}"/>
          </ac:picMkLst>
        </pc:picChg>
        <pc:picChg chg="add del mod">
          <ac:chgData name="Jan Behrens" userId="68874a958e1900a9" providerId="LiveId" clId="{0412C2AC-0D11-41AF-8685-F434B237319D}" dt="2023-10-06T17:03:13.804" v="897" actId="478"/>
          <ac:picMkLst>
            <pc:docMk/>
            <pc:sldMk cId="3482964855" sldId="264"/>
            <ac:picMk id="9" creationId="{5B84131A-3349-1157-5CC9-3FB5EFAD09E8}"/>
          </ac:picMkLst>
        </pc:picChg>
        <pc:picChg chg="add mod">
          <ac:chgData name="Jan Behrens" userId="68874a958e1900a9" providerId="LiveId" clId="{0412C2AC-0D11-41AF-8685-F434B237319D}" dt="2023-10-06T17:03:25.948" v="900" actId="14100"/>
          <ac:picMkLst>
            <pc:docMk/>
            <pc:sldMk cId="3482964855" sldId="264"/>
            <ac:picMk id="13" creationId="{F2FE390B-E7DE-8149-2DB1-9BE2B21D9B60}"/>
          </ac:picMkLst>
        </pc:picChg>
        <pc:cxnChg chg="add del mod">
          <ac:chgData name="Jan Behrens" userId="68874a958e1900a9" providerId="LiveId" clId="{0412C2AC-0D11-41AF-8685-F434B237319D}" dt="2023-10-08T10:34:19.016" v="2385" actId="478"/>
          <ac:cxnSpMkLst>
            <pc:docMk/>
            <pc:sldMk cId="3482964855" sldId="264"/>
            <ac:cxnSpMk id="23" creationId="{ADD5B948-8EEF-4EB8-B520-5F67B1235654}"/>
          </ac:cxnSpMkLst>
        </pc:cxnChg>
        <pc:cxnChg chg="add del mod">
          <ac:chgData name="Jan Behrens" userId="68874a958e1900a9" providerId="LiveId" clId="{0412C2AC-0D11-41AF-8685-F434B237319D}" dt="2023-10-08T10:34:19.016" v="2385" actId="478"/>
          <ac:cxnSpMkLst>
            <pc:docMk/>
            <pc:sldMk cId="3482964855" sldId="264"/>
            <ac:cxnSpMk id="26" creationId="{E0153D93-66CC-24AE-E42E-9B1D111334A5}"/>
          </ac:cxnSpMkLst>
        </pc:cxnChg>
        <pc:cxnChg chg="add del mod">
          <ac:chgData name="Jan Behrens" userId="68874a958e1900a9" providerId="LiveId" clId="{0412C2AC-0D11-41AF-8685-F434B237319D}" dt="2023-10-08T10:34:19.016" v="2385" actId="478"/>
          <ac:cxnSpMkLst>
            <pc:docMk/>
            <pc:sldMk cId="3482964855" sldId="264"/>
            <ac:cxnSpMk id="31" creationId="{4B95DFF9-D060-19DD-0E28-A70933E7C0AB}"/>
          </ac:cxnSpMkLst>
        </pc:cxnChg>
      </pc:sldChg>
      <pc:sldChg chg="addSp delSp modSp new del mod">
        <pc:chgData name="Jan Behrens" userId="68874a958e1900a9" providerId="LiveId" clId="{0412C2AC-0D11-41AF-8685-F434B237319D}" dt="2023-10-17T11:45:21.469" v="3006" actId="47"/>
        <pc:sldMkLst>
          <pc:docMk/>
          <pc:sldMk cId="1767566592" sldId="265"/>
        </pc:sldMkLst>
        <pc:spChg chg="mod">
          <ac:chgData name="Jan Behrens" userId="68874a958e1900a9" providerId="LiveId" clId="{0412C2AC-0D11-41AF-8685-F434B237319D}" dt="2023-10-06T17:12:18.158" v="972" actId="20577"/>
          <ac:spMkLst>
            <pc:docMk/>
            <pc:sldMk cId="1767566592" sldId="265"/>
            <ac:spMk id="2" creationId="{C3772512-D04A-8C37-B816-EEF6D6C42179}"/>
          </ac:spMkLst>
        </pc:spChg>
        <pc:spChg chg="mod">
          <ac:chgData name="Jan Behrens" userId="68874a958e1900a9" providerId="LiveId" clId="{0412C2AC-0D11-41AF-8685-F434B237319D}" dt="2023-10-08T11:43:26.856" v="2652" actId="6549"/>
          <ac:spMkLst>
            <pc:docMk/>
            <pc:sldMk cId="1767566592" sldId="265"/>
            <ac:spMk id="3" creationId="{1EA38B74-5CD5-3DC1-ECB4-E13AF750C264}"/>
          </ac:spMkLst>
        </pc:spChg>
        <pc:spChg chg="add del mod">
          <ac:chgData name="Jan Behrens" userId="68874a958e1900a9" providerId="LiveId" clId="{0412C2AC-0D11-41AF-8685-F434B237319D}" dt="2023-10-08T11:58:44.798" v="2834"/>
          <ac:spMkLst>
            <pc:docMk/>
            <pc:sldMk cId="1767566592" sldId="265"/>
            <ac:spMk id="5" creationId="{BE1054B6-5916-C475-C1B1-151D0523319D}"/>
          </ac:spMkLst>
        </pc:spChg>
      </pc:sldChg>
      <pc:sldChg chg="addSp modSp new mod modNotesTx">
        <pc:chgData name="Jan Behrens" userId="68874a958e1900a9" providerId="LiveId" clId="{0412C2AC-0D11-41AF-8685-F434B237319D}" dt="2023-10-17T11:46:46.651" v="3083"/>
        <pc:sldMkLst>
          <pc:docMk/>
          <pc:sldMk cId="343258955" sldId="266"/>
        </pc:sldMkLst>
        <pc:spChg chg="mod">
          <ac:chgData name="Jan Behrens" userId="68874a958e1900a9" providerId="LiveId" clId="{0412C2AC-0D11-41AF-8685-F434B237319D}" dt="2023-10-06T17:15:02.558" v="1149" actId="20577"/>
          <ac:spMkLst>
            <pc:docMk/>
            <pc:sldMk cId="343258955" sldId="266"/>
            <ac:spMk id="2" creationId="{28A0F7B8-DFA8-9A2D-08BF-791AD0194EA7}"/>
          </ac:spMkLst>
        </pc:spChg>
        <pc:spChg chg="mod">
          <ac:chgData name="Jan Behrens" userId="68874a958e1900a9" providerId="LiveId" clId="{0412C2AC-0D11-41AF-8685-F434B237319D}" dt="2023-10-09T09:39:39.065" v="2854" actId="20577"/>
          <ac:spMkLst>
            <pc:docMk/>
            <pc:sldMk cId="343258955" sldId="266"/>
            <ac:spMk id="3" creationId="{CC95AC0B-B4DB-B4BD-E4D2-3B58E0E345AC}"/>
          </ac:spMkLst>
        </pc:spChg>
        <pc:spChg chg="add mod">
          <ac:chgData name="Jan Behrens" userId="68874a958e1900a9" providerId="LiveId" clId="{0412C2AC-0D11-41AF-8685-F434B237319D}" dt="2023-10-17T11:46:35.587" v="3081"/>
          <ac:spMkLst>
            <pc:docMk/>
            <pc:sldMk cId="343258955" sldId="266"/>
            <ac:spMk id="6" creationId="{BBD5E959-C014-7737-518D-326EC368CC3C}"/>
          </ac:spMkLst>
        </pc:spChg>
        <pc:picChg chg="add mod">
          <ac:chgData name="Jan Behrens" userId="68874a958e1900a9" providerId="LiveId" clId="{0412C2AC-0D11-41AF-8685-F434B237319D}" dt="2023-10-08T11:49:34.462" v="2674"/>
          <ac:picMkLst>
            <pc:docMk/>
            <pc:sldMk cId="343258955" sldId="266"/>
            <ac:picMk id="5" creationId="{134EA79A-12E6-C055-F174-16998FF623FC}"/>
          </ac:picMkLst>
        </pc:picChg>
      </pc:sldChg>
      <pc:sldChg chg="modSp new mod modNotesTx">
        <pc:chgData name="Jan Behrens" userId="68874a958e1900a9" providerId="LiveId" clId="{0412C2AC-0D11-41AF-8685-F434B237319D}" dt="2023-10-17T11:47:48.959" v="3086" actId="20577"/>
        <pc:sldMkLst>
          <pc:docMk/>
          <pc:sldMk cId="430484788" sldId="267"/>
        </pc:sldMkLst>
        <pc:spChg chg="mod">
          <ac:chgData name="Jan Behrens" userId="68874a958e1900a9" providerId="LiveId" clId="{0412C2AC-0D11-41AF-8685-F434B237319D}" dt="2023-10-06T17:21:32.424" v="1615" actId="20577"/>
          <ac:spMkLst>
            <pc:docMk/>
            <pc:sldMk cId="430484788" sldId="267"/>
            <ac:spMk id="2" creationId="{7D75646A-D588-22E9-EE2D-BBC0F4FA1FE5}"/>
          </ac:spMkLst>
        </pc:spChg>
        <pc:spChg chg="mod">
          <ac:chgData name="Jan Behrens" userId="68874a958e1900a9" providerId="LiveId" clId="{0412C2AC-0D11-41AF-8685-F434B237319D}" dt="2023-10-06T17:21:43.965" v="1619" actId="20577"/>
          <ac:spMkLst>
            <pc:docMk/>
            <pc:sldMk cId="430484788" sldId="267"/>
            <ac:spMk id="3" creationId="{CB1DB68E-0557-5D32-D0FF-1E5DA8629F8B}"/>
          </ac:spMkLst>
        </pc:spChg>
      </pc:sldChg>
      <pc:sldChg chg="modSp new mod">
        <pc:chgData name="Jan Behrens" userId="68874a958e1900a9" providerId="LiveId" clId="{0412C2AC-0D11-41AF-8685-F434B237319D}" dt="2023-10-06T17:21:54.037" v="1630"/>
        <pc:sldMkLst>
          <pc:docMk/>
          <pc:sldMk cId="3694068134" sldId="268"/>
        </pc:sldMkLst>
        <pc:spChg chg="mod">
          <ac:chgData name="Jan Behrens" userId="68874a958e1900a9" providerId="LiveId" clId="{0412C2AC-0D11-41AF-8685-F434B237319D}" dt="2023-10-06T17:21:50.206" v="1629" actId="20577"/>
          <ac:spMkLst>
            <pc:docMk/>
            <pc:sldMk cId="3694068134" sldId="268"/>
            <ac:spMk id="2" creationId="{95411146-0256-60DB-59C2-BC7D7C83F738}"/>
          </ac:spMkLst>
        </pc:spChg>
        <pc:spChg chg="mod">
          <ac:chgData name="Jan Behrens" userId="68874a958e1900a9" providerId="LiveId" clId="{0412C2AC-0D11-41AF-8685-F434B237319D}" dt="2023-10-06T17:21:54.037" v="1630"/>
          <ac:spMkLst>
            <pc:docMk/>
            <pc:sldMk cId="3694068134" sldId="268"/>
            <ac:spMk id="3" creationId="{5E6EF59B-4D90-98E0-84F4-92015A992A14}"/>
          </ac:spMkLst>
        </pc:spChg>
      </pc:sldChg>
      <pc:sldChg chg="modSp new mod">
        <pc:chgData name="Jan Behrens" userId="68874a958e1900a9" providerId="LiveId" clId="{0412C2AC-0D11-41AF-8685-F434B237319D}" dt="2023-10-06T17:22:17.529" v="1657"/>
        <pc:sldMkLst>
          <pc:docMk/>
          <pc:sldMk cId="2150233907" sldId="269"/>
        </pc:sldMkLst>
        <pc:spChg chg="mod">
          <ac:chgData name="Jan Behrens" userId="68874a958e1900a9" providerId="LiveId" clId="{0412C2AC-0D11-41AF-8685-F434B237319D}" dt="2023-10-06T17:22:12.272" v="1656" actId="20577"/>
          <ac:spMkLst>
            <pc:docMk/>
            <pc:sldMk cId="2150233907" sldId="269"/>
            <ac:spMk id="2" creationId="{48BC7C17-EC0E-9BD9-240B-AFD77C436FDE}"/>
          </ac:spMkLst>
        </pc:spChg>
        <pc:spChg chg="mod">
          <ac:chgData name="Jan Behrens" userId="68874a958e1900a9" providerId="LiveId" clId="{0412C2AC-0D11-41AF-8685-F434B237319D}" dt="2023-10-06T17:22:17.529" v="1657"/>
          <ac:spMkLst>
            <pc:docMk/>
            <pc:sldMk cId="2150233907" sldId="269"/>
            <ac:spMk id="3" creationId="{5B4E6103-A130-97D5-B691-78B55BED1164}"/>
          </ac:spMkLst>
        </pc:spChg>
      </pc:sldChg>
      <pc:sldChg chg="modSp new mod">
        <pc:chgData name="Jan Behrens" userId="68874a958e1900a9" providerId="LiveId" clId="{0412C2AC-0D11-41AF-8685-F434B237319D}" dt="2023-10-06T17:22:30.885" v="1674"/>
        <pc:sldMkLst>
          <pc:docMk/>
          <pc:sldMk cId="3495490443" sldId="270"/>
        </pc:sldMkLst>
        <pc:spChg chg="mod">
          <ac:chgData name="Jan Behrens" userId="68874a958e1900a9" providerId="LiveId" clId="{0412C2AC-0D11-41AF-8685-F434B237319D}" dt="2023-10-06T17:22:28.277" v="1673" actId="20577"/>
          <ac:spMkLst>
            <pc:docMk/>
            <pc:sldMk cId="3495490443" sldId="270"/>
            <ac:spMk id="2" creationId="{2E60BF8A-8E19-F99D-63CE-ABAB1C76A9F3}"/>
          </ac:spMkLst>
        </pc:spChg>
        <pc:spChg chg="mod">
          <ac:chgData name="Jan Behrens" userId="68874a958e1900a9" providerId="LiveId" clId="{0412C2AC-0D11-41AF-8685-F434B237319D}" dt="2023-10-06T17:22:30.885" v="1674"/>
          <ac:spMkLst>
            <pc:docMk/>
            <pc:sldMk cId="3495490443" sldId="270"/>
            <ac:spMk id="3" creationId="{E65A2E1B-F6EC-9941-4BD6-D0309D4A39CA}"/>
          </ac:spMkLst>
        </pc:spChg>
      </pc:sldChg>
      <pc:sldChg chg="modSp new mod">
        <pc:chgData name="Jan Behrens" userId="68874a958e1900a9" providerId="LiveId" clId="{0412C2AC-0D11-41AF-8685-F434B237319D}" dt="2023-10-06T17:22:45.439" v="1703"/>
        <pc:sldMkLst>
          <pc:docMk/>
          <pc:sldMk cId="458992533" sldId="271"/>
        </pc:sldMkLst>
        <pc:spChg chg="mod">
          <ac:chgData name="Jan Behrens" userId="68874a958e1900a9" providerId="LiveId" clId="{0412C2AC-0D11-41AF-8685-F434B237319D}" dt="2023-10-06T17:22:41.459" v="1702" actId="20577"/>
          <ac:spMkLst>
            <pc:docMk/>
            <pc:sldMk cId="458992533" sldId="271"/>
            <ac:spMk id="2" creationId="{7460855E-FCD8-A1FB-DF2F-4135360D7D47}"/>
          </ac:spMkLst>
        </pc:spChg>
        <pc:spChg chg="mod">
          <ac:chgData name="Jan Behrens" userId="68874a958e1900a9" providerId="LiveId" clId="{0412C2AC-0D11-41AF-8685-F434B237319D}" dt="2023-10-06T17:22:45.439" v="1703"/>
          <ac:spMkLst>
            <pc:docMk/>
            <pc:sldMk cId="458992533" sldId="271"/>
            <ac:spMk id="3" creationId="{2B7161C9-E62F-ECFA-9CA7-4593EE8140DA}"/>
          </ac:spMkLst>
        </pc:spChg>
      </pc:sldChg>
      <pc:sldChg chg="modSp new mod">
        <pc:chgData name="Jan Behrens" userId="68874a958e1900a9" providerId="LiveId" clId="{0412C2AC-0D11-41AF-8685-F434B237319D}" dt="2023-10-06T17:24:51.953" v="1868" actId="20577"/>
        <pc:sldMkLst>
          <pc:docMk/>
          <pc:sldMk cId="2569131114" sldId="272"/>
        </pc:sldMkLst>
        <pc:spChg chg="mod">
          <ac:chgData name="Jan Behrens" userId="68874a958e1900a9" providerId="LiveId" clId="{0412C2AC-0D11-41AF-8685-F434B237319D}" dt="2023-10-06T17:24:36.361" v="1859" actId="20577"/>
          <ac:spMkLst>
            <pc:docMk/>
            <pc:sldMk cId="2569131114" sldId="272"/>
            <ac:spMk id="2" creationId="{4145DD17-D0B8-6CDF-8728-000C683CC473}"/>
          </ac:spMkLst>
        </pc:spChg>
        <pc:spChg chg="mod">
          <ac:chgData name="Jan Behrens" userId="68874a958e1900a9" providerId="LiveId" clId="{0412C2AC-0D11-41AF-8685-F434B237319D}" dt="2023-10-06T17:24:51.953" v="1868" actId="20577"/>
          <ac:spMkLst>
            <pc:docMk/>
            <pc:sldMk cId="2569131114" sldId="272"/>
            <ac:spMk id="3" creationId="{96EB8058-D9AC-18E4-3611-F2823DE3F2CB}"/>
          </ac:spMkLst>
        </pc:spChg>
      </pc:sldChg>
      <pc:sldChg chg="modSp new mod modNotesTx">
        <pc:chgData name="Jan Behrens" userId="68874a958e1900a9" providerId="LiveId" clId="{0412C2AC-0D11-41AF-8685-F434B237319D}" dt="2023-10-17T11:47:07.298" v="3084"/>
        <pc:sldMkLst>
          <pc:docMk/>
          <pc:sldMk cId="4185370577" sldId="273"/>
        </pc:sldMkLst>
        <pc:spChg chg="mod">
          <ac:chgData name="Jan Behrens" userId="68874a958e1900a9" providerId="LiveId" clId="{0412C2AC-0D11-41AF-8685-F434B237319D}" dt="2023-10-06T17:24:17.113" v="1839" actId="20577"/>
          <ac:spMkLst>
            <pc:docMk/>
            <pc:sldMk cId="4185370577" sldId="273"/>
            <ac:spMk id="4" creationId="{DD3A3E57-3614-5C88-14F1-3B43008D560F}"/>
          </ac:spMkLst>
        </pc:spChg>
      </pc:sldChg>
      <pc:sldChg chg="modSp add mod ord modNotesTx">
        <pc:chgData name="Jan Behrens" userId="68874a958e1900a9" providerId="LiveId" clId="{0412C2AC-0D11-41AF-8685-F434B237319D}" dt="2023-10-17T11:48:01.866" v="3087"/>
        <pc:sldMkLst>
          <pc:docMk/>
          <pc:sldMk cId="3516711766" sldId="274"/>
        </pc:sldMkLst>
        <pc:spChg chg="mod">
          <ac:chgData name="Jan Behrens" userId="68874a958e1900a9" providerId="LiveId" clId="{0412C2AC-0D11-41AF-8685-F434B237319D}" dt="2023-10-06T17:24:07.835" v="1836" actId="20577"/>
          <ac:spMkLst>
            <pc:docMk/>
            <pc:sldMk cId="3516711766" sldId="274"/>
            <ac:spMk id="4" creationId="{DD3A3E57-3614-5C88-14F1-3B43008D560F}"/>
          </ac:spMkLst>
        </pc:spChg>
      </pc:sldChg>
      <pc:sldChg chg="new del">
        <pc:chgData name="Jan Behrens" userId="68874a958e1900a9" providerId="LiveId" clId="{0412C2AC-0D11-41AF-8685-F434B237319D}" dt="2023-10-06T17:23:33.551" v="1768" actId="680"/>
        <pc:sldMkLst>
          <pc:docMk/>
          <pc:sldMk cId="2314640538" sldId="275"/>
        </pc:sldMkLst>
      </pc:sldChg>
      <pc:sldChg chg="modSp new mod modNotesTx">
        <pc:chgData name="Jan Behrens" userId="68874a958e1900a9" providerId="LiveId" clId="{0412C2AC-0D11-41AF-8685-F434B237319D}" dt="2023-10-17T11:48:24.257" v="3135" actId="20577"/>
        <pc:sldMkLst>
          <pc:docMk/>
          <pc:sldMk cId="2921710087" sldId="275"/>
        </pc:sldMkLst>
        <pc:spChg chg="mod">
          <ac:chgData name="Jan Behrens" userId="68874a958e1900a9" providerId="LiveId" clId="{0412C2AC-0D11-41AF-8685-F434B237319D}" dt="2023-10-06T17:26:36.774" v="2007"/>
          <ac:spMkLst>
            <pc:docMk/>
            <pc:sldMk cId="2921710087" sldId="275"/>
            <ac:spMk id="4" creationId="{8BEDEABF-4625-E523-1E2E-86539021BBA1}"/>
          </ac:spMkLst>
        </pc:spChg>
      </pc:sldChg>
      <pc:sldChg chg="modSp new mod modNotesTx">
        <pc:chgData name="Jan Behrens" userId="68874a958e1900a9" providerId="LiveId" clId="{0412C2AC-0D11-41AF-8685-F434B237319D}" dt="2023-10-17T11:48:34.952" v="3136"/>
        <pc:sldMkLst>
          <pc:docMk/>
          <pc:sldMk cId="4294125815" sldId="276"/>
        </pc:sldMkLst>
        <pc:spChg chg="mod">
          <ac:chgData name="Jan Behrens" userId="68874a958e1900a9" providerId="LiveId" clId="{0412C2AC-0D11-41AF-8685-F434B237319D}" dt="2023-10-06T17:26:34.586" v="2006"/>
          <ac:spMkLst>
            <pc:docMk/>
            <pc:sldMk cId="4294125815" sldId="276"/>
            <ac:spMk id="4" creationId="{E6DDC6E6-972C-6402-AEC1-144F556401D6}"/>
          </ac:spMkLst>
        </pc:spChg>
      </pc:sldChg>
      <pc:sldChg chg="modSp new mod">
        <pc:chgData name="Jan Behrens" userId="68874a958e1900a9" providerId="LiveId" clId="{0412C2AC-0D11-41AF-8685-F434B237319D}" dt="2023-10-06T17:25:52.308" v="1911" actId="20577"/>
        <pc:sldMkLst>
          <pc:docMk/>
          <pc:sldMk cId="844069474" sldId="277"/>
        </pc:sldMkLst>
        <pc:spChg chg="mod">
          <ac:chgData name="Jan Behrens" userId="68874a958e1900a9" providerId="LiveId" clId="{0412C2AC-0D11-41AF-8685-F434B237319D}" dt="2023-10-06T17:25:30.446" v="1909" actId="20577"/>
          <ac:spMkLst>
            <pc:docMk/>
            <pc:sldMk cId="844069474" sldId="277"/>
            <ac:spMk id="2" creationId="{5C679C2E-1AA7-B762-94E4-D9CFEF385AF2}"/>
          </ac:spMkLst>
        </pc:spChg>
        <pc:spChg chg="mod">
          <ac:chgData name="Jan Behrens" userId="68874a958e1900a9" providerId="LiveId" clId="{0412C2AC-0D11-41AF-8685-F434B237319D}" dt="2023-10-06T17:25:52.308" v="1911" actId="20577"/>
          <ac:spMkLst>
            <pc:docMk/>
            <pc:sldMk cId="844069474" sldId="277"/>
            <ac:spMk id="3" creationId="{5A492B41-1B36-3AA8-7990-EA654D234968}"/>
          </ac:spMkLst>
        </pc:spChg>
      </pc:sldChg>
      <pc:sldChg chg="new del">
        <pc:chgData name="Jan Behrens" userId="68874a958e1900a9" providerId="LiveId" clId="{0412C2AC-0D11-41AF-8685-F434B237319D}" dt="2023-10-06T17:25:18.982" v="1903" actId="680"/>
        <pc:sldMkLst>
          <pc:docMk/>
          <pc:sldMk cId="1824992896" sldId="277"/>
        </pc:sldMkLst>
      </pc:sldChg>
      <pc:sldChg chg="modSp new mod modNotesTx">
        <pc:chgData name="Jan Behrens" userId="68874a958e1900a9" providerId="LiveId" clId="{0412C2AC-0D11-41AF-8685-F434B237319D}" dt="2023-10-17T11:48:48.281" v="3159" actId="20577"/>
        <pc:sldMkLst>
          <pc:docMk/>
          <pc:sldMk cId="3149790188" sldId="278"/>
        </pc:sldMkLst>
        <pc:spChg chg="mod">
          <ac:chgData name="Jan Behrens" userId="68874a958e1900a9" providerId="LiveId" clId="{0412C2AC-0D11-41AF-8685-F434B237319D}" dt="2023-10-06T17:26:30.221" v="2005" actId="313"/>
          <ac:spMkLst>
            <pc:docMk/>
            <pc:sldMk cId="3149790188" sldId="278"/>
            <ac:spMk id="4" creationId="{0BC594C6-38DB-F5A2-FC3B-0B29EEDFD60F}"/>
          </ac:spMkLst>
        </pc:spChg>
      </pc:sldChg>
      <pc:sldChg chg="modSp new del mod">
        <pc:chgData name="Jan Behrens" userId="68874a958e1900a9" providerId="LiveId" clId="{0412C2AC-0D11-41AF-8685-F434B237319D}" dt="2023-10-17T11:48:57.329" v="3160" actId="47"/>
        <pc:sldMkLst>
          <pc:docMk/>
          <pc:sldMk cId="1144595550" sldId="279"/>
        </pc:sldMkLst>
        <pc:spChg chg="mod">
          <ac:chgData name="Jan Behrens" userId="68874a958e1900a9" providerId="LiveId" clId="{0412C2AC-0D11-41AF-8685-F434B237319D}" dt="2023-10-06T17:27:03.961" v="2054" actId="20577"/>
          <ac:spMkLst>
            <pc:docMk/>
            <pc:sldMk cId="1144595550" sldId="279"/>
            <ac:spMk id="2" creationId="{3C501A3F-BA77-440F-559A-321D421E9AF1}"/>
          </ac:spMkLst>
        </pc:spChg>
        <pc:spChg chg="mod">
          <ac:chgData name="Jan Behrens" userId="68874a958e1900a9" providerId="LiveId" clId="{0412C2AC-0D11-41AF-8685-F434B237319D}" dt="2023-10-08T11:51:16.267" v="2697" actId="20577"/>
          <ac:spMkLst>
            <pc:docMk/>
            <pc:sldMk cId="1144595550" sldId="279"/>
            <ac:spMk id="3" creationId="{2A0947BE-731F-222D-B1B0-F94B14EFB4BD}"/>
          </ac:spMkLst>
        </pc:spChg>
      </pc:sldChg>
      <pc:sldChg chg="modSp new del mod">
        <pc:chgData name="Jan Behrens" userId="68874a958e1900a9" providerId="LiveId" clId="{0412C2AC-0D11-41AF-8685-F434B237319D}" dt="2023-10-17T11:49:08.231" v="3161" actId="47"/>
        <pc:sldMkLst>
          <pc:docMk/>
          <pc:sldMk cId="3594005845" sldId="280"/>
        </pc:sldMkLst>
        <pc:spChg chg="mod">
          <ac:chgData name="Jan Behrens" userId="68874a958e1900a9" providerId="LiveId" clId="{0412C2AC-0D11-41AF-8685-F434B237319D}" dt="2023-10-06T17:27:22.009" v="2081" actId="20577"/>
          <ac:spMkLst>
            <pc:docMk/>
            <pc:sldMk cId="3594005845" sldId="280"/>
            <ac:spMk id="2" creationId="{1BD08609-D105-7C5A-7D1E-F9FD6839D1C5}"/>
          </ac:spMkLst>
        </pc:spChg>
        <pc:spChg chg="mod">
          <ac:chgData name="Jan Behrens" userId="68874a958e1900a9" providerId="LiveId" clId="{0412C2AC-0D11-41AF-8685-F434B237319D}" dt="2023-10-08T11:55:37.884" v="2816" actId="20577"/>
          <ac:spMkLst>
            <pc:docMk/>
            <pc:sldMk cId="3594005845" sldId="280"/>
            <ac:spMk id="3" creationId="{FAE01461-659E-B6AC-869C-913857F7CCAF}"/>
          </ac:spMkLst>
        </pc:spChg>
      </pc:sldChg>
      <pc:sldChg chg="modSp new del mod">
        <pc:chgData name="Jan Behrens" userId="68874a958e1900a9" providerId="LiveId" clId="{0412C2AC-0D11-41AF-8685-F434B237319D}" dt="2023-10-06T17:31:06.792" v="2349" actId="47"/>
        <pc:sldMkLst>
          <pc:docMk/>
          <pc:sldMk cId="3180945910" sldId="281"/>
        </pc:sldMkLst>
        <pc:spChg chg="mod">
          <ac:chgData name="Jan Behrens" userId="68874a958e1900a9" providerId="LiveId" clId="{0412C2AC-0D11-41AF-8685-F434B237319D}" dt="2023-10-06T17:29:23.511" v="2313" actId="20577"/>
          <ac:spMkLst>
            <pc:docMk/>
            <pc:sldMk cId="3180945910" sldId="281"/>
            <ac:spMk id="2" creationId="{BFEF5804-5E78-DF26-18D1-56A7D02021C0}"/>
          </ac:spMkLst>
        </pc:spChg>
        <pc:spChg chg="mod">
          <ac:chgData name="Jan Behrens" userId="68874a958e1900a9" providerId="LiveId" clId="{0412C2AC-0D11-41AF-8685-F434B237319D}" dt="2023-10-06T17:30:27.225" v="2348" actId="20577"/>
          <ac:spMkLst>
            <pc:docMk/>
            <pc:sldMk cId="3180945910" sldId="281"/>
            <ac:spMk id="3" creationId="{9B1881D0-E897-69CA-FA31-2F4F8B773756}"/>
          </ac:spMkLst>
        </pc:spChg>
      </pc:sldChg>
      <pc:sldChg chg="modSp new mod ord modNotesTx">
        <pc:chgData name="Jan Behrens" userId="68874a958e1900a9" providerId="LiveId" clId="{0412C2AC-0D11-41AF-8685-F434B237319D}" dt="2023-10-17T11:50:08.435" v="3216" actId="313"/>
        <pc:sldMkLst>
          <pc:docMk/>
          <pc:sldMk cId="3855960310" sldId="281"/>
        </pc:sldMkLst>
        <pc:spChg chg="mod">
          <ac:chgData name="Jan Behrens" userId="68874a958e1900a9" providerId="LiveId" clId="{0412C2AC-0D11-41AF-8685-F434B237319D}" dt="2023-10-06T17:31:43.472" v="2376" actId="20577"/>
          <ac:spMkLst>
            <pc:docMk/>
            <pc:sldMk cId="3855960310" sldId="281"/>
            <ac:spMk id="2" creationId="{BE664555-85A1-74BC-A0BF-F83DE334EDC7}"/>
          </ac:spMkLst>
        </pc:spChg>
        <pc:spChg chg="mod">
          <ac:chgData name="Jan Behrens" userId="68874a958e1900a9" providerId="LiveId" clId="{0412C2AC-0D11-41AF-8685-F434B237319D}" dt="2023-10-06T17:31:37.316" v="2375" actId="20577"/>
          <ac:spMkLst>
            <pc:docMk/>
            <pc:sldMk cId="3855960310" sldId="281"/>
            <ac:spMk id="3" creationId="{DAB4D735-40F8-4F27-0639-A18C4A785AA2}"/>
          </ac:spMkLst>
        </pc:spChg>
      </pc:sldChg>
      <pc:sldChg chg="add del">
        <pc:chgData name="Jan Behrens" userId="68874a958e1900a9" providerId="LiveId" clId="{0412C2AC-0D11-41AF-8685-F434B237319D}" dt="2023-10-08T10:35:10.435" v="2441" actId="47"/>
        <pc:sldMkLst>
          <pc:docMk/>
          <pc:sldMk cId="2710837959" sldId="282"/>
        </pc:sldMkLst>
      </pc:sldChg>
      <pc:sldChg chg="add del">
        <pc:chgData name="Jan Behrens" userId="68874a958e1900a9" providerId="LiveId" clId="{0412C2AC-0D11-41AF-8685-F434B237319D}" dt="2023-10-08T10:35:11.003" v="2442" actId="47"/>
        <pc:sldMkLst>
          <pc:docMk/>
          <pc:sldMk cId="1701949079" sldId="283"/>
        </pc:sldMkLst>
      </pc:sldChg>
      <pc:sldChg chg="add del">
        <pc:chgData name="Jan Behrens" userId="68874a958e1900a9" providerId="LiveId" clId="{0412C2AC-0D11-41AF-8685-F434B237319D}" dt="2023-10-08T10:35:11.294" v="2443" actId="47"/>
        <pc:sldMkLst>
          <pc:docMk/>
          <pc:sldMk cId="3030290517" sldId="284"/>
        </pc:sldMkLst>
      </pc:sldChg>
      <pc:sldChg chg="add del">
        <pc:chgData name="Jan Behrens" userId="68874a958e1900a9" providerId="LiveId" clId="{0412C2AC-0D11-41AF-8685-F434B237319D}" dt="2023-10-08T10:35:11.480" v="2444" actId="47"/>
        <pc:sldMkLst>
          <pc:docMk/>
          <pc:sldMk cId="2770106292" sldId="285"/>
        </pc:sldMkLst>
      </pc:sldChg>
      <pc:sldChg chg="add del">
        <pc:chgData name="Jan Behrens" userId="68874a958e1900a9" providerId="LiveId" clId="{0412C2AC-0D11-41AF-8685-F434B237319D}" dt="2023-10-08T10:35:11.680" v="2445" actId="47"/>
        <pc:sldMkLst>
          <pc:docMk/>
          <pc:sldMk cId="3018781691" sldId="286"/>
        </pc:sldMkLst>
      </pc:sldChg>
      <pc:sldChg chg="add del">
        <pc:chgData name="Jan Behrens" userId="68874a958e1900a9" providerId="LiveId" clId="{0412C2AC-0D11-41AF-8685-F434B237319D}" dt="2023-10-08T10:35:12.114" v="2446" actId="47"/>
        <pc:sldMkLst>
          <pc:docMk/>
          <pc:sldMk cId="4183943017" sldId="287"/>
        </pc:sldMkLst>
      </pc:sldChg>
      <pc:sldChg chg="add del">
        <pc:chgData name="Jan Behrens" userId="68874a958e1900a9" providerId="LiveId" clId="{0412C2AC-0D11-41AF-8685-F434B237319D}" dt="2023-10-08T10:35:12.487" v="2447" actId="47"/>
        <pc:sldMkLst>
          <pc:docMk/>
          <pc:sldMk cId="3501255790" sldId="288"/>
        </pc:sldMkLst>
      </pc:sldChg>
      <pc:sldChg chg="add del">
        <pc:chgData name="Jan Behrens" userId="68874a958e1900a9" providerId="LiveId" clId="{0412C2AC-0D11-41AF-8685-F434B237319D}" dt="2023-10-08T10:35:12.936" v="2448" actId="47"/>
        <pc:sldMkLst>
          <pc:docMk/>
          <pc:sldMk cId="904762803" sldId="289"/>
        </pc:sldMkLst>
      </pc:sldChg>
      <pc:sldChg chg="addSp delSp modSp add mod ord modNotesTx">
        <pc:chgData name="Jan Behrens" userId="68874a958e1900a9" providerId="LiveId" clId="{0412C2AC-0D11-41AF-8685-F434B237319D}" dt="2023-10-17T11:44:59.945" v="3003"/>
        <pc:sldMkLst>
          <pc:docMk/>
          <pc:sldMk cId="2785736820" sldId="290"/>
        </pc:sldMkLst>
        <pc:spChg chg="mod">
          <ac:chgData name="Jan Behrens" userId="68874a958e1900a9" providerId="LiveId" clId="{0412C2AC-0D11-41AF-8685-F434B237319D}" dt="2023-10-08T10:35:05.818" v="2440"/>
          <ac:spMkLst>
            <pc:docMk/>
            <pc:sldMk cId="2785736820" sldId="290"/>
            <ac:spMk id="2" creationId="{8E76DD60-E0CF-B795-DCD7-97CB7111D0CF}"/>
          </ac:spMkLst>
        </pc:spChg>
        <pc:spChg chg="add mod">
          <ac:chgData name="Jan Behrens" userId="68874a958e1900a9" providerId="LiveId" clId="{0412C2AC-0D11-41AF-8685-F434B237319D}" dt="2023-10-08T11:58:39.875" v="2830"/>
          <ac:spMkLst>
            <pc:docMk/>
            <pc:sldMk cId="2785736820" sldId="290"/>
            <ac:spMk id="3" creationId="{D4E647D2-358E-D38E-ECD7-01089029B3A4}"/>
          </ac:spMkLst>
        </pc:spChg>
        <pc:spChg chg="del">
          <ac:chgData name="Jan Behrens" userId="68874a958e1900a9" providerId="LiveId" clId="{0412C2AC-0D11-41AF-8685-F434B237319D}" dt="2023-10-08T10:35:41.873" v="2455" actId="478"/>
          <ac:spMkLst>
            <pc:docMk/>
            <pc:sldMk cId="2785736820" sldId="290"/>
            <ac:spMk id="16" creationId="{34ACD926-FD13-387E-6B94-035698F1F53A}"/>
          </ac:spMkLst>
        </pc:spChg>
        <pc:spChg chg="del">
          <ac:chgData name="Jan Behrens" userId="68874a958e1900a9" providerId="LiveId" clId="{0412C2AC-0D11-41AF-8685-F434B237319D}" dt="2023-10-08T10:35:41.873" v="2455" actId="478"/>
          <ac:spMkLst>
            <pc:docMk/>
            <pc:sldMk cId="2785736820" sldId="290"/>
            <ac:spMk id="17" creationId="{D0E11CCB-7CD2-1148-D819-A2A1D93DF471}"/>
          </ac:spMkLst>
        </pc:spChg>
        <pc:spChg chg="del">
          <ac:chgData name="Jan Behrens" userId="68874a958e1900a9" providerId="LiveId" clId="{0412C2AC-0D11-41AF-8685-F434B237319D}" dt="2023-10-08T10:35:41.873" v="2455" actId="478"/>
          <ac:spMkLst>
            <pc:docMk/>
            <pc:sldMk cId="2785736820" sldId="290"/>
            <ac:spMk id="20" creationId="{7BCE8F37-15EB-48B4-CA9B-BFFABD7AF4E9}"/>
          </ac:spMkLst>
        </pc:spChg>
        <pc:spChg chg="del">
          <ac:chgData name="Jan Behrens" userId="68874a958e1900a9" providerId="LiveId" clId="{0412C2AC-0D11-41AF-8685-F434B237319D}" dt="2023-10-08T10:35:41.873" v="2455" actId="478"/>
          <ac:spMkLst>
            <pc:docMk/>
            <pc:sldMk cId="2785736820" sldId="290"/>
            <ac:spMk id="21" creationId="{1EDD350F-6382-BE28-ACCA-E4F157009D0B}"/>
          </ac:spMkLst>
        </pc:spChg>
        <pc:cxnChg chg="del">
          <ac:chgData name="Jan Behrens" userId="68874a958e1900a9" providerId="LiveId" clId="{0412C2AC-0D11-41AF-8685-F434B237319D}" dt="2023-10-08T10:35:41.873" v="2455" actId="478"/>
          <ac:cxnSpMkLst>
            <pc:docMk/>
            <pc:sldMk cId="2785736820" sldId="290"/>
            <ac:cxnSpMk id="23" creationId="{ADD5B948-8EEF-4EB8-B520-5F67B1235654}"/>
          </ac:cxnSpMkLst>
        </pc:cxnChg>
        <pc:cxnChg chg="del">
          <ac:chgData name="Jan Behrens" userId="68874a958e1900a9" providerId="LiveId" clId="{0412C2AC-0D11-41AF-8685-F434B237319D}" dt="2023-10-08T10:35:41.873" v="2455" actId="478"/>
          <ac:cxnSpMkLst>
            <pc:docMk/>
            <pc:sldMk cId="2785736820" sldId="290"/>
            <ac:cxnSpMk id="26" creationId="{E0153D93-66CC-24AE-E42E-9B1D111334A5}"/>
          </ac:cxnSpMkLst>
        </pc:cxnChg>
      </pc:sldChg>
      <pc:sldChg chg="addSp delSp modSp add del mod ord modNotesTx">
        <pc:chgData name="Jan Behrens" userId="68874a958e1900a9" providerId="LiveId" clId="{0412C2AC-0D11-41AF-8685-F434B237319D}" dt="2023-10-17T11:44:11.576" v="2999" actId="47"/>
        <pc:sldMkLst>
          <pc:docMk/>
          <pc:sldMk cId="2356424786" sldId="291"/>
        </pc:sldMkLst>
        <pc:spChg chg="mod">
          <ac:chgData name="Jan Behrens" userId="68874a958e1900a9" providerId="LiveId" clId="{0412C2AC-0D11-41AF-8685-F434B237319D}" dt="2023-10-08T10:34:49.096" v="2434" actId="404"/>
          <ac:spMkLst>
            <pc:docMk/>
            <pc:sldMk cId="2356424786" sldId="291"/>
            <ac:spMk id="2" creationId="{8E76DD60-E0CF-B795-DCD7-97CB7111D0CF}"/>
          </ac:spMkLst>
        </pc:spChg>
        <pc:spChg chg="add mod">
          <ac:chgData name="Jan Behrens" userId="68874a958e1900a9" providerId="LiveId" clId="{0412C2AC-0D11-41AF-8685-F434B237319D}" dt="2023-10-08T11:58:24.463" v="2828"/>
          <ac:spMkLst>
            <pc:docMk/>
            <pc:sldMk cId="2356424786" sldId="291"/>
            <ac:spMk id="3" creationId="{502A95E3-1D74-9BDE-87C3-067A91986A46}"/>
          </ac:spMkLst>
        </pc:spChg>
        <pc:spChg chg="del">
          <ac:chgData name="Jan Behrens" userId="68874a958e1900a9" providerId="LiveId" clId="{0412C2AC-0D11-41AF-8685-F434B237319D}" dt="2023-10-08T10:34:30.978" v="2393" actId="478"/>
          <ac:spMkLst>
            <pc:docMk/>
            <pc:sldMk cId="2356424786" sldId="291"/>
            <ac:spMk id="18" creationId="{5F3114FC-DFB9-E02C-21A1-C28857E480C6}"/>
          </ac:spMkLst>
        </pc:spChg>
      </pc:sldChg>
      <pc:sldChg chg="addSp delSp modSp add mod modNotesTx">
        <pc:chgData name="Jan Behrens" userId="68874a958e1900a9" providerId="LiveId" clId="{0412C2AC-0D11-41AF-8685-F434B237319D}" dt="2023-10-17T11:45:06.316" v="3004"/>
        <pc:sldMkLst>
          <pc:docMk/>
          <pc:sldMk cId="1404572411" sldId="292"/>
        </pc:sldMkLst>
        <pc:spChg chg="add mod">
          <ac:chgData name="Jan Behrens" userId="68874a958e1900a9" providerId="LiveId" clId="{0412C2AC-0D11-41AF-8685-F434B237319D}" dt="2023-10-08T11:58:41.402" v="2831"/>
          <ac:spMkLst>
            <pc:docMk/>
            <pc:sldMk cId="1404572411" sldId="292"/>
            <ac:spMk id="3" creationId="{7FC627FE-7F31-FA3F-B7E0-D264497DCB74}"/>
          </ac:spMkLst>
        </pc:spChg>
        <pc:spChg chg="del">
          <ac:chgData name="Jan Behrens" userId="68874a958e1900a9" providerId="LiveId" clId="{0412C2AC-0D11-41AF-8685-F434B237319D}" dt="2023-10-08T10:35:57.473" v="2456" actId="478"/>
          <ac:spMkLst>
            <pc:docMk/>
            <pc:sldMk cId="1404572411" sldId="292"/>
            <ac:spMk id="20" creationId="{7BCE8F37-15EB-48B4-CA9B-BFFABD7AF4E9}"/>
          </ac:spMkLst>
        </pc:spChg>
      </pc:sldChg>
      <pc:sldChg chg="add del">
        <pc:chgData name="Jan Behrens" userId="68874a958e1900a9" providerId="LiveId" clId="{0412C2AC-0D11-41AF-8685-F434B237319D}" dt="2023-10-08T10:37:31.647" v="2470" actId="47"/>
        <pc:sldMkLst>
          <pc:docMk/>
          <pc:sldMk cId="1281239927" sldId="293"/>
        </pc:sldMkLst>
      </pc:sldChg>
      <pc:sldChg chg="addSp modSp add mod modNotesTx">
        <pc:chgData name="Jan Behrens" userId="68874a958e1900a9" providerId="LiveId" clId="{0412C2AC-0D11-41AF-8685-F434B237319D}" dt="2023-10-17T11:45:11.824" v="3005"/>
        <pc:sldMkLst>
          <pc:docMk/>
          <pc:sldMk cId="2517924831" sldId="294"/>
        </pc:sldMkLst>
        <pc:spChg chg="add mod">
          <ac:chgData name="Jan Behrens" userId="68874a958e1900a9" providerId="LiveId" clId="{0412C2AC-0D11-41AF-8685-F434B237319D}" dt="2023-10-08T11:58:42.536" v="2832"/>
          <ac:spMkLst>
            <pc:docMk/>
            <pc:sldMk cId="2517924831" sldId="294"/>
            <ac:spMk id="12" creationId="{8854DDF4-A0F1-A846-FD52-24566169D879}"/>
          </ac:spMkLst>
        </pc:spChg>
        <pc:cxnChg chg="add mod">
          <ac:chgData name="Jan Behrens" userId="68874a958e1900a9" providerId="LiveId" clId="{0412C2AC-0D11-41AF-8685-F434B237319D}" dt="2023-10-08T10:36:34.801" v="2461" actId="14100"/>
          <ac:cxnSpMkLst>
            <pc:docMk/>
            <pc:sldMk cId="2517924831" sldId="294"/>
            <ac:cxnSpMk id="3" creationId="{7E14DD42-2E5B-AAE8-E651-355D2AED97A6}"/>
          </ac:cxnSpMkLst>
        </pc:cxnChg>
        <pc:cxnChg chg="add mod">
          <ac:chgData name="Jan Behrens" userId="68874a958e1900a9" providerId="LiveId" clId="{0412C2AC-0D11-41AF-8685-F434B237319D}" dt="2023-10-08T10:37:07.619" v="2466" actId="14100"/>
          <ac:cxnSpMkLst>
            <pc:docMk/>
            <pc:sldMk cId="2517924831" sldId="294"/>
            <ac:cxnSpMk id="8" creationId="{3D9444E1-129E-53A1-51DB-8EC4C4A929EF}"/>
          </ac:cxnSpMkLst>
        </pc:cxnChg>
      </pc:sldChg>
      <pc:sldChg chg="addSp modSp add mod modNotesTx">
        <pc:chgData name="Jan Behrens" userId="68874a958e1900a9" providerId="LiveId" clId="{0412C2AC-0D11-41AF-8685-F434B237319D}" dt="2023-10-17T11:40:47.873" v="2954"/>
        <pc:sldMkLst>
          <pc:docMk/>
          <pc:sldMk cId="3743615457" sldId="295"/>
        </pc:sldMkLst>
        <pc:picChg chg="add mod">
          <ac:chgData name="Jan Behrens" userId="68874a958e1900a9" providerId="LiveId" clId="{0412C2AC-0D11-41AF-8685-F434B237319D}" dt="2023-10-08T10:41:39.427" v="2483" actId="14100"/>
          <ac:picMkLst>
            <pc:docMk/>
            <pc:sldMk cId="3743615457" sldId="295"/>
            <ac:picMk id="4" creationId="{7792DC49-B32F-9CC7-07CB-4AB244DF4B6A}"/>
          </ac:picMkLst>
        </pc:picChg>
      </pc:sldChg>
      <pc:sldChg chg="add del">
        <pc:chgData name="Jan Behrens" userId="68874a958e1900a9" providerId="LiveId" clId="{0412C2AC-0D11-41AF-8685-F434B237319D}" dt="2023-10-08T10:37:17.506" v="2467" actId="47"/>
        <pc:sldMkLst>
          <pc:docMk/>
          <pc:sldMk cId="4294049892" sldId="295"/>
        </pc:sldMkLst>
      </pc:sldChg>
      <pc:sldChg chg="addSp delSp modSp add del mod modNotesTx">
        <pc:chgData name="Jan Behrens" userId="68874a958e1900a9" providerId="LiveId" clId="{0412C2AC-0D11-41AF-8685-F434B237319D}" dt="2023-10-17T11:43:02.620" v="2985" actId="47"/>
        <pc:sldMkLst>
          <pc:docMk/>
          <pc:sldMk cId="219343951" sldId="296"/>
        </pc:sldMkLst>
        <pc:spChg chg="add del mod">
          <ac:chgData name="Jan Behrens" userId="68874a958e1900a9" providerId="LiveId" clId="{0412C2AC-0D11-41AF-8685-F434B237319D}" dt="2023-10-08T10:42:49.528" v="2491" actId="478"/>
          <ac:spMkLst>
            <pc:docMk/>
            <pc:sldMk cId="219343951" sldId="296"/>
            <ac:spMk id="9" creationId="{85818615-E23A-18FB-7AE0-0E8F1F577595}"/>
          </ac:spMkLst>
        </pc:spChg>
        <pc:picChg chg="del">
          <ac:chgData name="Jan Behrens" userId="68874a958e1900a9" providerId="LiveId" clId="{0412C2AC-0D11-41AF-8685-F434B237319D}" dt="2023-10-08T10:42:44.097" v="2489" actId="478"/>
          <ac:picMkLst>
            <pc:docMk/>
            <pc:sldMk cId="219343951" sldId="296"/>
            <ac:picMk id="4" creationId="{7792DC49-B32F-9CC7-07CB-4AB244DF4B6A}"/>
          </ac:picMkLst>
        </pc:picChg>
        <pc:picChg chg="del">
          <ac:chgData name="Jan Behrens" userId="68874a958e1900a9" providerId="LiveId" clId="{0412C2AC-0D11-41AF-8685-F434B237319D}" dt="2023-10-08T10:42:44.575" v="2490" actId="478"/>
          <ac:picMkLst>
            <pc:docMk/>
            <pc:sldMk cId="219343951" sldId="296"/>
            <ac:picMk id="6" creationId="{FCF9C9F8-ADF8-C24B-4BC3-FCB9913C2A33}"/>
          </ac:picMkLst>
        </pc:picChg>
        <pc:picChg chg="add del mod">
          <ac:chgData name="Jan Behrens" userId="68874a958e1900a9" providerId="LiveId" clId="{0412C2AC-0D11-41AF-8685-F434B237319D}" dt="2023-10-08T12:01:50.900" v="2841" actId="478"/>
          <ac:picMkLst>
            <pc:docMk/>
            <pc:sldMk cId="219343951" sldId="296"/>
            <ac:picMk id="7" creationId="{0178DCDA-8415-93F4-A659-8F98A512E086}"/>
          </ac:picMkLst>
        </pc:picChg>
        <pc:picChg chg="add del mod">
          <ac:chgData name="Jan Behrens" userId="68874a958e1900a9" providerId="LiveId" clId="{0412C2AC-0D11-41AF-8685-F434B237319D}" dt="2023-10-08T12:01:50.653" v="2840"/>
          <ac:picMkLst>
            <pc:docMk/>
            <pc:sldMk cId="219343951" sldId="296"/>
            <ac:picMk id="11" creationId="{45A92F9F-A54C-0E07-1479-4A7A4F8C0470}"/>
          </ac:picMkLst>
        </pc:picChg>
        <pc:picChg chg="add mod modCrop">
          <ac:chgData name="Jan Behrens" userId="68874a958e1900a9" providerId="LiveId" clId="{0412C2AC-0D11-41AF-8685-F434B237319D}" dt="2023-10-08T12:02:18.612" v="2848" actId="14100"/>
          <ac:picMkLst>
            <pc:docMk/>
            <pc:sldMk cId="219343951" sldId="296"/>
            <ac:picMk id="13" creationId="{947371C8-E91A-6752-94B0-E84B03ECA86B}"/>
          </ac:picMkLst>
        </pc:picChg>
      </pc:sldChg>
      <pc:sldChg chg="add del">
        <pc:chgData name="Jan Behrens" userId="68874a958e1900a9" providerId="LiveId" clId="{0412C2AC-0D11-41AF-8685-F434B237319D}" dt="2023-10-08T10:37:17.951" v="2468" actId="47"/>
        <pc:sldMkLst>
          <pc:docMk/>
          <pc:sldMk cId="1194070861" sldId="296"/>
        </pc:sldMkLst>
      </pc:sldChg>
      <pc:sldChg chg="add del">
        <pc:chgData name="Jan Behrens" userId="68874a958e1900a9" providerId="LiveId" clId="{0412C2AC-0D11-41AF-8685-F434B237319D}" dt="2023-10-08T10:37:18.539" v="2469" actId="47"/>
        <pc:sldMkLst>
          <pc:docMk/>
          <pc:sldMk cId="780165462" sldId="297"/>
        </pc:sldMkLst>
      </pc:sldChg>
      <pc:sldChg chg="addSp delSp modSp add del mod">
        <pc:chgData name="Jan Behrens" userId="68874a958e1900a9" providerId="LiveId" clId="{0412C2AC-0D11-41AF-8685-F434B237319D}" dt="2023-10-08T11:40:56.664" v="2604" actId="47"/>
        <pc:sldMkLst>
          <pc:docMk/>
          <pc:sldMk cId="2317546523" sldId="297"/>
        </pc:sldMkLst>
        <pc:picChg chg="add del mod">
          <ac:chgData name="Jan Behrens" userId="68874a958e1900a9" providerId="LiveId" clId="{0412C2AC-0D11-41AF-8685-F434B237319D}" dt="2023-10-08T11:11:53.121" v="2499" actId="21"/>
          <ac:picMkLst>
            <pc:docMk/>
            <pc:sldMk cId="2317546523" sldId="297"/>
            <ac:picMk id="4" creationId="{0B6395ED-C634-AA02-D86F-B3B0DB0D9793}"/>
          </ac:picMkLst>
        </pc:picChg>
        <pc:picChg chg="del">
          <ac:chgData name="Jan Behrens" userId="68874a958e1900a9" providerId="LiveId" clId="{0412C2AC-0D11-41AF-8685-F434B237319D}" dt="2023-10-08T10:44:25.302" v="2495" actId="478"/>
          <ac:picMkLst>
            <pc:docMk/>
            <pc:sldMk cId="2317546523" sldId="297"/>
            <ac:picMk id="7" creationId="{0178DCDA-8415-93F4-A659-8F98A512E086}"/>
          </ac:picMkLst>
        </pc:picChg>
      </pc:sldChg>
      <pc:sldChg chg="delSp add del mod">
        <pc:chgData name="Jan Behrens" userId="68874a958e1900a9" providerId="LiveId" clId="{0412C2AC-0D11-41AF-8685-F434B237319D}" dt="2023-10-08T11:40:57.831" v="2605" actId="47"/>
        <pc:sldMkLst>
          <pc:docMk/>
          <pc:sldMk cId="1956079564" sldId="298"/>
        </pc:sldMkLst>
        <pc:picChg chg="del">
          <ac:chgData name="Jan Behrens" userId="68874a958e1900a9" providerId="LiveId" clId="{0412C2AC-0D11-41AF-8685-F434B237319D}" dt="2023-10-08T10:44:10.974" v="2494" actId="478"/>
          <ac:picMkLst>
            <pc:docMk/>
            <pc:sldMk cId="1956079564" sldId="298"/>
            <ac:picMk id="7" creationId="{0178DCDA-8415-93F4-A659-8F98A512E086}"/>
          </ac:picMkLst>
        </pc:picChg>
      </pc:sldChg>
      <pc:sldChg chg="addSp modSp add del mod modNotesTx">
        <pc:chgData name="Jan Behrens" userId="68874a958e1900a9" providerId="LiveId" clId="{0412C2AC-0D11-41AF-8685-F434B237319D}" dt="2023-10-17T11:42:47.485" v="2982" actId="47"/>
        <pc:sldMkLst>
          <pc:docMk/>
          <pc:sldMk cId="2203720253" sldId="299"/>
        </pc:sldMkLst>
        <pc:spChg chg="add mod">
          <ac:chgData name="Jan Behrens" userId="68874a958e1900a9" providerId="LiveId" clId="{0412C2AC-0D11-41AF-8685-F434B237319D}" dt="2023-10-08T11:37:34.285" v="2598" actId="20577"/>
          <ac:spMkLst>
            <pc:docMk/>
            <pc:sldMk cId="2203720253" sldId="299"/>
            <ac:spMk id="8" creationId="{932C5741-9FD5-B778-CC57-23159120BB3B}"/>
          </ac:spMkLst>
        </pc:spChg>
        <pc:picChg chg="add mod">
          <ac:chgData name="Jan Behrens" userId="68874a958e1900a9" providerId="LiveId" clId="{0412C2AC-0D11-41AF-8685-F434B237319D}" dt="2023-10-08T11:12:01.688" v="2502" actId="14100"/>
          <ac:picMkLst>
            <pc:docMk/>
            <pc:sldMk cId="2203720253" sldId="299"/>
            <ac:picMk id="3" creationId="{CBD22026-2C0D-C70E-04E4-B27B16106BD3}"/>
          </ac:picMkLst>
        </pc:picChg>
        <pc:picChg chg="add mod">
          <ac:chgData name="Jan Behrens" userId="68874a958e1900a9" providerId="LiveId" clId="{0412C2AC-0D11-41AF-8685-F434B237319D}" dt="2023-10-08T11:16:28.144" v="2509" actId="14100"/>
          <ac:picMkLst>
            <pc:docMk/>
            <pc:sldMk cId="2203720253" sldId="299"/>
            <ac:picMk id="6" creationId="{AD9A88CB-6376-2A88-CD88-ADED5A9F58E3}"/>
          </ac:picMkLst>
        </pc:picChg>
      </pc:sldChg>
      <pc:sldChg chg="addSp modSp add del mod modNotesTx">
        <pc:chgData name="Jan Behrens" userId="68874a958e1900a9" providerId="LiveId" clId="{0412C2AC-0D11-41AF-8685-F434B237319D}" dt="2023-10-17T11:42:47.485" v="2982" actId="47"/>
        <pc:sldMkLst>
          <pc:docMk/>
          <pc:sldMk cId="1302943722" sldId="300"/>
        </pc:sldMkLst>
        <pc:spChg chg="add mod">
          <ac:chgData name="Jan Behrens" userId="68874a958e1900a9" providerId="LiveId" clId="{0412C2AC-0D11-41AF-8685-F434B237319D}" dt="2023-10-08T11:39:23.508" v="2599"/>
          <ac:spMkLst>
            <pc:docMk/>
            <pc:sldMk cId="1302943722" sldId="300"/>
            <ac:spMk id="8" creationId="{F9AEB3A9-B018-F5B1-7791-450AE11A47D0}"/>
          </ac:spMkLst>
        </pc:spChg>
        <pc:picChg chg="add mod">
          <ac:chgData name="Jan Behrens" userId="68874a958e1900a9" providerId="LiveId" clId="{0412C2AC-0D11-41AF-8685-F434B237319D}" dt="2023-10-08T11:16:37.384" v="2513" actId="14100"/>
          <ac:picMkLst>
            <pc:docMk/>
            <pc:sldMk cId="1302943722" sldId="300"/>
            <ac:picMk id="6" creationId="{35A21CAF-1245-9171-5EF5-255BEDA25A9E}"/>
          </ac:picMkLst>
        </pc:picChg>
      </pc:sldChg>
      <pc:sldChg chg="addSp modSp add del mod modNotesTx">
        <pc:chgData name="Jan Behrens" userId="68874a958e1900a9" providerId="LiveId" clId="{0412C2AC-0D11-41AF-8685-F434B237319D}" dt="2023-10-17T11:42:47.485" v="2982" actId="47"/>
        <pc:sldMkLst>
          <pc:docMk/>
          <pc:sldMk cId="396634225" sldId="301"/>
        </pc:sldMkLst>
        <pc:spChg chg="add mod">
          <ac:chgData name="Jan Behrens" userId="68874a958e1900a9" providerId="LiveId" clId="{0412C2AC-0D11-41AF-8685-F434B237319D}" dt="2023-10-08T11:39:26.098" v="2600"/>
          <ac:spMkLst>
            <pc:docMk/>
            <pc:sldMk cId="396634225" sldId="301"/>
            <ac:spMk id="8" creationId="{2758BD81-D88B-6F7D-C6E4-DA3528E8F25C}"/>
          </ac:spMkLst>
        </pc:spChg>
        <pc:picChg chg="add mod">
          <ac:chgData name="Jan Behrens" userId="68874a958e1900a9" providerId="LiveId" clId="{0412C2AC-0D11-41AF-8685-F434B237319D}" dt="2023-10-08T11:16:45.722" v="2516" actId="14100"/>
          <ac:picMkLst>
            <pc:docMk/>
            <pc:sldMk cId="396634225" sldId="301"/>
            <ac:picMk id="6" creationId="{5C0E7F04-74DE-BF75-A23D-DC709E52960E}"/>
          </ac:picMkLst>
        </pc:picChg>
      </pc:sldChg>
      <pc:sldChg chg="addSp modSp add del mod modNotesTx">
        <pc:chgData name="Jan Behrens" userId="68874a958e1900a9" providerId="LiveId" clId="{0412C2AC-0D11-41AF-8685-F434B237319D}" dt="2023-10-17T11:42:47.485" v="2982" actId="47"/>
        <pc:sldMkLst>
          <pc:docMk/>
          <pc:sldMk cId="155071958" sldId="302"/>
        </pc:sldMkLst>
        <pc:spChg chg="add mod">
          <ac:chgData name="Jan Behrens" userId="68874a958e1900a9" providerId="LiveId" clId="{0412C2AC-0D11-41AF-8685-F434B237319D}" dt="2023-10-08T11:39:28.587" v="2601"/>
          <ac:spMkLst>
            <pc:docMk/>
            <pc:sldMk cId="155071958" sldId="302"/>
            <ac:spMk id="4" creationId="{AABD55E6-7338-0FF2-E131-043642D2895E}"/>
          </ac:spMkLst>
        </pc:spChg>
        <pc:picChg chg="mod">
          <ac:chgData name="Jan Behrens" userId="68874a958e1900a9" providerId="LiveId" clId="{0412C2AC-0D11-41AF-8685-F434B237319D}" dt="2023-10-08T11:16:56.385" v="2517" actId="14826"/>
          <ac:picMkLst>
            <pc:docMk/>
            <pc:sldMk cId="155071958" sldId="302"/>
            <ac:picMk id="3" creationId="{CBD22026-2C0D-C70E-04E4-B27B16106BD3}"/>
          </ac:picMkLst>
        </pc:picChg>
      </pc:sldChg>
      <pc:sldChg chg="addSp modSp add del mod modNotesTx">
        <pc:chgData name="Jan Behrens" userId="68874a958e1900a9" providerId="LiveId" clId="{0412C2AC-0D11-41AF-8685-F434B237319D}" dt="2023-10-17T11:42:47.485" v="2982" actId="47"/>
        <pc:sldMkLst>
          <pc:docMk/>
          <pc:sldMk cId="2403223755" sldId="303"/>
        </pc:sldMkLst>
        <pc:spChg chg="add mod">
          <ac:chgData name="Jan Behrens" userId="68874a958e1900a9" providerId="LiveId" clId="{0412C2AC-0D11-41AF-8685-F434B237319D}" dt="2023-10-08T11:39:31.322" v="2602"/>
          <ac:spMkLst>
            <pc:docMk/>
            <pc:sldMk cId="2403223755" sldId="303"/>
            <ac:spMk id="4" creationId="{ADB82330-54CD-07F0-9FB7-305611B70D33}"/>
          </ac:spMkLst>
        </pc:spChg>
        <pc:picChg chg="mod">
          <ac:chgData name="Jan Behrens" userId="68874a958e1900a9" providerId="LiveId" clId="{0412C2AC-0D11-41AF-8685-F434B237319D}" dt="2023-10-08T11:17:55.009" v="2519" actId="14826"/>
          <ac:picMkLst>
            <pc:docMk/>
            <pc:sldMk cId="2403223755" sldId="303"/>
            <ac:picMk id="3" creationId="{CBD22026-2C0D-C70E-04E4-B27B16106BD3}"/>
          </ac:picMkLst>
        </pc:picChg>
      </pc:sldChg>
      <pc:sldChg chg="addSp modSp add mod modNotesTx">
        <pc:chgData name="Jan Behrens" userId="68874a958e1900a9" providerId="LiveId" clId="{0412C2AC-0D11-41AF-8685-F434B237319D}" dt="2023-10-17T11:43:14.247" v="2988"/>
        <pc:sldMkLst>
          <pc:docMk/>
          <pc:sldMk cId="26547232" sldId="304"/>
        </pc:sldMkLst>
        <pc:spChg chg="add mod">
          <ac:chgData name="Jan Behrens" userId="68874a958e1900a9" providerId="LiveId" clId="{0412C2AC-0D11-41AF-8685-F434B237319D}" dt="2023-10-08T11:39:33.491" v="2603"/>
          <ac:spMkLst>
            <pc:docMk/>
            <pc:sldMk cId="26547232" sldId="304"/>
            <ac:spMk id="4" creationId="{5AEB3691-5E2A-B94F-CCEF-6348A008D137}"/>
          </ac:spMkLst>
        </pc:spChg>
        <pc:picChg chg="mod">
          <ac:chgData name="Jan Behrens" userId="68874a958e1900a9" providerId="LiveId" clId="{0412C2AC-0D11-41AF-8685-F434B237319D}" dt="2023-10-08T11:18:03.898" v="2520" actId="14826"/>
          <ac:picMkLst>
            <pc:docMk/>
            <pc:sldMk cId="26547232" sldId="304"/>
            <ac:picMk id="3" creationId="{CBD22026-2C0D-C70E-04E4-B27B16106BD3}"/>
          </ac:picMkLst>
        </pc:picChg>
      </pc:sldChg>
      <pc:sldChg chg="modSp add del mod">
        <pc:chgData name="Jan Behrens" userId="68874a958e1900a9" providerId="LiveId" clId="{0412C2AC-0D11-41AF-8685-F434B237319D}" dt="2023-10-17T11:43:23.044" v="2989" actId="47"/>
        <pc:sldMkLst>
          <pc:docMk/>
          <pc:sldMk cId="1020516071" sldId="305"/>
        </pc:sldMkLst>
        <pc:spChg chg="mod">
          <ac:chgData name="Jan Behrens" userId="68874a958e1900a9" providerId="LiveId" clId="{0412C2AC-0D11-41AF-8685-F434B237319D}" dt="2023-10-08T11:41:13.605" v="2612" actId="6549"/>
          <ac:spMkLst>
            <pc:docMk/>
            <pc:sldMk cId="1020516071" sldId="305"/>
            <ac:spMk id="3" creationId="{6A2AF0B9-1802-871A-B21B-87094D7EEF89}"/>
          </ac:spMkLst>
        </pc:spChg>
      </pc:sldChg>
      <pc:sldChg chg="modSp add del mod">
        <pc:chgData name="Jan Behrens" userId="68874a958e1900a9" providerId="LiveId" clId="{0412C2AC-0D11-41AF-8685-F434B237319D}" dt="2023-10-17T11:43:23.044" v="2989" actId="47"/>
        <pc:sldMkLst>
          <pc:docMk/>
          <pc:sldMk cId="2731573107" sldId="306"/>
        </pc:sldMkLst>
        <pc:spChg chg="mod">
          <ac:chgData name="Jan Behrens" userId="68874a958e1900a9" providerId="LiveId" clId="{0412C2AC-0D11-41AF-8685-F434B237319D}" dt="2023-10-08T11:42:41.179" v="2647"/>
          <ac:spMkLst>
            <pc:docMk/>
            <pc:sldMk cId="2731573107" sldId="306"/>
            <ac:spMk id="3" creationId="{6A2AF0B9-1802-871A-B21B-87094D7EEF89}"/>
          </ac:spMkLst>
        </pc:spChg>
      </pc:sldChg>
      <pc:sldChg chg="modSp add del mod">
        <pc:chgData name="Jan Behrens" userId="68874a958e1900a9" providerId="LiveId" clId="{0412C2AC-0D11-41AF-8685-F434B237319D}" dt="2023-10-17T11:43:23.044" v="2989" actId="47"/>
        <pc:sldMkLst>
          <pc:docMk/>
          <pc:sldMk cId="2289274067" sldId="307"/>
        </pc:sldMkLst>
        <pc:spChg chg="mod">
          <ac:chgData name="Jan Behrens" userId="68874a958e1900a9" providerId="LiveId" clId="{0412C2AC-0D11-41AF-8685-F434B237319D}" dt="2023-10-08T11:42:22.433" v="2646" actId="20577"/>
          <ac:spMkLst>
            <pc:docMk/>
            <pc:sldMk cId="2289274067" sldId="307"/>
            <ac:spMk id="3" creationId="{6A2AF0B9-1802-871A-B21B-87094D7EEF89}"/>
          </ac:spMkLst>
        </pc:spChg>
      </pc:sldChg>
      <pc:sldChg chg="modSp add del mod">
        <pc:chgData name="Jan Behrens" userId="68874a958e1900a9" providerId="LiveId" clId="{0412C2AC-0D11-41AF-8685-F434B237319D}" dt="2023-10-08T11:41:33.734" v="2616" actId="47"/>
        <pc:sldMkLst>
          <pc:docMk/>
          <pc:sldMk cId="2024990243" sldId="308"/>
        </pc:sldMkLst>
        <pc:spChg chg="mod">
          <ac:chgData name="Jan Behrens" userId="68874a958e1900a9" providerId="LiveId" clId="{0412C2AC-0D11-41AF-8685-F434B237319D}" dt="2023-10-08T11:41:24.389" v="2615" actId="6549"/>
          <ac:spMkLst>
            <pc:docMk/>
            <pc:sldMk cId="2024990243" sldId="308"/>
            <ac:spMk id="3" creationId="{6A2AF0B9-1802-871A-B21B-87094D7EEF89}"/>
          </ac:spMkLst>
        </pc:spChg>
      </pc:sldChg>
      <pc:sldChg chg="modSp add mod modNotesTx">
        <pc:chgData name="Jan Behrens" userId="68874a958e1900a9" providerId="LiveId" clId="{0412C2AC-0D11-41AF-8685-F434B237319D}" dt="2023-10-17T11:43:58.087" v="2997" actId="12"/>
        <pc:sldMkLst>
          <pc:docMk/>
          <pc:sldMk cId="1547245716" sldId="309"/>
        </pc:sldMkLst>
        <pc:spChg chg="mod">
          <ac:chgData name="Jan Behrens" userId="68874a958e1900a9" providerId="LiveId" clId="{0412C2AC-0D11-41AF-8685-F434B237319D}" dt="2023-10-08T11:42:43.949" v="2648"/>
          <ac:spMkLst>
            <pc:docMk/>
            <pc:sldMk cId="1547245716" sldId="309"/>
            <ac:spMk id="3" creationId="{6A2AF0B9-1802-871A-B21B-87094D7EEF89}"/>
          </ac:spMkLst>
        </pc:spChg>
      </pc:sldChg>
      <pc:sldChg chg="modSp add del mod">
        <pc:chgData name="Jan Behrens" userId="68874a958e1900a9" providerId="LiveId" clId="{0412C2AC-0D11-41AF-8685-F434B237319D}" dt="2023-10-08T11:43:42.446" v="2653" actId="47"/>
        <pc:sldMkLst>
          <pc:docMk/>
          <pc:sldMk cId="2234165475" sldId="310"/>
        </pc:sldMkLst>
        <pc:spChg chg="mod">
          <ac:chgData name="Jan Behrens" userId="68874a958e1900a9" providerId="LiveId" clId="{0412C2AC-0D11-41AF-8685-F434B237319D}" dt="2023-10-08T11:43:23.020" v="2651" actId="6549"/>
          <ac:spMkLst>
            <pc:docMk/>
            <pc:sldMk cId="2234165475" sldId="310"/>
            <ac:spMk id="3" creationId="{1EA38B74-5CD5-3DC1-ECB4-E13AF750C264}"/>
          </ac:spMkLst>
        </pc:spChg>
      </pc:sldChg>
      <pc:sldChg chg="modSp add del mod">
        <pc:chgData name="Jan Behrens" userId="68874a958e1900a9" providerId="LiveId" clId="{0412C2AC-0D11-41AF-8685-F434B237319D}" dt="2023-10-17T11:45:21.469" v="3006" actId="47"/>
        <pc:sldMkLst>
          <pc:docMk/>
          <pc:sldMk cId="675229089" sldId="311"/>
        </pc:sldMkLst>
        <pc:spChg chg="mod">
          <ac:chgData name="Jan Behrens" userId="68874a958e1900a9" providerId="LiveId" clId="{0412C2AC-0D11-41AF-8685-F434B237319D}" dt="2023-10-08T11:43:46.159" v="2657" actId="20577"/>
          <ac:spMkLst>
            <pc:docMk/>
            <pc:sldMk cId="675229089" sldId="311"/>
            <ac:spMk id="3" creationId="{1EA38B74-5CD5-3DC1-ECB4-E13AF750C264}"/>
          </ac:spMkLst>
        </pc:spChg>
      </pc:sldChg>
      <pc:sldChg chg="addSp modSp add mod modNotesTx">
        <pc:chgData name="Jan Behrens" userId="68874a958e1900a9" providerId="LiveId" clId="{0412C2AC-0D11-41AF-8685-F434B237319D}" dt="2023-10-17T11:46:16.458" v="3080" actId="20577"/>
        <pc:sldMkLst>
          <pc:docMk/>
          <pc:sldMk cId="1715481164" sldId="312"/>
        </pc:sldMkLst>
        <pc:picChg chg="add mod modCrop">
          <ac:chgData name="Jan Behrens" userId="68874a958e1900a9" providerId="LiveId" clId="{0412C2AC-0D11-41AF-8685-F434B237319D}" dt="2023-10-08T11:48:48.033" v="2666" actId="1076"/>
          <ac:picMkLst>
            <pc:docMk/>
            <pc:sldMk cId="1715481164" sldId="312"/>
            <ac:picMk id="6" creationId="{AD36839F-0CDA-86A9-B4A0-FFA34F12F2C6}"/>
          </ac:picMkLst>
        </pc:picChg>
      </pc:sldChg>
      <pc:sldChg chg="addSp delSp modSp add del mod ord">
        <pc:chgData name="Jan Behrens" userId="68874a958e1900a9" providerId="LiveId" clId="{0412C2AC-0D11-41AF-8685-F434B237319D}" dt="2023-10-17T11:46:38.515" v="3082" actId="47"/>
        <pc:sldMkLst>
          <pc:docMk/>
          <pc:sldMk cId="1421063825" sldId="313"/>
        </pc:sldMkLst>
        <pc:spChg chg="del mod">
          <ac:chgData name="Jan Behrens" userId="68874a958e1900a9" providerId="LiveId" clId="{0412C2AC-0D11-41AF-8685-F434B237319D}" dt="2023-10-09T09:38:30.900" v="2851" actId="478"/>
          <ac:spMkLst>
            <pc:docMk/>
            <pc:sldMk cId="1421063825" sldId="313"/>
            <ac:spMk id="3" creationId="{CC95AC0B-B4DB-B4BD-E4D2-3B58E0E345AC}"/>
          </ac:spMkLst>
        </pc:spChg>
        <pc:spChg chg="add del mod">
          <ac:chgData name="Jan Behrens" userId="68874a958e1900a9" providerId="LiveId" clId="{0412C2AC-0D11-41AF-8685-F434B237319D}" dt="2023-10-08T11:59:48.187" v="2836" actId="478"/>
          <ac:spMkLst>
            <pc:docMk/>
            <pc:sldMk cId="1421063825" sldId="313"/>
            <ac:spMk id="5" creationId="{84AC097E-AB58-12A1-572A-94CF48DF5441}"/>
          </ac:spMkLst>
        </pc:spChg>
        <pc:spChg chg="add del mod">
          <ac:chgData name="Jan Behrens" userId="68874a958e1900a9" providerId="LiveId" clId="{0412C2AC-0D11-41AF-8685-F434B237319D}" dt="2023-10-09T15:54:05.573" v="2868" actId="478"/>
          <ac:spMkLst>
            <pc:docMk/>
            <pc:sldMk cId="1421063825" sldId="313"/>
            <ac:spMk id="6" creationId="{7E593762-D995-DBD6-A584-F81F6FAA87DA}"/>
          </ac:spMkLst>
        </pc:spChg>
      </pc:sldChg>
      <pc:sldChg chg="addSp delSp modSp add del mod">
        <pc:chgData name="Jan Behrens" userId="68874a958e1900a9" providerId="LiveId" clId="{0412C2AC-0D11-41AF-8685-F434B237319D}" dt="2023-10-17T11:46:38.515" v="3082" actId="47"/>
        <pc:sldMkLst>
          <pc:docMk/>
          <pc:sldMk cId="2955669939" sldId="314"/>
        </pc:sldMkLst>
        <pc:spChg chg="mod">
          <ac:chgData name="Jan Behrens" userId="68874a958e1900a9" providerId="LiveId" clId="{0412C2AC-0D11-41AF-8685-F434B237319D}" dt="2023-10-09T09:39:34.799" v="2853" actId="20577"/>
          <ac:spMkLst>
            <pc:docMk/>
            <pc:sldMk cId="2955669939" sldId="314"/>
            <ac:spMk id="3" creationId="{CC95AC0B-B4DB-B4BD-E4D2-3B58E0E345AC}"/>
          </ac:spMkLst>
        </pc:spChg>
        <pc:spChg chg="add mod">
          <ac:chgData name="Jan Behrens" userId="68874a958e1900a9" providerId="LiveId" clId="{0412C2AC-0D11-41AF-8685-F434B237319D}" dt="2023-10-08T11:59:39.225" v="2835"/>
          <ac:spMkLst>
            <pc:docMk/>
            <pc:sldMk cId="2955669939" sldId="314"/>
            <ac:spMk id="7" creationId="{70D662F4-7A2D-388D-1EE2-B7E851904AA7}"/>
          </ac:spMkLst>
        </pc:spChg>
        <pc:picChg chg="add del mod">
          <ac:chgData name="Jan Behrens" userId="68874a958e1900a9" providerId="LiveId" clId="{0412C2AC-0D11-41AF-8685-F434B237319D}" dt="2023-10-09T09:40:13.708" v="2861" actId="21"/>
          <ac:picMkLst>
            <pc:docMk/>
            <pc:sldMk cId="2955669939" sldId="314"/>
            <ac:picMk id="5" creationId="{FF222E0B-6FDC-20DE-4515-B3C4E9D2E557}"/>
          </ac:picMkLst>
        </pc:picChg>
        <pc:picChg chg="add mod">
          <ac:chgData name="Jan Behrens" userId="68874a958e1900a9" providerId="LiveId" clId="{0412C2AC-0D11-41AF-8685-F434B237319D}" dt="2023-10-08T11:49:31.264" v="2673" actId="1076"/>
          <ac:picMkLst>
            <pc:docMk/>
            <pc:sldMk cId="2955669939" sldId="314"/>
            <ac:picMk id="6" creationId="{2BCADACC-872C-D605-03BA-641D8A7BD2AC}"/>
          </ac:picMkLst>
        </pc:picChg>
      </pc:sldChg>
      <pc:sldChg chg="modSp add del mod">
        <pc:chgData name="Jan Behrens" userId="68874a958e1900a9" providerId="LiveId" clId="{0412C2AC-0D11-41AF-8685-F434B237319D}" dt="2023-10-17T11:48:57.329" v="3160" actId="47"/>
        <pc:sldMkLst>
          <pc:docMk/>
          <pc:sldMk cId="3154292129" sldId="315"/>
        </pc:sldMkLst>
        <pc:spChg chg="mod">
          <ac:chgData name="Jan Behrens" userId="68874a958e1900a9" providerId="LiveId" clId="{0412C2AC-0D11-41AF-8685-F434B237319D}" dt="2023-10-08T11:51:12.396" v="2696" actId="5793"/>
          <ac:spMkLst>
            <pc:docMk/>
            <pc:sldMk cId="3154292129" sldId="315"/>
            <ac:spMk id="3" creationId="{2A0947BE-731F-222D-B1B0-F94B14EFB4BD}"/>
          </ac:spMkLst>
        </pc:spChg>
      </pc:sldChg>
      <pc:sldChg chg="modSp add mod">
        <pc:chgData name="Jan Behrens" userId="68874a958e1900a9" providerId="LiveId" clId="{0412C2AC-0D11-41AF-8685-F434B237319D}" dt="2023-10-08T11:52:59.307" v="2753" actId="20577"/>
        <pc:sldMkLst>
          <pc:docMk/>
          <pc:sldMk cId="3843006570" sldId="316"/>
        </pc:sldMkLst>
        <pc:spChg chg="mod">
          <ac:chgData name="Jan Behrens" userId="68874a958e1900a9" providerId="LiveId" clId="{0412C2AC-0D11-41AF-8685-F434B237319D}" dt="2023-10-08T11:52:59.307" v="2753" actId="20577"/>
          <ac:spMkLst>
            <pc:docMk/>
            <pc:sldMk cId="3843006570" sldId="316"/>
            <ac:spMk id="3" creationId="{2A0947BE-731F-222D-B1B0-F94B14EFB4BD}"/>
          </ac:spMkLst>
        </pc:spChg>
      </pc:sldChg>
      <pc:sldChg chg="modSp add del mod">
        <pc:chgData name="Jan Behrens" userId="68874a958e1900a9" providerId="LiveId" clId="{0412C2AC-0D11-41AF-8685-F434B237319D}" dt="2023-10-17T11:49:08.231" v="3161" actId="47"/>
        <pc:sldMkLst>
          <pc:docMk/>
          <pc:sldMk cId="909713483" sldId="317"/>
        </pc:sldMkLst>
        <pc:spChg chg="mod">
          <ac:chgData name="Jan Behrens" userId="68874a958e1900a9" providerId="LiveId" clId="{0412C2AC-0D11-41AF-8685-F434B237319D}" dt="2023-10-08T11:55:34.440" v="2815" actId="6549"/>
          <ac:spMkLst>
            <pc:docMk/>
            <pc:sldMk cId="909713483" sldId="317"/>
            <ac:spMk id="3" creationId="{FAE01461-659E-B6AC-869C-913857F7CCAF}"/>
          </ac:spMkLst>
        </pc:spChg>
      </pc:sldChg>
      <pc:sldChg chg="modSp add del mod">
        <pc:chgData name="Jan Behrens" userId="68874a958e1900a9" providerId="LiveId" clId="{0412C2AC-0D11-41AF-8685-F434B237319D}" dt="2023-10-17T11:49:08.231" v="3161" actId="47"/>
        <pc:sldMkLst>
          <pc:docMk/>
          <pc:sldMk cId="2370824749" sldId="318"/>
        </pc:sldMkLst>
        <pc:spChg chg="mod">
          <ac:chgData name="Jan Behrens" userId="68874a958e1900a9" providerId="LiveId" clId="{0412C2AC-0D11-41AF-8685-F434B237319D}" dt="2023-10-08T11:55:27.911" v="2811" actId="5793"/>
          <ac:spMkLst>
            <pc:docMk/>
            <pc:sldMk cId="2370824749" sldId="318"/>
            <ac:spMk id="3" creationId="{FAE01461-659E-B6AC-869C-913857F7CCAF}"/>
          </ac:spMkLst>
        </pc:spChg>
      </pc:sldChg>
      <pc:sldChg chg="add modNotesTx">
        <pc:chgData name="Jan Behrens" userId="68874a958e1900a9" providerId="LiveId" clId="{0412C2AC-0D11-41AF-8685-F434B237319D}" dt="2023-10-17T11:49:15.847" v="3162"/>
        <pc:sldMkLst>
          <pc:docMk/>
          <pc:sldMk cId="1249570121" sldId="319"/>
        </pc:sldMkLst>
      </pc:sldChg>
      <pc:sldChg chg="modSp add del mod ord">
        <pc:chgData name="Jan Behrens" userId="68874a958e1900a9" providerId="LiveId" clId="{0412C2AC-0D11-41AF-8685-F434B237319D}" dt="2023-10-09T09:46:18.913" v="2867" actId="47"/>
        <pc:sldMkLst>
          <pc:docMk/>
          <pc:sldMk cId="4005891744" sldId="320"/>
        </pc:sldMkLst>
        <pc:spChg chg="mod">
          <ac:chgData name="Jan Behrens" userId="68874a958e1900a9" providerId="LiveId" clId="{0412C2AC-0D11-41AF-8685-F434B237319D}" dt="2023-10-08T11:55:52.386" v="2818" actId="6549"/>
          <ac:spMkLst>
            <pc:docMk/>
            <pc:sldMk cId="4005891744" sldId="320"/>
            <ac:spMk id="3" creationId="{DAB4D735-40F8-4F27-0639-A18C4A785AA2}"/>
          </ac:spMkLst>
        </pc:spChg>
      </pc:sldChg>
      <pc:sldChg chg="addSp delSp modSp add del mod">
        <pc:chgData name="Jan Behrens" userId="68874a958e1900a9" providerId="LiveId" clId="{0412C2AC-0D11-41AF-8685-F434B237319D}" dt="2023-10-17T11:46:38.515" v="3082" actId="47"/>
        <pc:sldMkLst>
          <pc:docMk/>
          <pc:sldMk cId="681176680" sldId="321"/>
        </pc:sldMkLst>
        <pc:spChg chg="mod">
          <ac:chgData name="Jan Behrens" userId="68874a958e1900a9" providerId="LiveId" clId="{0412C2AC-0D11-41AF-8685-F434B237319D}" dt="2023-10-09T09:39:15.845" v="2852" actId="6549"/>
          <ac:spMkLst>
            <pc:docMk/>
            <pc:sldMk cId="681176680" sldId="321"/>
            <ac:spMk id="3" creationId="{CC95AC0B-B4DB-B4BD-E4D2-3B58E0E345AC}"/>
          </ac:spMkLst>
        </pc:spChg>
        <pc:picChg chg="add del mod">
          <ac:chgData name="Jan Behrens" userId="68874a958e1900a9" providerId="LiveId" clId="{0412C2AC-0D11-41AF-8685-F434B237319D}" dt="2023-10-09T09:40:00.450" v="2856" actId="21"/>
          <ac:picMkLst>
            <pc:docMk/>
            <pc:sldMk cId="681176680" sldId="321"/>
            <ac:picMk id="5" creationId="{17D9DB2B-132B-9ECC-7A84-12A0150D89A0}"/>
          </ac:picMkLst>
        </pc:picChg>
        <pc:picChg chg="add mod">
          <ac:chgData name="Jan Behrens" userId="68874a958e1900a9" providerId="LiveId" clId="{0412C2AC-0D11-41AF-8685-F434B237319D}" dt="2023-10-09T09:40:15.184" v="2862"/>
          <ac:picMkLst>
            <pc:docMk/>
            <pc:sldMk cId="681176680" sldId="321"/>
            <ac:picMk id="7" creationId="{543241A8-3D2B-82DC-27FB-D1A493E349EF}"/>
          </ac:picMkLst>
        </pc:picChg>
      </pc:sldChg>
      <pc:sldChg chg="delSp new del mod">
        <pc:chgData name="Jan Behrens" userId="68874a958e1900a9" providerId="LiveId" clId="{0412C2AC-0D11-41AF-8685-F434B237319D}" dt="2023-10-09T09:44:58.781" v="2866" actId="47"/>
        <pc:sldMkLst>
          <pc:docMk/>
          <pc:sldMk cId="2314500971" sldId="322"/>
        </pc:sldMkLst>
        <pc:spChg chg="del">
          <ac:chgData name="Jan Behrens" userId="68874a958e1900a9" providerId="LiveId" clId="{0412C2AC-0D11-41AF-8685-F434B237319D}" dt="2023-10-09T09:44:38.172" v="2864" actId="478"/>
          <ac:spMkLst>
            <pc:docMk/>
            <pc:sldMk cId="2314500971" sldId="322"/>
            <ac:spMk id="2" creationId="{A07EEC40-8424-129F-54CB-793A24F17D2A}"/>
          </ac:spMkLst>
        </pc:spChg>
        <pc:spChg chg="del">
          <ac:chgData name="Jan Behrens" userId="68874a958e1900a9" providerId="LiveId" clId="{0412C2AC-0D11-41AF-8685-F434B237319D}" dt="2023-10-09T09:44:40.818" v="2865" actId="478"/>
          <ac:spMkLst>
            <pc:docMk/>
            <pc:sldMk cId="2314500971" sldId="322"/>
            <ac:spMk id="4" creationId="{6634492A-D220-6EB3-E694-A0C2D2705C11}"/>
          </ac:spMkLst>
        </pc:spChg>
      </pc:sldChg>
      <pc:sldChg chg="modSp add del mod">
        <pc:chgData name="Jan Behrens" userId="68874a958e1900a9" providerId="LiveId" clId="{0412C2AC-0D11-41AF-8685-F434B237319D}" dt="2023-10-06T16:54:38.141" v="888" actId="47"/>
        <pc:sldMkLst>
          <pc:docMk/>
          <pc:sldMk cId="2083115597" sldId="332"/>
        </pc:sldMkLst>
        <pc:picChg chg="mod">
          <ac:chgData name="Jan Behrens" userId="68874a958e1900a9" providerId="LiveId" clId="{0412C2AC-0D11-41AF-8685-F434B237319D}" dt="2023-10-06T16:54:36.319" v="887" actId="1076"/>
          <ac:picMkLst>
            <pc:docMk/>
            <pc:sldMk cId="2083115597" sldId="332"/>
            <ac:picMk id="3" creationId="{16975A4A-E9BF-4A0C-8254-FFF135411B06}"/>
          </ac:picMkLst>
        </pc:picChg>
      </pc:sldChg>
      <pc:sldMasterChg chg="del delSldLayout">
        <pc:chgData name="Jan Behrens" userId="68874a958e1900a9" providerId="LiveId" clId="{0412C2AC-0D11-41AF-8685-F434B237319D}" dt="2023-09-29T09:50:57.453" v="3" actId="47"/>
        <pc:sldMasterMkLst>
          <pc:docMk/>
          <pc:sldMasterMk cId="1954053638" sldId="2147483924"/>
        </pc:sldMasterMkLst>
        <pc:sldLayoutChg chg="del">
          <pc:chgData name="Jan Behrens" userId="68874a958e1900a9" providerId="LiveId" clId="{0412C2AC-0D11-41AF-8685-F434B237319D}" dt="2023-09-29T09:50:57.453" v="3" actId="47"/>
          <pc:sldLayoutMkLst>
            <pc:docMk/>
            <pc:sldMasterMk cId="1954053638" sldId="2147483924"/>
            <pc:sldLayoutMk cId="2197727611" sldId="2147483925"/>
          </pc:sldLayoutMkLst>
        </pc:sldLayoutChg>
        <pc:sldLayoutChg chg="del">
          <pc:chgData name="Jan Behrens" userId="68874a958e1900a9" providerId="LiveId" clId="{0412C2AC-0D11-41AF-8685-F434B237319D}" dt="2023-09-29T09:50:57.453" v="3" actId="47"/>
          <pc:sldLayoutMkLst>
            <pc:docMk/>
            <pc:sldMasterMk cId="1954053638" sldId="2147483924"/>
            <pc:sldLayoutMk cId="4215801459" sldId="2147483926"/>
          </pc:sldLayoutMkLst>
        </pc:sldLayoutChg>
        <pc:sldLayoutChg chg="del">
          <pc:chgData name="Jan Behrens" userId="68874a958e1900a9" providerId="LiveId" clId="{0412C2AC-0D11-41AF-8685-F434B237319D}" dt="2023-09-29T09:50:57.453" v="3" actId="47"/>
          <pc:sldLayoutMkLst>
            <pc:docMk/>
            <pc:sldMasterMk cId="1954053638" sldId="2147483924"/>
            <pc:sldLayoutMk cId="3563082917" sldId="21474839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01BE56-1E91-6446-BB37-70A906C6EF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3CFE5-CFB5-AC4B-B88B-1D953B4D9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C1FF6-1F9C-A04D-BC2F-BA79939F8A67}" type="datetimeFigureOut">
              <a:rPr lang="en-US" smtClean="0"/>
              <a:t>10/17/2023</a:t>
            </a:fld>
            <a:endParaRPr lang="en-US"/>
          </a:p>
        </p:txBody>
      </p:sp>
      <p:sp>
        <p:nvSpPr>
          <p:cNvPr id="4" name="Footer Placeholder 3">
            <a:extLst>
              <a:ext uri="{FF2B5EF4-FFF2-40B4-BE49-F238E27FC236}">
                <a16:creationId xmlns:a16="http://schemas.microsoft.com/office/drawing/2014/main" id="{D1205199-A0AF-4D47-A407-75BB264A35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9E8BBE-35C2-F248-BE41-AC409C19D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306A49-4FCA-314D-A6DA-EC7CC1C3A212}" type="slidenum">
              <a:rPr lang="en-US" smtClean="0"/>
              <a:t>‹#›</a:t>
            </a:fld>
            <a:endParaRPr lang="en-US"/>
          </a:p>
        </p:txBody>
      </p:sp>
    </p:spTree>
    <p:extLst>
      <p:ext uri="{BB962C8B-B14F-4D97-AF65-F5344CB8AC3E}">
        <p14:creationId xmlns:p14="http://schemas.microsoft.com/office/powerpoint/2010/main" val="290404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196D9-2286-0F4F-B943-33A3EEA2528D}"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24262-D47C-D444-8DFB-457E9BF504E8}" type="slidenum">
              <a:rPr lang="en-US" smtClean="0"/>
              <a:t>‹#›</a:t>
            </a:fld>
            <a:endParaRPr lang="en-US"/>
          </a:p>
        </p:txBody>
      </p:sp>
    </p:spTree>
    <p:extLst>
      <p:ext uri="{BB962C8B-B14F-4D97-AF65-F5344CB8AC3E}">
        <p14:creationId xmlns:p14="http://schemas.microsoft.com/office/powerpoint/2010/main" val="52239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Dear reader of this presentation. Thank you for reading! My name is Jan Behrens, I go by she/they/he, I am a student for master health psychology at the UT, and a member of </a:t>
            </a:r>
            <a:r>
              <a:rPr lang="en-GB" dirty="0" err="1"/>
              <a:t>Th!nk</a:t>
            </a:r>
            <a:r>
              <a:rPr lang="en-GB" dirty="0"/>
              <a:t> with Pride. I am writing to you about measuring queer well-being, which is a very serious topic. </a:t>
            </a:r>
          </a:p>
        </p:txBody>
      </p:sp>
      <p:sp>
        <p:nvSpPr>
          <p:cNvPr id="4" name="Slide Number Placeholder 3"/>
          <p:cNvSpPr>
            <a:spLocks noGrp="1"/>
          </p:cNvSpPr>
          <p:nvPr>
            <p:ph type="sldNum" sz="quarter" idx="5"/>
          </p:nvPr>
        </p:nvSpPr>
        <p:spPr/>
        <p:txBody>
          <a:bodyPr/>
          <a:lstStyle/>
          <a:p>
            <a:fld id="{A2724262-D47C-D444-8DFB-457E9BF504E8}" type="slidenum">
              <a:rPr lang="en-US" smtClean="0"/>
              <a:t>1</a:t>
            </a:fld>
            <a:endParaRPr lang="en-US"/>
          </a:p>
        </p:txBody>
      </p:sp>
    </p:spTree>
    <p:extLst>
      <p:ext uri="{BB962C8B-B14F-4D97-AF65-F5344CB8AC3E}">
        <p14:creationId xmlns:p14="http://schemas.microsoft.com/office/powerpoint/2010/main" val="90846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13204"/>
                </a:solidFill>
                <a:effectLst/>
                <a:latin typeface="NeverMind"/>
              </a:rPr>
              <a:t>Both distal and proximal stressors negatively affect mental health.</a:t>
            </a:r>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10</a:t>
            </a:fld>
            <a:endParaRPr lang="en-US"/>
          </a:p>
        </p:txBody>
      </p:sp>
    </p:spTree>
    <p:extLst>
      <p:ext uri="{BB962C8B-B14F-4D97-AF65-F5344CB8AC3E}">
        <p14:creationId xmlns:p14="http://schemas.microsoft.com/office/powerpoint/2010/main" val="418659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These relationships are moderated by resilience factors, which function as coping and social support and highlight stress-ameliorating factors.</a:t>
            </a:r>
          </a:p>
          <a:p>
            <a:pPr>
              <a:buFont typeface="Arial" panose="020B0604020202020204" pitchFamily="34" charset="0"/>
              <a:buChar char="•"/>
            </a:pPr>
            <a:r>
              <a:rPr lang="en-GB" dirty="0"/>
              <a:t>These resilience factors are actually very important because they highlight the importance of queer joy. Being decisively proud to be queer and being connected with other queer people is special and should be celebrated.</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11</a:t>
            </a:fld>
            <a:endParaRPr lang="en-US"/>
          </a:p>
        </p:txBody>
      </p:sp>
    </p:spTree>
    <p:extLst>
      <p:ext uri="{BB962C8B-B14F-4D97-AF65-F5344CB8AC3E}">
        <p14:creationId xmlns:p14="http://schemas.microsoft.com/office/powerpoint/2010/main" val="340696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model has been substantial in explaining the health disparities between cis-hetero and queer people. However, research using this model has been almost exclusively cross-sectional in nature, meaning no causal inferences about these processes can be drawn. Cross-sectional research is a snapshot of different constructs, present to different degrees, at the same time. Its like taking a picture. We make inferences about these processes by comparing different people and identifying where patterns are likely to occur and under which conditions. However, we can’t draw conclusions about what causes what.</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12</a:t>
            </a:fld>
            <a:endParaRPr lang="en-US"/>
          </a:p>
        </p:txBody>
      </p:sp>
    </p:spTree>
    <p:extLst>
      <p:ext uri="{BB962C8B-B14F-4D97-AF65-F5344CB8AC3E}">
        <p14:creationId xmlns:p14="http://schemas.microsoft.com/office/powerpoint/2010/main" val="275169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To address these limitations, we developed a measure based on experience sampling. This is a method aimed primarily at examining within-individual covariation of transient phenomena by utilizing repeated measures. Through repeated assessments, we can make causal inferences. What this means is that we are looking at individual people and how psychological constructs that </a:t>
            </a:r>
            <a:r>
              <a:rPr lang="en-GB" dirty="0" err="1"/>
              <a:t>dont</a:t>
            </a:r>
            <a:r>
              <a:rPr lang="en-GB" dirty="0"/>
              <a:t> exist for very long (like affect states (being sad)) change together throughout daily life. Essentially, we are taking many pictures and connecting them, showing a movie. This is how we can make statements about X actually CAUSING Y, rather than just stating that if X is present, Y is also likely (like cross sectional research)</a:t>
            </a:r>
          </a:p>
          <a:p>
            <a:pPr>
              <a:buFont typeface="Arial" panose="020B0604020202020204" pitchFamily="34" charset="0"/>
              <a:buChar char="•"/>
            </a:pPr>
            <a:r>
              <a:rPr lang="en-GB" dirty="0"/>
              <a:t>My thesis research thus aims to examine the constructs laid out by the GMSR model and confirm causal relationships between them.</a:t>
            </a:r>
          </a:p>
          <a:p>
            <a:pPr>
              <a:buFont typeface="Arial" panose="020B0604020202020204" pitchFamily="34" charset="0"/>
              <a:buChar char="•"/>
            </a:pPr>
            <a:r>
              <a:rPr lang="en-GB" dirty="0"/>
              <a:t>All questions were developed based on the items of the GMSR measure and previous ES studies into minority stress. Subsequently, they were face-validated with a queer advisory group. To immerse you in the participant experience, I will discuss the items in the order they appear in the survey.</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13</a:t>
            </a:fld>
            <a:endParaRPr lang="en-US"/>
          </a:p>
        </p:txBody>
      </p:sp>
    </p:spTree>
    <p:extLst>
      <p:ext uri="{BB962C8B-B14F-4D97-AF65-F5344CB8AC3E}">
        <p14:creationId xmlns:p14="http://schemas.microsoft.com/office/powerpoint/2010/main" val="612796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survey, the first part assesses distal stressors. Participants indicate which, if any, of the negative events they have encountered since the last survey. For some audience engagement, I would like to invite you to read the following statements and consider whether you have ever encountered something like it.</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14</a:t>
            </a:fld>
            <a:endParaRPr lang="en-US"/>
          </a:p>
        </p:txBody>
      </p:sp>
    </p:spTree>
    <p:extLst>
      <p:ext uri="{BB962C8B-B14F-4D97-AF65-F5344CB8AC3E}">
        <p14:creationId xmlns:p14="http://schemas.microsoft.com/office/powerpoint/2010/main" val="91402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15</a:t>
            </a:fld>
            <a:endParaRPr lang="en-US"/>
          </a:p>
        </p:txBody>
      </p:sp>
    </p:spTree>
    <p:extLst>
      <p:ext uri="{BB962C8B-B14F-4D97-AF65-F5344CB8AC3E}">
        <p14:creationId xmlns:p14="http://schemas.microsoft.com/office/powerpoint/2010/main" val="259421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step for participants relates to events of community connectedness. Again, participants indicate which, if any, of the positive events they have encountered since the last survey</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19</a:t>
            </a:fld>
            <a:endParaRPr lang="en-US"/>
          </a:p>
        </p:txBody>
      </p:sp>
    </p:spTree>
    <p:extLst>
      <p:ext uri="{BB962C8B-B14F-4D97-AF65-F5344CB8AC3E}">
        <p14:creationId xmlns:p14="http://schemas.microsoft.com/office/powerpoint/2010/main" val="411416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proximal stressors are assessed. For these, participants rate their agreement with statements on a visual-analogue scales, from 0 - fully disagree, to 100 - fully agree.</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21</a:t>
            </a:fld>
            <a:endParaRPr lang="en-US"/>
          </a:p>
        </p:txBody>
      </p:sp>
    </p:spTree>
    <p:extLst>
      <p:ext uri="{BB962C8B-B14F-4D97-AF65-F5344CB8AC3E}">
        <p14:creationId xmlns:p14="http://schemas.microsoft.com/office/powerpoint/2010/main" val="193125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Pride is assessed next, using the same answer modality to reduce participant burden.</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23</a:t>
            </a:fld>
            <a:endParaRPr lang="en-US"/>
          </a:p>
        </p:txBody>
      </p:sp>
    </p:spTree>
    <p:extLst>
      <p:ext uri="{BB962C8B-B14F-4D97-AF65-F5344CB8AC3E}">
        <p14:creationId xmlns:p14="http://schemas.microsoft.com/office/powerpoint/2010/main" val="776639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mental health outcomes are assessed. Here, participants rate their experience of feelings on a visual-analogue scale, from 0 - not at all, to 100 - extremely.</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25</a:t>
            </a:fld>
            <a:endParaRPr lang="en-US"/>
          </a:p>
        </p:txBody>
      </p:sp>
    </p:spTree>
    <p:extLst>
      <p:ext uri="{BB962C8B-B14F-4D97-AF65-F5344CB8AC3E}">
        <p14:creationId xmlns:p14="http://schemas.microsoft.com/office/powerpoint/2010/main" val="413142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do that, first I want to highlight why it is SO important to understand and measure it. In order to understand, we will look at the Gender Minority Stress and Resilience model. Regarding the measurement, I will present the instrument we developed for this purpose. Lastly, I hope to make clear both the significance of the research, and the direction we need to go from here.</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a:t>
            </a:fld>
            <a:endParaRPr lang="en-US"/>
          </a:p>
        </p:txBody>
      </p:sp>
    </p:spTree>
    <p:extLst>
      <p:ext uri="{BB962C8B-B14F-4D97-AF65-F5344CB8AC3E}">
        <p14:creationId xmlns:p14="http://schemas.microsoft.com/office/powerpoint/2010/main" val="376797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So, what is the significance of this research? We expect to have some proof for a model of queer minority stress and resilience, where do we go from here? As a health psychologist, I see two approaches.</a:t>
            </a:r>
          </a:p>
          <a:p>
            <a:pPr>
              <a:buFont typeface="Arial" panose="020B0604020202020204" pitchFamily="34" charset="0"/>
              <a:buChar char="•"/>
            </a:pPr>
            <a:r>
              <a:rPr lang="en-GB" dirty="0"/>
              <a:t>As with most psychological interventions, if we know the antecedents of a problem, we can attempt to target and change them to achieve a more desirable quality of life. </a:t>
            </a:r>
          </a:p>
          <a:p>
            <a:pPr>
              <a:buFont typeface="Arial" panose="020B0604020202020204" pitchFamily="34" charset="0"/>
              <a:buChar char="•"/>
            </a:pPr>
            <a:r>
              <a:rPr lang="en-GB" dirty="0"/>
              <a:t>The first intervention we can make is in decreasing distal stressors. By challenging anti-queer stigma, we can reduce the discrimination, rejection, victimisation, and non-affirmation experienced by queer people. To achieve this, we as a society must strive for diversity, equity, and inclusion. Everyone needs to speak out for this. You are informed about this now. If you're silent, you're complicit.</a:t>
            </a:r>
          </a:p>
          <a:p>
            <a:pPr>
              <a:buFont typeface="Arial" panose="020B0604020202020204" pitchFamily="34" charset="0"/>
              <a:buChar char="•"/>
            </a:pPr>
            <a:r>
              <a:rPr lang="en-GB" dirty="0"/>
              <a:t>The second intervention is connecting queer people, celebrating queer joy, and supporting each other. Being visible as a connected queer community is crucial for our ability to benefit from this social resource. Keep being proud, keep being out, keep being loud. Everyone should be able to be their most authentic self and we have to make sure everyone knows.</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27</a:t>
            </a:fld>
            <a:endParaRPr lang="en-US"/>
          </a:p>
        </p:txBody>
      </p:sp>
    </p:spTree>
    <p:extLst>
      <p:ext uri="{BB962C8B-B14F-4D97-AF65-F5344CB8AC3E}">
        <p14:creationId xmlns:p14="http://schemas.microsoft.com/office/powerpoint/2010/main" val="299767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Thank you for reading my words today. This research is very important to me as a queer person interested in queer well-being. If there are two statements that I would like you to internalise today, they are these:</a:t>
            </a:r>
          </a:p>
          <a:p>
            <a:pPr>
              <a:buFont typeface="Arial" panose="020B0604020202020204" pitchFamily="34" charset="0"/>
              <a:buChar char="•"/>
            </a:pPr>
            <a:r>
              <a:rPr lang="en-GB" dirty="0"/>
              <a:t>Queerphobia is still alive (unfortunately), speak out against it.</a:t>
            </a:r>
          </a:p>
          <a:p>
            <a:pPr>
              <a:buFont typeface="Arial" panose="020B0604020202020204" pitchFamily="34" charset="0"/>
              <a:buChar char="•"/>
            </a:pPr>
            <a:r>
              <a:rPr lang="en-GB" dirty="0"/>
              <a:t>Queer joy is everywhere, make sure to seek and celebrate it.</a:t>
            </a:r>
          </a:p>
          <a:p>
            <a:pPr>
              <a:buFont typeface="Arial" panose="020B0604020202020204" pitchFamily="34" charset="0"/>
              <a:buChar char="•"/>
            </a:pPr>
            <a:r>
              <a:rPr lang="en-GB" dirty="0"/>
              <a:t>Thank you</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28</a:t>
            </a:fld>
            <a:endParaRPr lang="en-US"/>
          </a:p>
        </p:txBody>
      </p:sp>
    </p:spTree>
    <p:extLst>
      <p:ext uri="{BB962C8B-B14F-4D97-AF65-F5344CB8AC3E}">
        <p14:creationId xmlns:p14="http://schemas.microsoft.com/office/powerpoint/2010/main" val="340183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Historically, queer people have been marginalised, mistreated and ignored by society.</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3</a:t>
            </a:fld>
            <a:endParaRPr lang="en-US"/>
          </a:p>
        </p:txBody>
      </p:sp>
    </p:spTree>
    <p:extLst>
      <p:ext uri="{BB962C8B-B14F-4D97-AF65-F5344CB8AC3E}">
        <p14:creationId xmlns:p14="http://schemas.microsoft.com/office/powerpoint/2010/main" val="290960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Lately, queer pride has become more visible, but so have many negative sentiments towards queer people, our community, and our history. </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4</a:t>
            </a:fld>
            <a:endParaRPr lang="en-US"/>
          </a:p>
        </p:txBody>
      </p:sp>
    </p:spTree>
    <p:extLst>
      <p:ext uri="{BB962C8B-B14F-4D97-AF65-F5344CB8AC3E}">
        <p14:creationId xmlns:p14="http://schemas.microsoft.com/office/powerpoint/2010/main" val="374821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Connected to these sentiments, is an extraordinary health disparity between queer and cis-hetero people regarding mental well-being today.</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5</a:t>
            </a:fld>
            <a:endParaRPr lang="en-US"/>
          </a:p>
        </p:txBody>
      </p:sp>
    </p:spTree>
    <p:extLst>
      <p:ext uri="{BB962C8B-B14F-4D97-AF65-F5344CB8AC3E}">
        <p14:creationId xmlns:p14="http://schemas.microsoft.com/office/powerpoint/2010/main" val="39557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This health disparity can be illustrated by some recent figures from the 2022 US High School Youth Risk </a:t>
            </a:r>
            <a:r>
              <a:rPr lang="en-GB" dirty="0" err="1"/>
              <a:t>Behavior</a:t>
            </a:r>
            <a:r>
              <a:rPr lang="en-GB" dirty="0"/>
              <a:t> Survey. No data from the Netherlands were available.</a:t>
            </a:r>
          </a:p>
          <a:p>
            <a:pPr>
              <a:buFont typeface="Arial" panose="020B0604020202020204" pitchFamily="34" charset="0"/>
              <a:buChar char="•"/>
            </a:pPr>
            <a:r>
              <a:rPr lang="en-GB" dirty="0"/>
              <a:t>The data showed that 32% of cisgender, heterosexual youth felt sad or hopeless almost every day for at least 2 weeks vs. 53–66% of queer youth</a:t>
            </a:r>
          </a:p>
          <a:p>
            <a:pPr>
              <a:buFont typeface="Arial" panose="020B0604020202020204" pitchFamily="34" charset="0"/>
              <a:buChar char="•"/>
            </a:pPr>
            <a:r>
              <a:rPr lang="en-GB" dirty="0"/>
              <a:t>In the last year, 15% of heterosexual cisgender youth seriously considered suicide, compared to 44–47% of queer youth.</a:t>
            </a:r>
          </a:p>
          <a:p>
            <a:pPr>
              <a:buFont typeface="Arial" panose="020B0604020202020204" pitchFamily="34" charset="0"/>
              <a:buChar char="•"/>
            </a:pPr>
            <a:r>
              <a:rPr lang="en-GB" dirty="0"/>
              <a:t>Six percent of heterosexual, cisgender youth attempted suicide in the past year, compared to 23–29% of queer youth</a:t>
            </a:r>
          </a:p>
          <a:p>
            <a:pPr>
              <a:buFont typeface="Arial" panose="020B0604020202020204" pitchFamily="34" charset="0"/>
              <a:buChar char="•"/>
            </a:pPr>
            <a:r>
              <a:rPr lang="en-GB" dirty="0"/>
              <a:t>We know, of course, that queerness is not mental illness or inherently connected to it. However, if queer people are not inherently mentally ill, how can we explain the very real health disparities they suffer?</a:t>
            </a:r>
          </a:p>
          <a:p>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6</a:t>
            </a:fld>
            <a:endParaRPr lang="en-US"/>
          </a:p>
        </p:txBody>
      </p:sp>
    </p:spTree>
    <p:extLst>
      <p:ext uri="{BB962C8B-B14F-4D97-AF65-F5344CB8AC3E}">
        <p14:creationId xmlns:p14="http://schemas.microsoft.com/office/powerpoint/2010/main" val="404386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 this we look to minority stress theory. This poses that queer people experience stigma as a result of their minority status. They have this minority status because they deviate from cis-hetero normative expectations regarding gender. Queer expression is beautiful, vast, and, nowadays, thankfully, often very visible. This visibility also makes it easier to target us.</a:t>
            </a:r>
          </a:p>
          <a:p>
            <a:pPr marL="171450" indent="-171450">
              <a:buFont typeface="Arial" panose="020B0604020202020204" pitchFamily="34" charset="0"/>
              <a:buChar char="•"/>
            </a:pPr>
            <a:r>
              <a:rPr lang="en-GB" dirty="0"/>
              <a:t>Therefore, minority stress is the idea that, if the world you live in is persistent in telling you that there is something wrong with you, that you do not fit in, that you do not belong - that will influence your self-image and how you see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minority stress theory was originally developed by Ilan Meyer in '98.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2015, Rylan Testa and colleagues published an adaptation of the model for gender minorities. This resulted in the gender minority stress and resilience theory and accompanying measure.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7</a:t>
            </a:fld>
            <a:endParaRPr lang="en-US"/>
          </a:p>
        </p:txBody>
      </p:sp>
    </p:spTree>
    <p:extLst>
      <p:ext uri="{BB962C8B-B14F-4D97-AF65-F5344CB8AC3E}">
        <p14:creationId xmlns:p14="http://schemas.microsoft.com/office/powerpoint/2010/main" val="209364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13204"/>
                </a:solidFill>
                <a:effectLst/>
                <a:latin typeface="NeverMind"/>
              </a:rPr>
              <a:t>The model first describes distal stressor factors, which are objectively observable instances of enacted stigma. Violence, verbal harassment, inequal access to health care. </a:t>
            </a:r>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8</a:t>
            </a:fld>
            <a:endParaRPr lang="en-US"/>
          </a:p>
        </p:txBody>
      </p:sp>
    </p:spTree>
    <p:extLst>
      <p:ext uri="{BB962C8B-B14F-4D97-AF65-F5344CB8AC3E}">
        <p14:creationId xmlns:p14="http://schemas.microsoft.com/office/powerpoint/2010/main" val="252181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13204"/>
                </a:solidFill>
                <a:effectLst/>
                <a:latin typeface="NeverMind"/>
              </a:rPr>
              <a:t>Distal stressors lead to proximal stressors: internalised beliefs relating to the individuals minority identity. Hating yourself for being queer or hiding it from yourself and the world. </a:t>
            </a:r>
            <a:endParaRPr lang="en-GB" dirty="0"/>
          </a:p>
        </p:txBody>
      </p:sp>
      <p:sp>
        <p:nvSpPr>
          <p:cNvPr id="4" name="Slide Number Placeholder 3"/>
          <p:cNvSpPr>
            <a:spLocks noGrp="1"/>
          </p:cNvSpPr>
          <p:nvPr>
            <p:ph type="sldNum" sz="quarter" idx="5"/>
          </p:nvPr>
        </p:nvSpPr>
        <p:spPr/>
        <p:txBody>
          <a:bodyPr/>
          <a:lstStyle/>
          <a:p>
            <a:fld id="{A2724262-D47C-D444-8DFB-457E9BF504E8}" type="slidenum">
              <a:rPr lang="en-US" smtClean="0"/>
              <a:t>9</a:t>
            </a:fld>
            <a:endParaRPr lang="en-US"/>
          </a:p>
        </p:txBody>
      </p:sp>
    </p:spTree>
    <p:extLst>
      <p:ext uri="{BB962C8B-B14F-4D97-AF65-F5344CB8AC3E}">
        <p14:creationId xmlns:p14="http://schemas.microsoft.com/office/powerpoint/2010/main" val="2435978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FA728384-E984-F446-A49C-FBBB97E0742D}" type="datetime3">
              <a:rPr lang="en-US" smtClean="0"/>
              <a:t>17 October 2023</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3"/>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5145157"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18" name="Picture 17">
            <a:extLst>
              <a:ext uri="{FF2B5EF4-FFF2-40B4-BE49-F238E27FC236}">
                <a16:creationId xmlns:a16="http://schemas.microsoft.com/office/drawing/2014/main" id="{AB44F889-6CB5-BD43-B19A-F35F370828C7}"/>
              </a:ext>
            </a:extLst>
          </p:cNvPr>
          <p:cNvPicPr>
            <a:picLocks noChangeAspect="1"/>
          </p:cNvPicPr>
          <p:nvPr userDrawn="1"/>
        </p:nvPicPr>
        <p:blipFill>
          <a:blip r:embed="rId2"/>
          <a:stretch>
            <a:fillRect/>
          </a:stretch>
        </p:blipFill>
        <p:spPr>
          <a:xfrm rot="20241850">
            <a:off x="5966239" y="-3055937"/>
            <a:ext cx="7594600" cy="6807200"/>
          </a:xfrm>
          <a:prstGeom prst="rect">
            <a:avLst/>
          </a:prstGeom>
        </p:spPr>
      </p:pic>
    </p:spTree>
    <p:extLst>
      <p:ext uri="{BB962C8B-B14F-4D97-AF65-F5344CB8AC3E}">
        <p14:creationId xmlns:p14="http://schemas.microsoft.com/office/powerpoint/2010/main" val="274620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Tree>
    <p:extLst>
      <p:ext uri="{BB962C8B-B14F-4D97-AF65-F5344CB8AC3E}">
        <p14:creationId xmlns:p14="http://schemas.microsoft.com/office/powerpoint/2010/main" val="9131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90372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xfrm>
            <a:off x="313576" y="6144654"/>
            <a:ext cx="441770" cy="441813"/>
          </a:xfrm>
          <a:ln>
            <a:solidFill>
              <a:schemeClr val="accent6"/>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7460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0" name="Picture 9">
            <a:extLst>
              <a:ext uri="{FF2B5EF4-FFF2-40B4-BE49-F238E27FC236}">
                <a16:creationId xmlns:a16="http://schemas.microsoft.com/office/drawing/2014/main" id="{70F39A05-DD33-2447-9C8B-CCC34B471B0B}"/>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48473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E41F51AA-B0FC-624F-B2A3-94744116F537}"/>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Tree>
    <p:extLst>
      <p:ext uri="{BB962C8B-B14F-4D97-AF65-F5344CB8AC3E}">
        <p14:creationId xmlns:p14="http://schemas.microsoft.com/office/powerpoint/2010/main" val="5925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A749489D-A1EF-D245-8C9C-0E9C8A6AA0AC}"/>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25344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579792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835358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159178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2807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B46EEF56-242D-4244-B1A5-94B892795E2B}" type="datetime3">
              <a:rPr lang="en-US" smtClean="0"/>
              <a:t>17 October 2023</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rgbClr val="049DC4"/>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rgbClr val="079CC5"/>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8" y="347663"/>
            <a:ext cx="7470914"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AFD3B795-1F91-E045-91A7-ABD6E806B541}"/>
              </a:ext>
            </a:extLst>
          </p:cNvPr>
          <p:cNvPicPr>
            <a:picLocks noChangeAspect="1"/>
          </p:cNvPicPr>
          <p:nvPr userDrawn="1"/>
        </p:nvPicPr>
        <p:blipFill>
          <a:blip r:embed="rId2"/>
          <a:stretch>
            <a:fillRect/>
          </a:stretch>
        </p:blipFill>
        <p:spPr>
          <a:xfrm rot="19729498">
            <a:off x="8433352" y="-2286867"/>
            <a:ext cx="4191000" cy="6502400"/>
          </a:xfrm>
          <a:prstGeom prst="rect">
            <a:avLst/>
          </a:prstGeom>
        </p:spPr>
      </p:pic>
    </p:spTree>
    <p:extLst>
      <p:ext uri="{BB962C8B-B14F-4D97-AF65-F5344CB8AC3E}">
        <p14:creationId xmlns:p14="http://schemas.microsoft.com/office/powerpoint/2010/main" val="373579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676730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62068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9299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641582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99111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1116886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T Table of Content 2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2746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T Table of Content 3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866650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T Table of Content 4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181263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T Table of Content 5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45842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448D0C12-8DE7-6F48-AD95-D9425B479BDD}" type="datetime3">
              <a:rPr lang="en-US" smtClean="0"/>
              <a:t>17 October 2023</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6"/>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6"/>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7500731"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7BBE68D8-70A6-7246-8BE1-4483AA758C93}"/>
              </a:ext>
            </a:extLst>
          </p:cNvPr>
          <p:cNvPicPr>
            <a:picLocks noChangeAspect="1"/>
          </p:cNvPicPr>
          <p:nvPr userDrawn="1"/>
        </p:nvPicPr>
        <p:blipFill>
          <a:blip r:embed="rId2"/>
          <a:stretch>
            <a:fillRect/>
          </a:stretch>
        </p:blipFill>
        <p:spPr>
          <a:xfrm rot="20358674">
            <a:off x="7869330" y="-3081337"/>
            <a:ext cx="5006078" cy="6857999"/>
          </a:xfrm>
          <a:prstGeom prst="rect">
            <a:avLst/>
          </a:prstGeom>
        </p:spPr>
      </p:pic>
    </p:spTree>
    <p:extLst>
      <p:ext uri="{BB962C8B-B14F-4D97-AF65-F5344CB8AC3E}">
        <p14:creationId xmlns:p14="http://schemas.microsoft.com/office/powerpoint/2010/main" val="258824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T Table of Content 6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3977025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261058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739923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63990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630910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4002129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174017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737445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938098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12371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673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2363693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T Table of Content 2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850676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T Table of Content 3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276304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T Table of Content 4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31341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T Table of Content 5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928950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T Table of Content 6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4294118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679269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786109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3445949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82719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715515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278173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80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52662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397006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498342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52554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80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402686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320411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10515600"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4"/>
            <a:ext cx="10515600" cy="33829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856707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4280344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8000"/>
          </a:xfrm>
          <a:prstGeom prst="rect">
            <a:avLst/>
          </a:prstGeom>
        </p:spPr>
      </p:pic>
    </p:spTree>
    <p:extLst>
      <p:ext uri="{BB962C8B-B14F-4D97-AF65-F5344CB8AC3E}">
        <p14:creationId xmlns:p14="http://schemas.microsoft.com/office/powerpoint/2010/main" val="385597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64770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38938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189698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80710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618885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929284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189935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68869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039515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54930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7999"/>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82762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A38A259F-F77C-CD45-ADDA-0D9422544EC6}"/>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343504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384472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657549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824691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7999"/>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073054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646291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10515600"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10515600" cy="3382977"/>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171200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2307970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7999"/>
          </a:xfrm>
          <a:prstGeom prst="rect">
            <a:avLst/>
          </a:prstGeom>
        </p:spPr>
      </p:pic>
    </p:spTree>
    <p:extLst>
      <p:ext uri="{BB962C8B-B14F-4D97-AF65-F5344CB8AC3E}">
        <p14:creationId xmlns:p14="http://schemas.microsoft.com/office/powerpoint/2010/main" val="14187062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2186883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2391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B3A007E1-F11B-744B-B3D7-950234A31553}"/>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13617573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01100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02186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A6FEDF2C-C0B6-1B4F-BB78-72D2EA116967}"/>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87802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5.png"/><Relationship Id="rId2" Type="http://schemas.openxmlformats.org/officeDocument/2006/relationships/slideLayout" Target="../slideLayouts/slideLayout32.xml"/><Relationship Id="rId16" Type="http://schemas.openxmlformats.org/officeDocument/2006/relationships/theme" Target="../theme/theme7.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9.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8661" y="6356350"/>
            <a:ext cx="2365513"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fld id="{8E469526-6E45-7F42-9A5B-A968FB10F2EF}" type="datetime3">
              <a:rPr lang="en-US" smtClean="0"/>
              <a:pPr/>
              <a:t>17 October 2023</a:t>
            </a:fld>
            <a:endParaRPr lang="en-US" dirty="0"/>
          </a:p>
        </p:txBody>
      </p:sp>
      <p:sp>
        <p:nvSpPr>
          <p:cNvPr id="5" name="Footer Placeholder 4"/>
          <p:cNvSpPr>
            <a:spLocks noGrp="1"/>
          </p:cNvSpPr>
          <p:nvPr>
            <p:ph type="ftr" sz="quarter" idx="3"/>
          </p:nvPr>
        </p:nvSpPr>
        <p:spPr>
          <a:xfrm>
            <a:off x="4015409" y="6356350"/>
            <a:ext cx="6370982"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082130" y="6356350"/>
            <a:ext cx="844826" cy="365125"/>
          </a:xfrm>
          <a:prstGeom prst="rect">
            <a:avLst/>
          </a:prstGeom>
        </p:spPr>
        <p:txBody>
          <a:bodyPr vert="horz" lIns="91440" tIns="45720" rIns="91440" bIns="45720" rtlCol="0" anchor="ctr"/>
          <a:lstStyle>
            <a:lvl1pPr algn="r">
              <a:defRPr sz="1200" baseline="0">
                <a:solidFill>
                  <a:schemeClr val="bg1"/>
                </a:solidFill>
              </a:defRPr>
            </a:lvl1pPr>
          </a:lstStyle>
          <a:p>
            <a:fld id="{59D79D20-9926-6947-91A9-E826DAB4C488}" type="slidenum">
              <a:rPr lang="en-US" smtClean="0"/>
              <a:pPr/>
              <a:t>‹#›</a:t>
            </a:fld>
            <a:endParaRPr lang="en-US" dirty="0"/>
          </a:p>
        </p:txBody>
      </p:sp>
      <p:pic>
        <p:nvPicPr>
          <p:cNvPr id="8" name="Picture 7">
            <a:extLst>
              <a:ext uri="{FF2B5EF4-FFF2-40B4-BE49-F238E27FC236}">
                <a16:creationId xmlns:a16="http://schemas.microsoft.com/office/drawing/2014/main" id="{C2310C1B-65DB-2343-8AA3-FE42BB8807D3}"/>
              </a:ext>
            </a:extLst>
          </p:cNvPr>
          <p:cNvPicPr>
            <a:picLocks noChangeAspect="1"/>
          </p:cNvPicPr>
          <p:nvPr userDrawn="1"/>
        </p:nvPicPr>
        <p:blipFill>
          <a:blip r:embed="rId5"/>
          <a:stretch>
            <a:fillRect/>
          </a:stretch>
        </p:blipFill>
        <p:spPr>
          <a:xfrm>
            <a:off x="3332205" y="1500167"/>
            <a:ext cx="5527589" cy="2757393"/>
          </a:xfrm>
          <a:prstGeom prst="rect">
            <a:avLst/>
          </a:prstGeom>
        </p:spPr>
      </p:pic>
    </p:spTree>
    <p:extLst>
      <p:ext uri="{BB962C8B-B14F-4D97-AF65-F5344CB8AC3E}">
        <p14:creationId xmlns:p14="http://schemas.microsoft.com/office/powerpoint/2010/main" val="14367612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Lst>
  <p:hf hdr="0"/>
  <p:txStyles>
    <p:titleStyle>
      <a:lvl1pPr algn="l" defTabSz="914400" rtl="0" eaLnBrk="1" latinLnBrk="0" hangingPunct="1">
        <a:lnSpc>
          <a:spcPct val="90000"/>
        </a:lnSpc>
        <a:spcBef>
          <a:spcPct val="0"/>
        </a:spcBef>
        <a:buNone/>
        <a:defRPr sz="3600" b="1" i="0" kern="1200" cap="all"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24551211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83C4E7C-85E8-C546-AFA4-9DEF64C257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7" name="Picture 6">
            <a:extLst>
              <a:ext uri="{FF2B5EF4-FFF2-40B4-BE49-F238E27FC236}">
                <a16:creationId xmlns:a16="http://schemas.microsoft.com/office/drawing/2014/main" id="{0DD38910-B416-8247-A854-5A62E31E7A76}"/>
              </a:ext>
            </a:extLst>
          </p:cNvPr>
          <p:cNvPicPr>
            <a:picLocks noChangeAspect="1"/>
          </p:cNvPicPr>
          <p:nvPr userDrawn="1"/>
        </p:nvPicPr>
        <p:blipFill>
          <a:blip r:embed="rId6"/>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197325902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4"/>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071062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3"/>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9395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18"/>
          <a:stretch>
            <a:fillRect/>
          </a:stretch>
        </p:blipFill>
        <p:spPr>
          <a:xfrm>
            <a:off x="10322845" y="5951413"/>
            <a:ext cx="1660433" cy="828294"/>
          </a:xfrm>
          <a:prstGeom prst="rect">
            <a:avLst/>
          </a:prstGeom>
        </p:spPr>
      </p:pic>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dirty="0">
                <a:solidFill>
                  <a:schemeClr val="tx1"/>
                </a:solidFill>
                <a:latin typeface="Arial Narrow" panose="020B0606020202030204" pitchFamily="34" charset="0"/>
              </a:rPr>
              <a:t>IN THIS PRESENTATION:</a:t>
            </a:r>
          </a:p>
        </p:txBody>
      </p:sp>
    </p:spTree>
    <p:extLst>
      <p:ext uri="{BB962C8B-B14F-4D97-AF65-F5344CB8AC3E}">
        <p14:creationId xmlns:p14="http://schemas.microsoft.com/office/powerpoint/2010/main" val="2144230243"/>
      </p:ext>
    </p:extLst>
  </p:cSld>
  <p:clrMap bg1="lt1" tx1="dk1" bg2="lt2" tx2="dk2" accent1="accent1" accent2="accent2" accent3="accent3" accent4="accent4" accent5="accent5" accent6="accent6" hlink="hlink" folHlink="folHlink"/>
  <p:sldLayoutIdLst>
    <p:sldLayoutId id="2147483997" r:id="rId1"/>
    <p:sldLayoutId id="2147483996" r:id="rId2"/>
    <p:sldLayoutId id="2147483941" r:id="rId3"/>
    <p:sldLayoutId id="2147483998" r:id="rId4"/>
    <p:sldLayoutId id="2147483999" r:id="rId5"/>
    <p:sldLayoutId id="2147484005" r:id="rId6"/>
    <p:sldLayoutId id="2147484006" r:id="rId7"/>
    <p:sldLayoutId id="2147484007" r:id="rId8"/>
    <p:sldLayoutId id="2147484008" r:id="rId9"/>
    <p:sldLayoutId id="2147484009" r:id="rId10"/>
    <p:sldLayoutId id="2147484000" r:id="rId11"/>
    <p:sldLayoutId id="2147484001" r:id="rId12"/>
    <p:sldLayoutId id="2147483943" r:id="rId13"/>
    <p:sldLayoutId id="2147484003" r:id="rId14"/>
    <p:sldLayoutId id="214748400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dirty="0">
                <a:solidFill>
                  <a:schemeClr val="bg1"/>
                </a:solidFill>
                <a:latin typeface="Arial Narrow" panose="020B0606020202030204" pitchFamily="34" charset="0"/>
              </a:rPr>
              <a:t>IN THIS PRESENTATION:</a:t>
            </a:r>
          </a:p>
        </p:txBody>
      </p:sp>
      <p:pic>
        <p:nvPicPr>
          <p:cNvPr id="9" name="Picture 8">
            <a:extLst>
              <a:ext uri="{FF2B5EF4-FFF2-40B4-BE49-F238E27FC236}">
                <a16:creationId xmlns:a16="http://schemas.microsoft.com/office/drawing/2014/main" id="{6BF6086C-BC35-BD4D-81A5-01F0120211CF}"/>
              </a:ext>
            </a:extLst>
          </p:cNvPr>
          <p:cNvPicPr>
            <a:picLocks noChangeAspect="1"/>
          </p:cNvPicPr>
          <p:nvPr userDrawn="1"/>
        </p:nvPicPr>
        <p:blipFill>
          <a:blip r:embed="rId18"/>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160955441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20"/>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478501032"/>
      </p:ext>
    </p:extLst>
  </p:cSld>
  <p:clrMap bg1="lt1" tx1="dk1" bg2="lt2" tx2="dk2" accent1="accent1" accent2="accent2" accent3="accent3" accent4="accent4" accent5="accent5" accent6="accent6" hlink="hlink" folHlink="folHlink"/>
  <p:sldLayoutIdLst>
    <p:sldLayoutId id="2147483950" r:id="rId1"/>
    <p:sldLayoutId id="2147483962" r:id="rId2"/>
    <p:sldLayoutId id="2147483961" r:id="rId3"/>
    <p:sldLayoutId id="2147483951" r:id="rId4"/>
    <p:sldLayoutId id="2147483953" r:id="rId5"/>
    <p:sldLayoutId id="2147483963" r:id="rId6"/>
    <p:sldLayoutId id="2147483964" r:id="rId7"/>
    <p:sldLayoutId id="2147483954" r:id="rId8"/>
    <p:sldLayoutId id="2147484026" r:id="rId9"/>
    <p:sldLayoutId id="2147484027" r:id="rId10"/>
    <p:sldLayoutId id="2147484028" r:id="rId11"/>
    <p:sldLayoutId id="2147484029" r:id="rId12"/>
    <p:sldLayoutId id="2147483955" r:id="rId13"/>
    <p:sldLayoutId id="2147483966" r:id="rId14"/>
    <p:sldLayoutId id="2147483965" r:id="rId15"/>
    <p:sldLayoutId id="2147483956" r:id="rId16"/>
    <p:sldLayoutId id="2147483992" r:id="rId17"/>
    <p:sldLayoutId id="2147483993" r:id="rId18"/>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20"/>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29178844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4030" r:id="rId9"/>
    <p:sldLayoutId id="2147484031" r:id="rId10"/>
    <p:sldLayoutId id="2147484032" r:id="rId11"/>
    <p:sldLayoutId id="2147484033" r:id="rId12"/>
    <p:sldLayoutId id="2147483976" r:id="rId13"/>
    <p:sldLayoutId id="2147483978" r:id="rId14"/>
    <p:sldLayoutId id="2147483977" r:id="rId15"/>
    <p:sldLayoutId id="2147483979" r:id="rId16"/>
    <p:sldLayoutId id="2147483994" r:id="rId17"/>
    <p:sldLayoutId id="2147483995" r:id="rId18"/>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7F82E-131B-3A4D-A793-265D4BC2199B}"/>
              </a:ext>
            </a:extLst>
          </p:cNvPr>
          <p:cNvSpPr>
            <a:spLocks noGrp="1"/>
          </p:cNvSpPr>
          <p:nvPr>
            <p:ph type="dt" sz="half" idx="10"/>
          </p:nvPr>
        </p:nvSpPr>
        <p:spPr/>
        <p:txBody>
          <a:bodyPr/>
          <a:lstStyle/>
          <a:p>
            <a:fld id="{FA728384-E984-F446-A49C-FBBB97E0742D}" type="datetime3">
              <a:rPr lang="en-US" smtClean="0"/>
              <a:t>17 October 2023</a:t>
            </a:fld>
            <a:endParaRPr lang="en-US" dirty="0"/>
          </a:p>
        </p:txBody>
      </p:sp>
      <p:sp>
        <p:nvSpPr>
          <p:cNvPr id="3" name="Footer Placeholder 2">
            <a:extLst>
              <a:ext uri="{FF2B5EF4-FFF2-40B4-BE49-F238E27FC236}">
                <a16:creationId xmlns:a16="http://schemas.microsoft.com/office/drawing/2014/main" id="{F475DDCA-2C43-8942-89AD-644645AB5E08}"/>
              </a:ext>
            </a:extLst>
          </p:cNvPr>
          <p:cNvSpPr>
            <a:spLocks noGrp="1"/>
          </p:cNvSpPr>
          <p:nvPr>
            <p:ph type="ftr" sz="quarter" idx="11"/>
          </p:nvPr>
        </p:nvSpPr>
        <p:spPr/>
        <p:txBody>
          <a:bodyPr/>
          <a:lstStyle/>
          <a:p>
            <a:r>
              <a:rPr lang="en-US" dirty="0"/>
              <a:t>BY Jan Behrens </a:t>
            </a:r>
            <a:r>
              <a:rPr lang="en-US" cap="none" dirty="0"/>
              <a:t>(she/they/he) </a:t>
            </a:r>
            <a:r>
              <a:rPr lang="en-US" dirty="0"/>
              <a:t>and supervised by </a:t>
            </a:r>
            <a:r>
              <a:rPr lang="en-US" dirty="0" err="1"/>
              <a:t>tessa</a:t>
            </a:r>
            <a:r>
              <a:rPr lang="en-US" dirty="0"/>
              <a:t> Dekkers </a:t>
            </a:r>
            <a:r>
              <a:rPr lang="en-US" cap="none" dirty="0"/>
              <a:t>(she/they)</a:t>
            </a:r>
            <a:endParaRPr lang="en-US" dirty="0"/>
          </a:p>
        </p:txBody>
      </p:sp>
      <p:sp>
        <p:nvSpPr>
          <p:cNvPr id="4" name="Slide Number Placeholder 3">
            <a:extLst>
              <a:ext uri="{FF2B5EF4-FFF2-40B4-BE49-F238E27FC236}">
                <a16:creationId xmlns:a16="http://schemas.microsoft.com/office/drawing/2014/main" id="{1B507176-825B-BF42-856D-925E41CF783B}"/>
              </a:ext>
            </a:extLst>
          </p:cNvPr>
          <p:cNvSpPr>
            <a:spLocks noGrp="1"/>
          </p:cNvSpPr>
          <p:nvPr>
            <p:ph type="sldNum" sz="quarter" idx="12"/>
          </p:nvPr>
        </p:nvSpPr>
        <p:spPr/>
        <p:txBody>
          <a:bodyPr/>
          <a:lstStyle/>
          <a:p>
            <a:fld id="{59D79D20-9926-6947-91A9-E826DAB4C488}" type="slidenum">
              <a:rPr lang="en-US" smtClean="0"/>
              <a:pPr/>
              <a:t>1</a:t>
            </a:fld>
            <a:endParaRPr lang="en-US" dirty="0"/>
          </a:p>
        </p:txBody>
      </p:sp>
      <p:sp>
        <p:nvSpPr>
          <p:cNvPr id="5" name="Title 4">
            <a:extLst>
              <a:ext uri="{FF2B5EF4-FFF2-40B4-BE49-F238E27FC236}">
                <a16:creationId xmlns:a16="http://schemas.microsoft.com/office/drawing/2014/main" id="{CCF616FC-2190-304D-B8A9-A5E8A584E7CC}"/>
              </a:ext>
            </a:extLst>
          </p:cNvPr>
          <p:cNvSpPr>
            <a:spLocks noGrp="1"/>
          </p:cNvSpPr>
          <p:nvPr>
            <p:ph type="title"/>
          </p:nvPr>
        </p:nvSpPr>
        <p:spPr/>
        <p:txBody>
          <a:bodyPr/>
          <a:lstStyle/>
          <a:p>
            <a:r>
              <a:rPr lang="en-US" dirty="0"/>
              <a:t>How to Measure Well-being?</a:t>
            </a:r>
          </a:p>
        </p:txBody>
      </p:sp>
      <p:sp>
        <p:nvSpPr>
          <p:cNvPr id="6" name="Text Placeholder 5">
            <a:extLst>
              <a:ext uri="{FF2B5EF4-FFF2-40B4-BE49-F238E27FC236}">
                <a16:creationId xmlns:a16="http://schemas.microsoft.com/office/drawing/2014/main" id="{A589CAB2-3A89-8349-81FC-27A891275B6E}"/>
              </a:ext>
            </a:extLst>
          </p:cNvPr>
          <p:cNvSpPr>
            <a:spLocks noGrp="1"/>
          </p:cNvSpPr>
          <p:nvPr>
            <p:ph type="body" sz="quarter" idx="13"/>
          </p:nvPr>
        </p:nvSpPr>
        <p:spPr/>
        <p:txBody>
          <a:bodyPr/>
          <a:lstStyle/>
          <a:p>
            <a:r>
              <a:rPr lang="en-GB" dirty="0"/>
              <a:t>Co-Creative Development of An Experience Sampling Instrument of Minority Stress in Queer People</a:t>
            </a:r>
            <a:br>
              <a:rPr lang="en-GB" dirty="0"/>
            </a:br>
            <a:br>
              <a:rPr lang="en-GB" dirty="0"/>
            </a:br>
            <a:r>
              <a:rPr lang="en-GB" dirty="0"/>
              <a:t>Commentary for </a:t>
            </a:r>
            <a:r>
              <a:rPr lang="en-GB"/>
              <a:t>This presentation can </a:t>
            </a:r>
            <a:r>
              <a:rPr lang="en-GB" dirty="0"/>
              <a:t>be found in the speaker notes!</a:t>
            </a:r>
            <a:endParaRPr lang="en-US" dirty="0"/>
          </a:p>
        </p:txBody>
      </p:sp>
      <p:sp>
        <p:nvSpPr>
          <p:cNvPr id="7" name="Text Placeholder 6">
            <a:extLst>
              <a:ext uri="{FF2B5EF4-FFF2-40B4-BE49-F238E27FC236}">
                <a16:creationId xmlns:a16="http://schemas.microsoft.com/office/drawing/2014/main" id="{2C3AB3E7-0F1A-6144-99D8-7066D57A94B7}"/>
              </a:ext>
            </a:extLst>
          </p:cNvPr>
          <p:cNvSpPr>
            <a:spLocks noGrp="1"/>
          </p:cNvSpPr>
          <p:nvPr>
            <p:ph type="body" sz="quarter" idx="14"/>
          </p:nvPr>
        </p:nvSpPr>
        <p:spPr/>
        <p:txBody>
          <a:bodyPr/>
          <a:lstStyle/>
          <a:p>
            <a:r>
              <a:rPr lang="en-US" dirty="0"/>
              <a:t>BMS-PHT // </a:t>
            </a:r>
            <a:r>
              <a:rPr lang="en-US" dirty="0" err="1"/>
              <a:t>M-Psy</a:t>
            </a:r>
            <a:endParaRPr lang="en-US" dirty="0"/>
          </a:p>
        </p:txBody>
      </p:sp>
    </p:spTree>
    <p:extLst>
      <p:ext uri="{BB962C8B-B14F-4D97-AF65-F5344CB8AC3E}">
        <p14:creationId xmlns:p14="http://schemas.microsoft.com/office/powerpoint/2010/main" val="271581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DD60-E0CF-B795-DCD7-97CB7111D0CF}"/>
              </a:ext>
            </a:extLst>
          </p:cNvPr>
          <p:cNvSpPr>
            <a:spLocks noGrp="1"/>
          </p:cNvSpPr>
          <p:nvPr>
            <p:ph type="title"/>
          </p:nvPr>
        </p:nvSpPr>
        <p:spPr/>
        <p:txBody>
          <a:bodyPr/>
          <a:lstStyle/>
          <a:p>
            <a:r>
              <a:rPr lang="en-GB" sz="3600" dirty="0"/>
              <a:t>Gender minority Stress and Resilience Theory</a:t>
            </a:r>
          </a:p>
        </p:txBody>
      </p:sp>
      <p:sp>
        <p:nvSpPr>
          <p:cNvPr id="4" name="Slide Number Placeholder 3">
            <a:extLst>
              <a:ext uri="{FF2B5EF4-FFF2-40B4-BE49-F238E27FC236}">
                <a16:creationId xmlns:a16="http://schemas.microsoft.com/office/drawing/2014/main" id="{43080BC0-8596-C2C9-AF0F-F32B2D348013}"/>
              </a:ext>
            </a:extLst>
          </p:cNvPr>
          <p:cNvSpPr>
            <a:spLocks noGrp="1"/>
          </p:cNvSpPr>
          <p:nvPr>
            <p:ph type="sldNum" sz="quarter" idx="10"/>
          </p:nvPr>
        </p:nvSpPr>
        <p:spPr/>
        <p:txBody>
          <a:bodyPr/>
          <a:lstStyle/>
          <a:p>
            <a:fld id="{6586D83B-F5E2-6149-B7DD-0F6F1BA75908}" type="slidenum">
              <a:rPr lang="en-US" smtClean="0"/>
              <a:pPr/>
              <a:t>10</a:t>
            </a:fld>
            <a:endParaRPr lang="en-US" dirty="0"/>
          </a:p>
        </p:txBody>
      </p:sp>
      <p:pic>
        <p:nvPicPr>
          <p:cNvPr id="13" name="Content Placeholder 12" descr="A diagram of a diagram&#10;&#10;Description automatically generated">
            <a:extLst>
              <a:ext uri="{FF2B5EF4-FFF2-40B4-BE49-F238E27FC236}">
                <a16:creationId xmlns:a16="http://schemas.microsoft.com/office/drawing/2014/main" id="{F2FE390B-E7DE-8149-2DB1-9BE2B21D9B60}"/>
              </a:ext>
            </a:extLst>
          </p:cNvPr>
          <p:cNvPicPr>
            <a:picLocks noGrp="1" noChangeAspect="1"/>
          </p:cNvPicPr>
          <p:nvPr>
            <p:ph sz="half" idx="1"/>
          </p:nvPr>
        </p:nvPicPr>
        <p:blipFill>
          <a:blip r:embed="rId3"/>
          <a:stretch>
            <a:fillRect/>
          </a:stretch>
        </p:blipFill>
        <p:spPr>
          <a:xfrm>
            <a:off x="1265583" y="1144201"/>
            <a:ext cx="10515600" cy="5006631"/>
          </a:xfrm>
        </p:spPr>
      </p:pic>
      <p:sp>
        <p:nvSpPr>
          <p:cNvPr id="14" name="Plus Sign 13">
            <a:extLst>
              <a:ext uri="{FF2B5EF4-FFF2-40B4-BE49-F238E27FC236}">
                <a16:creationId xmlns:a16="http://schemas.microsoft.com/office/drawing/2014/main" id="{C4E179F4-865B-C727-8D06-8FA9B0ECC236}"/>
              </a:ext>
            </a:extLst>
          </p:cNvPr>
          <p:cNvSpPr/>
          <p:nvPr/>
        </p:nvSpPr>
        <p:spPr>
          <a:xfrm>
            <a:off x="3717131" y="2869405"/>
            <a:ext cx="324000" cy="324000"/>
          </a:xfrm>
          <a:prstGeom prst="mathPl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Minus Sign 15">
            <a:extLst>
              <a:ext uri="{FF2B5EF4-FFF2-40B4-BE49-F238E27FC236}">
                <a16:creationId xmlns:a16="http://schemas.microsoft.com/office/drawing/2014/main" id="{34ACD926-FD13-387E-6B94-035698F1F53A}"/>
              </a:ext>
            </a:extLst>
          </p:cNvPr>
          <p:cNvSpPr/>
          <p:nvPr/>
        </p:nvSpPr>
        <p:spPr>
          <a:xfrm>
            <a:off x="8928694" y="1366688"/>
            <a:ext cx="324000" cy="324000"/>
          </a:xfrm>
          <a:prstGeom prst="mathMin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Minus Sign 16">
            <a:extLst>
              <a:ext uri="{FF2B5EF4-FFF2-40B4-BE49-F238E27FC236}">
                <a16:creationId xmlns:a16="http://schemas.microsoft.com/office/drawing/2014/main" id="{D0E11CCB-7CD2-1148-D819-A2A1D93DF471}"/>
              </a:ext>
            </a:extLst>
          </p:cNvPr>
          <p:cNvSpPr/>
          <p:nvPr/>
        </p:nvSpPr>
        <p:spPr>
          <a:xfrm>
            <a:off x="8928694" y="2201483"/>
            <a:ext cx="324000" cy="324000"/>
          </a:xfrm>
          <a:prstGeom prst="mathMin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F3114FC-DFB9-E02C-21A1-C28857E480C6}"/>
              </a:ext>
            </a:extLst>
          </p:cNvPr>
          <p:cNvSpPr/>
          <p:nvPr/>
        </p:nvSpPr>
        <p:spPr>
          <a:xfrm>
            <a:off x="1304925" y="1169194"/>
            <a:ext cx="2219325" cy="49754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38448CB6-BFF0-3059-7D68-94D0D38C2C85}"/>
              </a:ext>
            </a:extLst>
          </p:cNvPr>
          <p:cNvSpPr/>
          <p:nvPr/>
        </p:nvSpPr>
        <p:spPr>
          <a:xfrm>
            <a:off x="4234012" y="2162175"/>
            <a:ext cx="2219325" cy="319495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1EDD350F-6382-BE28-ACCA-E4F157009D0B}"/>
              </a:ext>
            </a:extLst>
          </p:cNvPr>
          <p:cNvSpPr/>
          <p:nvPr/>
        </p:nvSpPr>
        <p:spPr>
          <a:xfrm>
            <a:off x="9328057" y="1517904"/>
            <a:ext cx="2399994" cy="8869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ADD5B948-8EEF-4EB8-B520-5F67B1235654}"/>
              </a:ext>
            </a:extLst>
          </p:cNvPr>
          <p:cNvCxnSpPr>
            <a:cxnSpLocks/>
          </p:cNvCxnSpPr>
          <p:nvPr/>
        </p:nvCxnSpPr>
        <p:spPr>
          <a:xfrm flipV="1">
            <a:off x="3640418" y="1741662"/>
            <a:ext cx="5687639" cy="681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153D93-66CC-24AE-E42E-9B1D111334A5}"/>
              </a:ext>
            </a:extLst>
          </p:cNvPr>
          <p:cNvCxnSpPr>
            <a:cxnSpLocks/>
          </p:cNvCxnSpPr>
          <p:nvPr/>
        </p:nvCxnSpPr>
        <p:spPr>
          <a:xfrm flipV="1">
            <a:off x="6429483" y="2016919"/>
            <a:ext cx="2909780" cy="13557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B95DFF9-D060-19DD-0E28-A70933E7C0AB}"/>
              </a:ext>
            </a:extLst>
          </p:cNvPr>
          <p:cNvCxnSpPr>
            <a:cxnSpLocks/>
          </p:cNvCxnSpPr>
          <p:nvPr/>
        </p:nvCxnSpPr>
        <p:spPr>
          <a:xfrm>
            <a:off x="3543557" y="3109547"/>
            <a:ext cx="642681" cy="3313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C627FE-7F31-FA3F-B7E0-D264497DCB74}"/>
              </a:ext>
            </a:extLst>
          </p:cNvPr>
          <p:cNvSpPr txBox="1"/>
          <p:nvPr/>
        </p:nvSpPr>
        <p:spPr>
          <a:xfrm>
            <a:off x="1133475" y="6257925"/>
            <a:ext cx="8534400" cy="523220"/>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Testa, R. J., </a:t>
            </a:r>
            <a:r>
              <a:rPr lang="en-GB" sz="1400" dirty="0" err="1">
                <a:solidFill>
                  <a:schemeClr val="bg1"/>
                </a:solidFill>
                <a:latin typeface="Arial Narrow" panose="020B0606020202030204" pitchFamily="34" charset="0"/>
              </a:rPr>
              <a:t>Habarth</a:t>
            </a:r>
            <a:r>
              <a:rPr lang="en-GB" sz="1400" dirty="0">
                <a:solidFill>
                  <a:schemeClr val="bg1"/>
                </a:solidFill>
                <a:latin typeface="Arial Narrow" panose="020B0606020202030204" pitchFamily="34" charset="0"/>
              </a:rPr>
              <a:t>, J., Peta, J., Balsam, K., &amp; </a:t>
            </a:r>
            <a:r>
              <a:rPr lang="en-GB" sz="1400" dirty="0" err="1">
                <a:solidFill>
                  <a:schemeClr val="bg1"/>
                </a:solidFill>
                <a:latin typeface="Arial Narrow" panose="020B0606020202030204" pitchFamily="34" charset="0"/>
              </a:rPr>
              <a:t>Bockting</a:t>
            </a:r>
            <a:r>
              <a:rPr lang="en-GB" sz="1400" dirty="0">
                <a:solidFill>
                  <a:schemeClr val="bg1"/>
                </a:solidFill>
                <a:latin typeface="Arial Narrow" panose="020B0606020202030204" pitchFamily="34" charset="0"/>
              </a:rPr>
              <a:t>, W. (2015). Development of the Gender Minority Stress and Resilience Measure. Psychology of Sexual Orientation and Gender Diversity, 2(1), 65–77. https://doi.org/10.1037/sgd0000081</a:t>
            </a:r>
          </a:p>
        </p:txBody>
      </p:sp>
    </p:spTree>
    <p:extLst>
      <p:ext uri="{BB962C8B-B14F-4D97-AF65-F5344CB8AC3E}">
        <p14:creationId xmlns:p14="http://schemas.microsoft.com/office/powerpoint/2010/main" val="140457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DD60-E0CF-B795-DCD7-97CB7111D0CF}"/>
              </a:ext>
            </a:extLst>
          </p:cNvPr>
          <p:cNvSpPr>
            <a:spLocks noGrp="1"/>
          </p:cNvSpPr>
          <p:nvPr>
            <p:ph type="title"/>
          </p:nvPr>
        </p:nvSpPr>
        <p:spPr/>
        <p:txBody>
          <a:bodyPr/>
          <a:lstStyle/>
          <a:p>
            <a:r>
              <a:rPr lang="en-GB" sz="3600" dirty="0"/>
              <a:t>Gender minority Stress and Resilience Theory</a:t>
            </a:r>
          </a:p>
        </p:txBody>
      </p:sp>
      <p:sp>
        <p:nvSpPr>
          <p:cNvPr id="4" name="Slide Number Placeholder 3">
            <a:extLst>
              <a:ext uri="{FF2B5EF4-FFF2-40B4-BE49-F238E27FC236}">
                <a16:creationId xmlns:a16="http://schemas.microsoft.com/office/drawing/2014/main" id="{43080BC0-8596-C2C9-AF0F-F32B2D348013}"/>
              </a:ext>
            </a:extLst>
          </p:cNvPr>
          <p:cNvSpPr>
            <a:spLocks noGrp="1"/>
          </p:cNvSpPr>
          <p:nvPr>
            <p:ph type="sldNum" sz="quarter" idx="10"/>
          </p:nvPr>
        </p:nvSpPr>
        <p:spPr/>
        <p:txBody>
          <a:bodyPr/>
          <a:lstStyle/>
          <a:p>
            <a:fld id="{6586D83B-F5E2-6149-B7DD-0F6F1BA75908}" type="slidenum">
              <a:rPr lang="en-US" smtClean="0"/>
              <a:pPr/>
              <a:t>11</a:t>
            </a:fld>
            <a:endParaRPr lang="en-US" dirty="0"/>
          </a:p>
        </p:txBody>
      </p:sp>
      <p:pic>
        <p:nvPicPr>
          <p:cNvPr id="13" name="Content Placeholder 12" descr="A diagram of a diagram&#10;&#10;Description automatically generated">
            <a:extLst>
              <a:ext uri="{FF2B5EF4-FFF2-40B4-BE49-F238E27FC236}">
                <a16:creationId xmlns:a16="http://schemas.microsoft.com/office/drawing/2014/main" id="{F2FE390B-E7DE-8149-2DB1-9BE2B21D9B60}"/>
              </a:ext>
            </a:extLst>
          </p:cNvPr>
          <p:cNvPicPr>
            <a:picLocks noGrp="1" noChangeAspect="1"/>
          </p:cNvPicPr>
          <p:nvPr>
            <p:ph sz="half" idx="1"/>
          </p:nvPr>
        </p:nvPicPr>
        <p:blipFill>
          <a:blip r:embed="rId3"/>
          <a:stretch>
            <a:fillRect/>
          </a:stretch>
        </p:blipFill>
        <p:spPr>
          <a:xfrm>
            <a:off x="1265583" y="1144201"/>
            <a:ext cx="10515600" cy="5006631"/>
          </a:xfrm>
        </p:spPr>
      </p:pic>
      <p:sp>
        <p:nvSpPr>
          <p:cNvPr id="14" name="Plus Sign 13">
            <a:extLst>
              <a:ext uri="{FF2B5EF4-FFF2-40B4-BE49-F238E27FC236}">
                <a16:creationId xmlns:a16="http://schemas.microsoft.com/office/drawing/2014/main" id="{C4E179F4-865B-C727-8D06-8FA9B0ECC236}"/>
              </a:ext>
            </a:extLst>
          </p:cNvPr>
          <p:cNvSpPr/>
          <p:nvPr/>
        </p:nvSpPr>
        <p:spPr>
          <a:xfrm>
            <a:off x="3717131" y="2869405"/>
            <a:ext cx="324000" cy="324000"/>
          </a:xfrm>
          <a:prstGeom prst="mathPl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Minus Sign 15">
            <a:extLst>
              <a:ext uri="{FF2B5EF4-FFF2-40B4-BE49-F238E27FC236}">
                <a16:creationId xmlns:a16="http://schemas.microsoft.com/office/drawing/2014/main" id="{34ACD926-FD13-387E-6B94-035698F1F53A}"/>
              </a:ext>
            </a:extLst>
          </p:cNvPr>
          <p:cNvSpPr/>
          <p:nvPr/>
        </p:nvSpPr>
        <p:spPr>
          <a:xfrm>
            <a:off x="8928694" y="1366688"/>
            <a:ext cx="324000" cy="324000"/>
          </a:xfrm>
          <a:prstGeom prst="mathMin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Minus Sign 16">
            <a:extLst>
              <a:ext uri="{FF2B5EF4-FFF2-40B4-BE49-F238E27FC236}">
                <a16:creationId xmlns:a16="http://schemas.microsoft.com/office/drawing/2014/main" id="{D0E11CCB-7CD2-1148-D819-A2A1D93DF471}"/>
              </a:ext>
            </a:extLst>
          </p:cNvPr>
          <p:cNvSpPr/>
          <p:nvPr/>
        </p:nvSpPr>
        <p:spPr>
          <a:xfrm>
            <a:off x="8928694" y="2201483"/>
            <a:ext cx="324000" cy="324000"/>
          </a:xfrm>
          <a:prstGeom prst="mathMin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F3114FC-DFB9-E02C-21A1-C28857E480C6}"/>
              </a:ext>
            </a:extLst>
          </p:cNvPr>
          <p:cNvSpPr/>
          <p:nvPr/>
        </p:nvSpPr>
        <p:spPr>
          <a:xfrm>
            <a:off x="1304925" y="1169194"/>
            <a:ext cx="2219325" cy="49754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38448CB6-BFF0-3059-7D68-94D0D38C2C85}"/>
              </a:ext>
            </a:extLst>
          </p:cNvPr>
          <p:cNvSpPr/>
          <p:nvPr/>
        </p:nvSpPr>
        <p:spPr>
          <a:xfrm>
            <a:off x="4234012" y="2162175"/>
            <a:ext cx="2219325" cy="319495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7BCE8F37-15EB-48B4-CA9B-BFFABD7AF4E9}"/>
              </a:ext>
            </a:extLst>
          </p:cNvPr>
          <p:cNvSpPr/>
          <p:nvPr/>
        </p:nvSpPr>
        <p:spPr>
          <a:xfrm>
            <a:off x="6798217" y="3968496"/>
            <a:ext cx="2219325" cy="18336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1EDD350F-6382-BE28-ACCA-E4F157009D0B}"/>
              </a:ext>
            </a:extLst>
          </p:cNvPr>
          <p:cNvSpPr/>
          <p:nvPr/>
        </p:nvSpPr>
        <p:spPr>
          <a:xfrm>
            <a:off x="9328057" y="1517904"/>
            <a:ext cx="2399994" cy="8869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ADD5B948-8EEF-4EB8-B520-5F67B1235654}"/>
              </a:ext>
            </a:extLst>
          </p:cNvPr>
          <p:cNvCxnSpPr>
            <a:cxnSpLocks/>
          </p:cNvCxnSpPr>
          <p:nvPr/>
        </p:nvCxnSpPr>
        <p:spPr>
          <a:xfrm flipV="1">
            <a:off x="3640418" y="1741662"/>
            <a:ext cx="5687639" cy="6812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153D93-66CC-24AE-E42E-9B1D111334A5}"/>
              </a:ext>
            </a:extLst>
          </p:cNvPr>
          <p:cNvCxnSpPr>
            <a:cxnSpLocks/>
          </p:cNvCxnSpPr>
          <p:nvPr/>
        </p:nvCxnSpPr>
        <p:spPr>
          <a:xfrm flipV="1">
            <a:off x="6429483" y="2016919"/>
            <a:ext cx="2909780" cy="13557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B95DFF9-D060-19DD-0E28-A70933E7C0AB}"/>
              </a:ext>
            </a:extLst>
          </p:cNvPr>
          <p:cNvCxnSpPr>
            <a:cxnSpLocks/>
          </p:cNvCxnSpPr>
          <p:nvPr/>
        </p:nvCxnSpPr>
        <p:spPr>
          <a:xfrm>
            <a:off x="3543557" y="3109547"/>
            <a:ext cx="642681" cy="3313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7E14DD42-2E5B-AAE8-E651-355D2AED97A6}"/>
              </a:ext>
            </a:extLst>
          </p:cNvPr>
          <p:cNvCxnSpPr>
            <a:cxnSpLocks/>
          </p:cNvCxnSpPr>
          <p:nvPr/>
        </p:nvCxnSpPr>
        <p:spPr>
          <a:xfrm flipH="1" flipV="1">
            <a:off x="7543800" y="1764792"/>
            <a:ext cx="265176" cy="22037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D9444E1-129E-53A1-51DB-8EC4C4A929EF}"/>
              </a:ext>
            </a:extLst>
          </p:cNvPr>
          <p:cNvCxnSpPr>
            <a:cxnSpLocks/>
          </p:cNvCxnSpPr>
          <p:nvPr/>
        </p:nvCxnSpPr>
        <p:spPr>
          <a:xfrm flipV="1">
            <a:off x="8153744" y="2552700"/>
            <a:ext cx="153108" cy="14157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54DDF4-A0F1-A846-FD52-24566169D879}"/>
              </a:ext>
            </a:extLst>
          </p:cNvPr>
          <p:cNvSpPr txBox="1"/>
          <p:nvPr/>
        </p:nvSpPr>
        <p:spPr>
          <a:xfrm>
            <a:off x="1133475" y="6257925"/>
            <a:ext cx="8534400" cy="523220"/>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Testa, R. J., </a:t>
            </a:r>
            <a:r>
              <a:rPr lang="en-GB" sz="1400" dirty="0" err="1">
                <a:solidFill>
                  <a:schemeClr val="bg1"/>
                </a:solidFill>
                <a:latin typeface="Arial Narrow" panose="020B0606020202030204" pitchFamily="34" charset="0"/>
              </a:rPr>
              <a:t>Habarth</a:t>
            </a:r>
            <a:r>
              <a:rPr lang="en-GB" sz="1400" dirty="0">
                <a:solidFill>
                  <a:schemeClr val="bg1"/>
                </a:solidFill>
                <a:latin typeface="Arial Narrow" panose="020B0606020202030204" pitchFamily="34" charset="0"/>
              </a:rPr>
              <a:t>, J., Peta, J., Balsam, K., &amp; </a:t>
            </a:r>
            <a:r>
              <a:rPr lang="en-GB" sz="1400" dirty="0" err="1">
                <a:solidFill>
                  <a:schemeClr val="bg1"/>
                </a:solidFill>
                <a:latin typeface="Arial Narrow" panose="020B0606020202030204" pitchFamily="34" charset="0"/>
              </a:rPr>
              <a:t>Bockting</a:t>
            </a:r>
            <a:r>
              <a:rPr lang="en-GB" sz="1400" dirty="0">
                <a:solidFill>
                  <a:schemeClr val="bg1"/>
                </a:solidFill>
                <a:latin typeface="Arial Narrow" panose="020B0606020202030204" pitchFamily="34" charset="0"/>
              </a:rPr>
              <a:t>, W. (2015). Development of the Gender Minority Stress and Resilience Measure. Psychology of Sexual Orientation and Gender Diversity, 2(1), 65–77. https://doi.org/10.1037/sgd0000081</a:t>
            </a:r>
          </a:p>
        </p:txBody>
      </p:sp>
    </p:spTree>
    <p:extLst>
      <p:ext uri="{BB962C8B-B14F-4D97-AF65-F5344CB8AC3E}">
        <p14:creationId xmlns:p14="http://schemas.microsoft.com/office/powerpoint/2010/main" val="251792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2512-D04A-8C37-B816-EEF6D6C42179}"/>
              </a:ext>
            </a:extLst>
          </p:cNvPr>
          <p:cNvSpPr>
            <a:spLocks noGrp="1"/>
          </p:cNvSpPr>
          <p:nvPr>
            <p:ph type="title"/>
          </p:nvPr>
        </p:nvSpPr>
        <p:spPr/>
        <p:txBody>
          <a:bodyPr/>
          <a:lstStyle/>
          <a:p>
            <a:r>
              <a:rPr lang="en-GB" dirty="0"/>
              <a:t>GMSR Theory</a:t>
            </a:r>
          </a:p>
        </p:txBody>
      </p:sp>
      <p:sp>
        <p:nvSpPr>
          <p:cNvPr id="3" name="Content Placeholder 2">
            <a:extLst>
              <a:ext uri="{FF2B5EF4-FFF2-40B4-BE49-F238E27FC236}">
                <a16:creationId xmlns:a16="http://schemas.microsoft.com/office/drawing/2014/main" id="{1EA38B74-5CD5-3DC1-ECB4-E13AF750C264}"/>
              </a:ext>
            </a:extLst>
          </p:cNvPr>
          <p:cNvSpPr>
            <a:spLocks noGrp="1"/>
          </p:cNvSpPr>
          <p:nvPr>
            <p:ph sz="half" idx="1"/>
          </p:nvPr>
        </p:nvSpPr>
        <p:spPr/>
        <p:txBody>
          <a:bodyPr/>
          <a:lstStyle/>
          <a:p>
            <a:r>
              <a:rPr lang="en-GB" dirty="0"/>
              <a:t>Important theory to understand health disparity</a:t>
            </a:r>
          </a:p>
          <a:p>
            <a:endParaRPr lang="en-GB" dirty="0"/>
          </a:p>
          <a:p>
            <a:r>
              <a:rPr lang="en-GB" dirty="0"/>
              <a:t>Limitation: Cross-sectional research does not allow for causal inferences</a:t>
            </a:r>
          </a:p>
        </p:txBody>
      </p:sp>
      <p:sp>
        <p:nvSpPr>
          <p:cNvPr id="4" name="Slide Number Placeholder 3">
            <a:extLst>
              <a:ext uri="{FF2B5EF4-FFF2-40B4-BE49-F238E27FC236}">
                <a16:creationId xmlns:a16="http://schemas.microsoft.com/office/drawing/2014/main" id="{057BD11E-4C24-63D3-74A7-EBEDE0AFA7C4}"/>
              </a:ext>
            </a:extLst>
          </p:cNvPr>
          <p:cNvSpPr>
            <a:spLocks noGrp="1"/>
          </p:cNvSpPr>
          <p:nvPr>
            <p:ph type="sldNum" sz="quarter" idx="10"/>
          </p:nvPr>
        </p:nvSpPr>
        <p:spPr/>
        <p:txBody>
          <a:bodyPr/>
          <a:lstStyle/>
          <a:p>
            <a:fld id="{6586D83B-F5E2-6149-B7DD-0F6F1BA75908}" type="slidenum">
              <a:rPr lang="en-US" smtClean="0"/>
              <a:pPr/>
              <a:t>12</a:t>
            </a:fld>
            <a:endParaRPr lang="en-US" dirty="0"/>
          </a:p>
        </p:txBody>
      </p:sp>
      <p:pic>
        <p:nvPicPr>
          <p:cNvPr id="6" name="Picture 5" descr="A horse animation sequence of a person riding a horse&#10;&#10;Description automatically generated">
            <a:extLst>
              <a:ext uri="{FF2B5EF4-FFF2-40B4-BE49-F238E27FC236}">
                <a16:creationId xmlns:a16="http://schemas.microsoft.com/office/drawing/2014/main" id="{AD36839F-0CDA-86A9-B4A0-FFA34F12F2C6}"/>
              </a:ext>
            </a:extLst>
          </p:cNvPr>
          <p:cNvPicPr>
            <a:picLocks noChangeAspect="1"/>
          </p:cNvPicPr>
          <p:nvPr/>
        </p:nvPicPr>
        <p:blipFill rotWithShape="1">
          <a:blip r:embed="rId3"/>
          <a:srcRect l="25781" t="28447" r="50000" b="45721"/>
          <a:stretch/>
        </p:blipFill>
        <p:spPr>
          <a:xfrm>
            <a:off x="4200525" y="3878202"/>
            <a:ext cx="3790950" cy="2491633"/>
          </a:xfrm>
          <a:prstGeom prst="rect">
            <a:avLst/>
          </a:prstGeom>
        </p:spPr>
      </p:pic>
    </p:spTree>
    <p:extLst>
      <p:ext uri="{BB962C8B-B14F-4D97-AF65-F5344CB8AC3E}">
        <p14:creationId xmlns:p14="http://schemas.microsoft.com/office/powerpoint/2010/main" val="171548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F7B8-DFA8-9A2D-08BF-791AD0194EA7}"/>
              </a:ext>
            </a:extLst>
          </p:cNvPr>
          <p:cNvSpPr>
            <a:spLocks noGrp="1"/>
          </p:cNvSpPr>
          <p:nvPr>
            <p:ph type="title"/>
          </p:nvPr>
        </p:nvSpPr>
        <p:spPr/>
        <p:txBody>
          <a:bodyPr/>
          <a:lstStyle/>
          <a:p>
            <a:r>
              <a:rPr lang="en-GB" dirty="0"/>
              <a:t>Thesis research project</a:t>
            </a:r>
          </a:p>
        </p:txBody>
      </p:sp>
      <p:sp>
        <p:nvSpPr>
          <p:cNvPr id="3" name="Content Placeholder 2">
            <a:extLst>
              <a:ext uri="{FF2B5EF4-FFF2-40B4-BE49-F238E27FC236}">
                <a16:creationId xmlns:a16="http://schemas.microsoft.com/office/drawing/2014/main" id="{CC95AC0B-B4DB-B4BD-E4D2-3B58E0E345AC}"/>
              </a:ext>
            </a:extLst>
          </p:cNvPr>
          <p:cNvSpPr>
            <a:spLocks noGrp="1"/>
          </p:cNvSpPr>
          <p:nvPr>
            <p:ph sz="half" idx="1"/>
          </p:nvPr>
        </p:nvSpPr>
        <p:spPr/>
        <p:txBody>
          <a:bodyPr/>
          <a:lstStyle/>
          <a:p>
            <a:r>
              <a:rPr lang="en-GB" dirty="0"/>
              <a:t>Methodology: Experience Sampling</a:t>
            </a:r>
          </a:p>
          <a:p>
            <a:pPr lvl="1"/>
            <a:r>
              <a:rPr lang="en-GB" dirty="0"/>
              <a:t>Within-individual covariation</a:t>
            </a:r>
          </a:p>
          <a:p>
            <a:pPr lvl="1"/>
            <a:r>
              <a:rPr lang="en-GB" dirty="0"/>
              <a:t>Transient (momentary) phenomena</a:t>
            </a:r>
          </a:p>
          <a:p>
            <a:pPr lvl="1"/>
            <a:r>
              <a:rPr lang="en-GB" dirty="0"/>
              <a:t>Repeated measures </a:t>
            </a:r>
            <a:r>
              <a:rPr lang="en-GB" dirty="0">
                <a:sym typeface="Wingdings" panose="05000000000000000000" pitchFamily="2" charset="2"/>
              </a:rPr>
              <a:t> causal inferences</a:t>
            </a:r>
          </a:p>
          <a:p>
            <a:r>
              <a:rPr lang="en-GB" dirty="0">
                <a:sym typeface="Wingdings" panose="05000000000000000000" pitchFamily="2" charset="2"/>
              </a:rPr>
              <a:t>Instrument background</a:t>
            </a:r>
          </a:p>
          <a:p>
            <a:pPr lvl="1"/>
            <a:r>
              <a:rPr lang="en-GB" dirty="0">
                <a:sym typeface="Wingdings" panose="05000000000000000000" pitchFamily="2" charset="2"/>
              </a:rPr>
              <a:t>GMSR measure</a:t>
            </a:r>
          </a:p>
          <a:p>
            <a:pPr lvl="1"/>
            <a:r>
              <a:rPr lang="en-GB" dirty="0">
                <a:sym typeface="Wingdings" panose="05000000000000000000" pitchFamily="2" charset="2"/>
              </a:rPr>
              <a:t>ES studies on LGBTQ+ minority stress</a:t>
            </a:r>
          </a:p>
          <a:p>
            <a:pPr lvl="1"/>
            <a:r>
              <a:rPr lang="en-GB" dirty="0">
                <a:sym typeface="Wingdings" panose="05000000000000000000" pitchFamily="2" charset="2"/>
              </a:rPr>
              <a:t>Validation by queer advisory group</a:t>
            </a:r>
          </a:p>
        </p:txBody>
      </p:sp>
      <p:sp>
        <p:nvSpPr>
          <p:cNvPr id="4" name="Slide Number Placeholder 3">
            <a:extLst>
              <a:ext uri="{FF2B5EF4-FFF2-40B4-BE49-F238E27FC236}">
                <a16:creationId xmlns:a16="http://schemas.microsoft.com/office/drawing/2014/main" id="{06D94CFC-06E2-FEF2-7DEB-27B16D255511}"/>
              </a:ext>
            </a:extLst>
          </p:cNvPr>
          <p:cNvSpPr>
            <a:spLocks noGrp="1"/>
          </p:cNvSpPr>
          <p:nvPr>
            <p:ph type="sldNum" sz="quarter" idx="10"/>
          </p:nvPr>
        </p:nvSpPr>
        <p:spPr/>
        <p:txBody>
          <a:bodyPr/>
          <a:lstStyle/>
          <a:p>
            <a:fld id="{6586D83B-F5E2-6149-B7DD-0F6F1BA75908}" type="slidenum">
              <a:rPr lang="en-US" smtClean="0"/>
              <a:pPr/>
              <a:t>13</a:t>
            </a:fld>
            <a:endParaRPr lang="en-US" dirty="0"/>
          </a:p>
        </p:txBody>
      </p:sp>
      <p:pic>
        <p:nvPicPr>
          <p:cNvPr id="5" name="Picture 4">
            <a:extLst>
              <a:ext uri="{FF2B5EF4-FFF2-40B4-BE49-F238E27FC236}">
                <a16:creationId xmlns:a16="http://schemas.microsoft.com/office/drawing/2014/main" id="{134EA79A-12E6-C055-F174-16998FF623FC}"/>
              </a:ext>
            </a:extLst>
          </p:cNvPr>
          <p:cNvPicPr>
            <a:picLocks noChangeAspect="1"/>
          </p:cNvPicPr>
          <p:nvPr/>
        </p:nvPicPr>
        <p:blipFill>
          <a:blip r:embed="rId3"/>
          <a:stretch>
            <a:fillRect/>
          </a:stretch>
        </p:blipFill>
        <p:spPr>
          <a:xfrm>
            <a:off x="8477250" y="1825625"/>
            <a:ext cx="2857500" cy="1905000"/>
          </a:xfrm>
          <a:prstGeom prst="rect">
            <a:avLst/>
          </a:prstGeom>
        </p:spPr>
      </p:pic>
      <p:sp>
        <p:nvSpPr>
          <p:cNvPr id="6" name="TextBox 5">
            <a:extLst>
              <a:ext uri="{FF2B5EF4-FFF2-40B4-BE49-F238E27FC236}">
                <a16:creationId xmlns:a16="http://schemas.microsoft.com/office/drawing/2014/main" id="{BBD5E959-C014-7737-518D-326EC368CC3C}"/>
              </a:ext>
            </a:extLst>
          </p:cNvPr>
          <p:cNvSpPr txBox="1"/>
          <p:nvPr/>
        </p:nvSpPr>
        <p:spPr>
          <a:xfrm>
            <a:off x="1133475" y="6257925"/>
            <a:ext cx="8534400" cy="523220"/>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Koopman, J., &amp; </a:t>
            </a:r>
            <a:r>
              <a:rPr lang="en-GB" sz="1400" dirty="0" err="1">
                <a:solidFill>
                  <a:schemeClr val="bg1"/>
                </a:solidFill>
                <a:latin typeface="Arial Narrow" panose="020B0606020202030204" pitchFamily="34" charset="0"/>
              </a:rPr>
              <a:t>Dimotakis</a:t>
            </a:r>
            <a:r>
              <a:rPr lang="en-GB" sz="1400" dirty="0">
                <a:solidFill>
                  <a:schemeClr val="bg1"/>
                </a:solidFill>
                <a:latin typeface="Arial Narrow" panose="020B0606020202030204" pitchFamily="34" charset="0"/>
              </a:rPr>
              <a:t>, N. (2022). Experience Sampling Methodology. In Oxford Research </a:t>
            </a:r>
            <a:r>
              <a:rPr lang="en-GB" sz="1400" dirty="0" err="1">
                <a:solidFill>
                  <a:schemeClr val="bg1"/>
                </a:solidFill>
                <a:latin typeface="Arial Narrow" panose="020B0606020202030204" pitchFamily="34" charset="0"/>
              </a:rPr>
              <a:t>Encyclopedia</a:t>
            </a:r>
            <a:r>
              <a:rPr lang="en-GB" sz="1400" dirty="0">
                <a:solidFill>
                  <a:schemeClr val="bg1"/>
                </a:solidFill>
                <a:latin typeface="Arial Narrow" panose="020B0606020202030204" pitchFamily="34" charset="0"/>
              </a:rPr>
              <a:t> of Business and Management. Oxford University Press. https://doi.org/10.1093/acrefore/9780190224851.013.304</a:t>
            </a:r>
          </a:p>
        </p:txBody>
      </p:sp>
    </p:spTree>
    <p:extLst>
      <p:ext uri="{BB962C8B-B14F-4D97-AF65-F5344CB8AC3E}">
        <p14:creationId xmlns:p14="http://schemas.microsoft.com/office/powerpoint/2010/main" val="34325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3FE7114-B854-50A7-5FDE-A21CE9650B49}"/>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80EC833C-94C1-2BB7-FDCE-5160CC6E5629}"/>
              </a:ext>
            </a:extLst>
          </p:cNvPr>
          <p:cNvSpPr>
            <a:spLocks noGrp="1"/>
          </p:cNvSpPr>
          <p:nvPr>
            <p:ph type="sldNum" sz="quarter" idx="10"/>
          </p:nvPr>
        </p:nvSpPr>
        <p:spPr/>
        <p:txBody>
          <a:bodyPr/>
          <a:lstStyle/>
          <a:p>
            <a:fld id="{6586D83B-F5E2-6149-B7DD-0F6F1BA75908}" type="slidenum">
              <a:rPr lang="en-US" smtClean="0"/>
              <a:pPr/>
              <a:t>14</a:t>
            </a:fld>
            <a:endParaRPr lang="en-US" dirty="0"/>
          </a:p>
        </p:txBody>
      </p:sp>
      <p:sp>
        <p:nvSpPr>
          <p:cNvPr id="4" name="Title 3">
            <a:extLst>
              <a:ext uri="{FF2B5EF4-FFF2-40B4-BE49-F238E27FC236}">
                <a16:creationId xmlns:a16="http://schemas.microsoft.com/office/drawing/2014/main" id="{DD3A3E57-3614-5C88-14F1-3B43008D560F}"/>
              </a:ext>
            </a:extLst>
          </p:cNvPr>
          <p:cNvSpPr>
            <a:spLocks noGrp="1"/>
          </p:cNvSpPr>
          <p:nvPr>
            <p:ph type="title"/>
          </p:nvPr>
        </p:nvSpPr>
        <p:spPr/>
        <p:txBody>
          <a:bodyPr/>
          <a:lstStyle/>
          <a:p>
            <a:r>
              <a:rPr lang="en-GB" dirty="0"/>
              <a:t>Distal Stressors</a:t>
            </a:r>
            <a:br>
              <a:rPr lang="en-GB" dirty="0"/>
            </a:br>
            <a:br>
              <a:rPr lang="en-GB" dirty="0"/>
            </a:br>
            <a:r>
              <a:rPr lang="en-GB" dirty="0"/>
              <a:t>(Events)</a:t>
            </a:r>
          </a:p>
        </p:txBody>
      </p:sp>
    </p:spTree>
    <p:extLst>
      <p:ext uri="{BB962C8B-B14F-4D97-AF65-F5344CB8AC3E}">
        <p14:creationId xmlns:p14="http://schemas.microsoft.com/office/powerpoint/2010/main" val="418537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646A-D588-22E9-EE2D-BBC0F4FA1FE5}"/>
              </a:ext>
            </a:extLst>
          </p:cNvPr>
          <p:cNvSpPr>
            <a:spLocks noGrp="1"/>
          </p:cNvSpPr>
          <p:nvPr>
            <p:ph type="title"/>
          </p:nvPr>
        </p:nvSpPr>
        <p:spPr/>
        <p:txBody>
          <a:bodyPr/>
          <a:lstStyle/>
          <a:p>
            <a:r>
              <a:rPr lang="en-GB" dirty="0"/>
              <a:t>Discrimination</a:t>
            </a:r>
          </a:p>
        </p:txBody>
      </p:sp>
      <p:sp>
        <p:nvSpPr>
          <p:cNvPr id="3" name="Content Placeholder 2">
            <a:extLst>
              <a:ext uri="{FF2B5EF4-FFF2-40B4-BE49-F238E27FC236}">
                <a16:creationId xmlns:a16="http://schemas.microsoft.com/office/drawing/2014/main" id="{CB1DB68E-0557-5D32-D0FF-1E5DA8629F8B}"/>
              </a:ext>
            </a:extLst>
          </p:cNvPr>
          <p:cNvSpPr>
            <a:spLocks noGrp="1"/>
          </p:cNvSpPr>
          <p:nvPr>
            <p:ph sz="half" idx="1"/>
          </p:nvPr>
        </p:nvSpPr>
        <p:spPr/>
        <p:txBody>
          <a:bodyPr/>
          <a:lstStyle/>
          <a:p>
            <a:pPr>
              <a:buFont typeface="Arial" panose="020B0604020202020204" pitchFamily="34" charset="0"/>
              <a:buChar char="•"/>
            </a:pPr>
            <a:r>
              <a:rPr lang="en-GB" dirty="0"/>
              <a:t>I had difficulties finding and/or could not find an all-gender bathroom. </a:t>
            </a:r>
          </a:p>
          <a:p>
            <a:pPr>
              <a:buFont typeface="Arial" panose="020B0604020202020204" pitchFamily="34" charset="0"/>
              <a:buChar char="•"/>
            </a:pPr>
            <a:endParaRPr lang="en-GB" dirty="0"/>
          </a:p>
          <a:p>
            <a:pPr>
              <a:buFont typeface="Arial" panose="020B0604020202020204" pitchFamily="34" charset="0"/>
              <a:buChar char="•"/>
            </a:pPr>
            <a:r>
              <a:rPr lang="en-GB" dirty="0"/>
              <a:t>I felt dysphoric, judged, and/or unsafe in a public bathroom</a:t>
            </a:r>
          </a:p>
          <a:p>
            <a:endParaRPr lang="en-GB" dirty="0"/>
          </a:p>
        </p:txBody>
      </p:sp>
      <p:sp>
        <p:nvSpPr>
          <p:cNvPr id="4" name="Slide Number Placeholder 3">
            <a:extLst>
              <a:ext uri="{FF2B5EF4-FFF2-40B4-BE49-F238E27FC236}">
                <a16:creationId xmlns:a16="http://schemas.microsoft.com/office/drawing/2014/main" id="{648E9434-09B6-B4AE-A62F-3460F7140C4E}"/>
              </a:ext>
            </a:extLst>
          </p:cNvPr>
          <p:cNvSpPr>
            <a:spLocks noGrp="1"/>
          </p:cNvSpPr>
          <p:nvPr>
            <p:ph type="sldNum" sz="quarter" idx="10"/>
          </p:nvPr>
        </p:nvSpPr>
        <p:spPr/>
        <p:txBody>
          <a:bodyPr/>
          <a:lstStyle/>
          <a:p>
            <a:fld id="{6586D83B-F5E2-6149-B7DD-0F6F1BA75908}" type="slidenum">
              <a:rPr lang="en-US" smtClean="0"/>
              <a:pPr/>
              <a:t>15</a:t>
            </a:fld>
            <a:endParaRPr lang="en-US" dirty="0"/>
          </a:p>
        </p:txBody>
      </p:sp>
    </p:spTree>
    <p:extLst>
      <p:ext uri="{BB962C8B-B14F-4D97-AF65-F5344CB8AC3E}">
        <p14:creationId xmlns:p14="http://schemas.microsoft.com/office/powerpoint/2010/main" val="43048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1146-0256-60DB-59C2-BC7D7C83F738}"/>
              </a:ext>
            </a:extLst>
          </p:cNvPr>
          <p:cNvSpPr>
            <a:spLocks noGrp="1"/>
          </p:cNvSpPr>
          <p:nvPr>
            <p:ph type="title"/>
          </p:nvPr>
        </p:nvSpPr>
        <p:spPr/>
        <p:txBody>
          <a:bodyPr/>
          <a:lstStyle/>
          <a:p>
            <a:r>
              <a:rPr lang="en-GB" dirty="0"/>
              <a:t>Rejection</a:t>
            </a:r>
          </a:p>
        </p:txBody>
      </p:sp>
      <p:sp>
        <p:nvSpPr>
          <p:cNvPr id="3" name="Content Placeholder 2">
            <a:extLst>
              <a:ext uri="{FF2B5EF4-FFF2-40B4-BE49-F238E27FC236}">
                <a16:creationId xmlns:a16="http://schemas.microsoft.com/office/drawing/2014/main" id="{5E6EF59B-4D90-98E0-84F4-92015A992A14}"/>
              </a:ext>
            </a:extLst>
          </p:cNvPr>
          <p:cNvSpPr>
            <a:spLocks noGrp="1"/>
          </p:cNvSpPr>
          <p:nvPr>
            <p:ph sz="half" idx="1"/>
          </p:nvPr>
        </p:nvSpPr>
        <p:spPr/>
        <p:txBody>
          <a:bodyPr/>
          <a:lstStyle/>
          <a:p>
            <a:pPr>
              <a:buFont typeface="Arial" panose="020B0604020202020204" pitchFamily="34" charset="0"/>
              <a:buChar char="•"/>
            </a:pPr>
            <a:r>
              <a:rPr lang="en-GB" dirty="0"/>
              <a:t>I was rejected, excluded, and/or made to feel unwelcome</a:t>
            </a:r>
          </a:p>
          <a:p>
            <a:pPr>
              <a:buFont typeface="Arial" panose="020B0604020202020204" pitchFamily="34" charset="0"/>
              <a:buChar char="•"/>
            </a:pPr>
            <a:r>
              <a:rPr lang="en-GB" dirty="0"/>
              <a:t>I was treated unfairly, differently, and/or disrespectfully</a:t>
            </a:r>
          </a:p>
          <a:p>
            <a:pPr>
              <a:buFont typeface="Arial" panose="020B0604020202020204" pitchFamily="34" charset="0"/>
              <a:buChar char="•"/>
            </a:pPr>
            <a:r>
              <a:rPr lang="en-GB" dirty="0"/>
              <a:t>I was stared or looked at judgementally </a:t>
            </a:r>
          </a:p>
          <a:p>
            <a:pPr>
              <a:buFont typeface="Arial" panose="020B0604020202020204" pitchFamily="34" charset="0"/>
              <a:buChar char="•"/>
            </a:pPr>
            <a:r>
              <a:rPr lang="en-GB" dirty="0"/>
              <a:t>I was ignored, isolated, made to feel invisible, and/or not taken seriously</a:t>
            </a:r>
          </a:p>
          <a:p>
            <a:pPr>
              <a:buFont typeface="Arial" panose="020B0604020202020204" pitchFamily="34" charset="0"/>
              <a:buChar char="•"/>
            </a:pPr>
            <a:r>
              <a:rPr lang="en-GB" dirty="0"/>
              <a:t>I was criticised for my appearance and/or made to change it</a:t>
            </a:r>
          </a:p>
          <a:p>
            <a:endParaRPr lang="en-GB" dirty="0"/>
          </a:p>
        </p:txBody>
      </p:sp>
      <p:sp>
        <p:nvSpPr>
          <p:cNvPr id="4" name="Slide Number Placeholder 3">
            <a:extLst>
              <a:ext uri="{FF2B5EF4-FFF2-40B4-BE49-F238E27FC236}">
                <a16:creationId xmlns:a16="http://schemas.microsoft.com/office/drawing/2014/main" id="{F85B4C01-7E78-90F1-02DE-8138F3ED64BE}"/>
              </a:ext>
            </a:extLst>
          </p:cNvPr>
          <p:cNvSpPr>
            <a:spLocks noGrp="1"/>
          </p:cNvSpPr>
          <p:nvPr>
            <p:ph type="sldNum" sz="quarter" idx="10"/>
          </p:nvPr>
        </p:nvSpPr>
        <p:spPr/>
        <p:txBody>
          <a:bodyPr/>
          <a:lstStyle/>
          <a:p>
            <a:fld id="{6586D83B-F5E2-6149-B7DD-0F6F1BA75908}" type="slidenum">
              <a:rPr lang="en-US" smtClean="0"/>
              <a:pPr/>
              <a:t>16</a:t>
            </a:fld>
            <a:endParaRPr lang="en-US" dirty="0"/>
          </a:p>
        </p:txBody>
      </p:sp>
    </p:spTree>
    <p:extLst>
      <p:ext uri="{BB962C8B-B14F-4D97-AF65-F5344CB8AC3E}">
        <p14:creationId xmlns:p14="http://schemas.microsoft.com/office/powerpoint/2010/main" val="369406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7C17-EC0E-9BD9-240B-AFD77C436FDE}"/>
              </a:ext>
            </a:extLst>
          </p:cNvPr>
          <p:cNvSpPr>
            <a:spLocks noGrp="1"/>
          </p:cNvSpPr>
          <p:nvPr>
            <p:ph type="title"/>
          </p:nvPr>
        </p:nvSpPr>
        <p:spPr/>
        <p:txBody>
          <a:bodyPr/>
          <a:lstStyle/>
          <a:p>
            <a:r>
              <a:rPr lang="en-GB" dirty="0"/>
              <a:t>Victimisation</a:t>
            </a:r>
          </a:p>
        </p:txBody>
      </p:sp>
      <p:sp>
        <p:nvSpPr>
          <p:cNvPr id="3" name="Content Placeholder 2">
            <a:extLst>
              <a:ext uri="{FF2B5EF4-FFF2-40B4-BE49-F238E27FC236}">
                <a16:creationId xmlns:a16="http://schemas.microsoft.com/office/drawing/2014/main" id="{5B4E6103-A130-97D5-B691-78B55BED1164}"/>
              </a:ext>
            </a:extLst>
          </p:cNvPr>
          <p:cNvSpPr>
            <a:spLocks noGrp="1"/>
          </p:cNvSpPr>
          <p:nvPr>
            <p:ph sz="half" idx="1"/>
          </p:nvPr>
        </p:nvSpPr>
        <p:spPr/>
        <p:txBody>
          <a:bodyPr/>
          <a:lstStyle/>
          <a:p>
            <a:pPr>
              <a:buFont typeface="Arial" panose="020B0604020202020204" pitchFamily="34" charset="0"/>
              <a:buChar char="•"/>
            </a:pPr>
            <a:r>
              <a:rPr lang="en-GB" dirty="0"/>
              <a:t>I heard a queerphobic slur, stereotype, and/or statement</a:t>
            </a:r>
          </a:p>
          <a:p>
            <a:pPr>
              <a:buFont typeface="Arial" panose="020B0604020202020204" pitchFamily="34" charset="0"/>
              <a:buChar char="•"/>
            </a:pPr>
            <a:r>
              <a:rPr lang="en-GB" dirty="0"/>
              <a:t>I was pushed, hit, targeted when someone threw something, and/or otherwise physically harmed</a:t>
            </a:r>
          </a:p>
          <a:p>
            <a:pPr>
              <a:buFont typeface="Arial" panose="020B0604020202020204" pitchFamily="34" charset="0"/>
              <a:buChar char="•"/>
            </a:pPr>
            <a:r>
              <a:rPr lang="en-GB" dirty="0"/>
              <a:t>I was made to feel unsafe and/or acted uncomfortably around</a:t>
            </a:r>
          </a:p>
          <a:p>
            <a:pPr>
              <a:buFont typeface="Arial" panose="020B0604020202020204" pitchFamily="34" charset="0"/>
              <a:buChar char="•"/>
            </a:pPr>
            <a:r>
              <a:rPr lang="en-GB" dirty="0"/>
              <a:t>I was sexually harassed or assaulted</a:t>
            </a:r>
          </a:p>
          <a:p>
            <a:pPr>
              <a:buFont typeface="Arial" panose="020B0604020202020204" pitchFamily="34" charset="0"/>
              <a:buChar char="•"/>
            </a:pPr>
            <a:r>
              <a:rPr lang="en-GB" dirty="0"/>
              <a:t>I was verbally harassed, made fun of, and/or threatened</a:t>
            </a:r>
          </a:p>
          <a:p>
            <a:endParaRPr lang="en-GB" dirty="0"/>
          </a:p>
        </p:txBody>
      </p:sp>
      <p:sp>
        <p:nvSpPr>
          <p:cNvPr id="4" name="Slide Number Placeholder 3">
            <a:extLst>
              <a:ext uri="{FF2B5EF4-FFF2-40B4-BE49-F238E27FC236}">
                <a16:creationId xmlns:a16="http://schemas.microsoft.com/office/drawing/2014/main" id="{B569F4D6-BFC5-1CB3-DB64-19AE1652ABF9}"/>
              </a:ext>
            </a:extLst>
          </p:cNvPr>
          <p:cNvSpPr>
            <a:spLocks noGrp="1"/>
          </p:cNvSpPr>
          <p:nvPr>
            <p:ph type="sldNum" sz="quarter" idx="10"/>
          </p:nvPr>
        </p:nvSpPr>
        <p:spPr/>
        <p:txBody>
          <a:bodyPr/>
          <a:lstStyle/>
          <a:p>
            <a:fld id="{6586D83B-F5E2-6149-B7DD-0F6F1BA75908}" type="slidenum">
              <a:rPr lang="en-US" smtClean="0"/>
              <a:pPr/>
              <a:t>17</a:t>
            </a:fld>
            <a:endParaRPr lang="en-US" dirty="0"/>
          </a:p>
        </p:txBody>
      </p:sp>
    </p:spTree>
    <p:extLst>
      <p:ext uri="{BB962C8B-B14F-4D97-AF65-F5344CB8AC3E}">
        <p14:creationId xmlns:p14="http://schemas.microsoft.com/office/powerpoint/2010/main" val="215023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BF8A-8E19-F99D-63CE-ABAB1C76A9F3}"/>
              </a:ext>
            </a:extLst>
          </p:cNvPr>
          <p:cNvSpPr>
            <a:spLocks noGrp="1"/>
          </p:cNvSpPr>
          <p:nvPr>
            <p:ph type="title"/>
          </p:nvPr>
        </p:nvSpPr>
        <p:spPr/>
        <p:txBody>
          <a:bodyPr/>
          <a:lstStyle/>
          <a:p>
            <a:r>
              <a:rPr lang="en-GB" dirty="0"/>
              <a:t>Non-affirmation</a:t>
            </a:r>
          </a:p>
        </p:txBody>
      </p:sp>
      <p:sp>
        <p:nvSpPr>
          <p:cNvPr id="3" name="Content Placeholder 2">
            <a:extLst>
              <a:ext uri="{FF2B5EF4-FFF2-40B4-BE49-F238E27FC236}">
                <a16:creationId xmlns:a16="http://schemas.microsoft.com/office/drawing/2014/main" id="{E65A2E1B-F6EC-9941-4BD6-D0309D4A39CA}"/>
              </a:ext>
            </a:extLst>
          </p:cNvPr>
          <p:cNvSpPr>
            <a:spLocks noGrp="1"/>
          </p:cNvSpPr>
          <p:nvPr>
            <p:ph sz="half" idx="1"/>
          </p:nvPr>
        </p:nvSpPr>
        <p:spPr/>
        <p:txBody>
          <a:bodyPr/>
          <a:lstStyle/>
          <a:p>
            <a:r>
              <a:rPr lang="en-GB" dirty="0"/>
              <a:t>I was misgendered, deadnamed, and/or addressed with the wrong pronouns</a:t>
            </a:r>
          </a:p>
          <a:p>
            <a:endParaRPr lang="en-GB" dirty="0"/>
          </a:p>
        </p:txBody>
      </p:sp>
      <p:sp>
        <p:nvSpPr>
          <p:cNvPr id="4" name="Slide Number Placeholder 3">
            <a:extLst>
              <a:ext uri="{FF2B5EF4-FFF2-40B4-BE49-F238E27FC236}">
                <a16:creationId xmlns:a16="http://schemas.microsoft.com/office/drawing/2014/main" id="{5A43BF01-26E2-A52F-7F0E-C908E92CE1B9}"/>
              </a:ext>
            </a:extLst>
          </p:cNvPr>
          <p:cNvSpPr>
            <a:spLocks noGrp="1"/>
          </p:cNvSpPr>
          <p:nvPr>
            <p:ph type="sldNum" sz="quarter" idx="10"/>
          </p:nvPr>
        </p:nvSpPr>
        <p:spPr/>
        <p:txBody>
          <a:bodyPr/>
          <a:lstStyle/>
          <a:p>
            <a:fld id="{6586D83B-F5E2-6149-B7DD-0F6F1BA75908}" type="slidenum">
              <a:rPr lang="en-US" smtClean="0"/>
              <a:pPr/>
              <a:t>18</a:t>
            </a:fld>
            <a:endParaRPr lang="en-US" dirty="0"/>
          </a:p>
        </p:txBody>
      </p:sp>
    </p:spTree>
    <p:extLst>
      <p:ext uri="{BB962C8B-B14F-4D97-AF65-F5344CB8AC3E}">
        <p14:creationId xmlns:p14="http://schemas.microsoft.com/office/powerpoint/2010/main" val="34954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3FE7114-B854-50A7-5FDE-A21CE9650B49}"/>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80EC833C-94C1-2BB7-FDCE-5160CC6E5629}"/>
              </a:ext>
            </a:extLst>
          </p:cNvPr>
          <p:cNvSpPr>
            <a:spLocks noGrp="1"/>
          </p:cNvSpPr>
          <p:nvPr>
            <p:ph type="sldNum" sz="quarter" idx="10"/>
          </p:nvPr>
        </p:nvSpPr>
        <p:spPr/>
        <p:txBody>
          <a:bodyPr/>
          <a:lstStyle/>
          <a:p>
            <a:fld id="{6586D83B-F5E2-6149-B7DD-0F6F1BA75908}" type="slidenum">
              <a:rPr lang="en-US" smtClean="0"/>
              <a:pPr/>
              <a:t>19</a:t>
            </a:fld>
            <a:endParaRPr lang="en-US" dirty="0"/>
          </a:p>
        </p:txBody>
      </p:sp>
      <p:sp>
        <p:nvSpPr>
          <p:cNvPr id="4" name="Title 3">
            <a:extLst>
              <a:ext uri="{FF2B5EF4-FFF2-40B4-BE49-F238E27FC236}">
                <a16:creationId xmlns:a16="http://schemas.microsoft.com/office/drawing/2014/main" id="{DD3A3E57-3614-5C88-14F1-3B43008D560F}"/>
              </a:ext>
            </a:extLst>
          </p:cNvPr>
          <p:cNvSpPr>
            <a:spLocks noGrp="1"/>
          </p:cNvSpPr>
          <p:nvPr>
            <p:ph type="title"/>
          </p:nvPr>
        </p:nvSpPr>
        <p:spPr/>
        <p:txBody>
          <a:bodyPr/>
          <a:lstStyle/>
          <a:p>
            <a:r>
              <a:rPr lang="en-GB" dirty="0"/>
              <a:t>Community Connectedness </a:t>
            </a:r>
            <a:br>
              <a:rPr lang="en-GB" dirty="0"/>
            </a:br>
            <a:br>
              <a:rPr lang="en-GB" dirty="0"/>
            </a:br>
            <a:r>
              <a:rPr lang="en-GB" dirty="0"/>
              <a:t>(Events)</a:t>
            </a:r>
          </a:p>
        </p:txBody>
      </p:sp>
    </p:spTree>
    <p:extLst>
      <p:ext uri="{BB962C8B-B14F-4D97-AF65-F5344CB8AC3E}">
        <p14:creationId xmlns:p14="http://schemas.microsoft.com/office/powerpoint/2010/main" val="351671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F9683-1894-BE95-0886-564D2132C3B6}"/>
              </a:ext>
            </a:extLst>
          </p:cNvPr>
          <p:cNvSpPr>
            <a:spLocks noGrp="1"/>
          </p:cNvSpPr>
          <p:nvPr>
            <p:ph type="sldNum" sz="quarter" idx="10"/>
          </p:nvPr>
        </p:nvSpPr>
        <p:spPr/>
        <p:txBody>
          <a:bodyPr/>
          <a:lstStyle/>
          <a:p>
            <a:fld id="{6586D83B-F5E2-6149-B7DD-0F6F1BA75908}" type="slidenum">
              <a:rPr lang="en-US" smtClean="0"/>
              <a:pPr/>
              <a:t>2</a:t>
            </a:fld>
            <a:endParaRPr lang="en-US" dirty="0"/>
          </a:p>
        </p:txBody>
      </p:sp>
      <p:sp>
        <p:nvSpPr>
          <p:cNvPr id="3" name="Text Placeholder 2">
            <a:extLst>
              <a:ext uri="{FF2B5EF4-FFF2-40B4-BE49-F238E27FC236}">
                <a16:creationId xmlns:a16="http://schemas.microsoft.com/office/drawing/2014/main" id="{0B362DAB-5435-BA69-E095-EF1E4F4AF772}"/>
              </a:ext>
            </a:extLst>
          </p:cNvPr>
          <p:cNvSpPr>
            <a:spLocks noGrp="1"/>
          </p:cNvSpPr>
          <p:nvPr>
            <p:ph type="body" sz="quarter" idx="11"/>
          </p:nvPr>
        </p:nvSpPr>
        <p:spPr/>
        <p:txBody>
          <a:bodyPr/>
          <a:lstStyle/>
          <a:p>
            <a:r>
              <a:rPr lang="en-GB" dirty="0"/>
              <a:t>Importance</a:t>
            </a:r>
          </a:p>
        </p:txBody>
      </p:sp>
      <p:sp>
        <p:nvSpPr>
          <p:cNvPr id="4" name="Text Placeholder 3">
            <a:extLst>
              <a:ext uri="{FF2B5EF4-FFF2-40B4-BE49-F238E27FC236}">
                <a16:creationId xmlns:a16="http://schemas.microsoft.com/office/drawing/2014/main" id="{38460104-C999-7D13-2884-9AC0195FF3AE}"/>
              </a:ext>
            </a:extLst>
          </p:cNvPr>
          <p:cNvSpPr>
            <a:spLocks noGrp="1"/>
          </p:cNvSpPr>
          <p:nvPr>
            <p:ph type="body" sz="quarter" idx="12"/>
          </p:nvPr>
        </p:nvSpPr>
        <p:spPr/>
        <p:txBody>
          <a:bodyPr/>
          <a:lstStyle/>
          <a:p>
            <a:r>
              <a:rPr lang="en-GB" dirty="0"/>
              <a:t>Understanding:</a:t>
            </a:r>
          </a:p>
          <a:p>
            <a:r>
              <a:rPr lang="en-GB" dirty="0"/>
              <a:t>The GMSR</a:t>
            </a:r>
          </a:p>
        </p:txBody>
      </p:sp>
      <p:sp>
        <p:nvSpPr>
          <p:cNvPr id="5" name="Text Placeholder 4">
            <a:extLst>
              <a:ext uri="{FF2B5EF4-FFF2-40B4-BE49-F238E27FC236}">
                <a16:creationId xmlns:a16="http://schemas.microsoft.com/office/drawing/2014/main" id="{1BEC9818-7520-DE26-CD7D-8299D0FD4166}"/>
              </a:ext>
            </a:extLst>
          </p:cNvPr>
          <p:cNvSpPr>
            <a:spLocks noGrp="1"/>
          </p:cNvSpPr>
          <p:nvPr>
            <p:ph type="body" sz="quarter" idx="13"/>
          </p:nvPr>
        </p:nvSpPr>
        <p:spPr/>
        <p:txBody>
          <a:bodyPr/>
          <a:lstStyle/>
          <a:p>
            <a:r>
              <a:rPr lang="en-GB" dirty="0"/>
              <a:t>Measuring:</a:t>
            </a:r>
          </a:p>
          <a:p>
            <a:r>
              <a:rPr lang="en-GB" dirty="0"/>
              <a:t>Our instrument</a:t>
            </a:r>
          </a:p>
        </p:txBody>
      </p:sp>
      <p:sp>
        <p:nvSpPr>
          <p:cNvPr id="6" name="Text Placeholder 5">
            <a:extLst>
              <a:ext uri="{FF2B5EF4-FFF2-40B4-BE49-F238E27FC236}">
                <a16:creationId xmlns:a16="http://schemas.microsoft.com/office/drawing/2014/main" id="{0646FEE0-C80B-58F2-A9E3-A5C7878AD207}"/>
              </a:ext>
            </a:extLst>
          </p:cNvPr>
          <p:cNvSpPr>
            <a:spLocks noGrp="1"/>
          </p:cNvSpPr>
          <p:nvPr>
            <p:ph type="body" sz="quarter" idx="14"/>
          </p:nvPr>
        </p:nvSpPr>
        <p:spPr/>
        <p:txBody>
          <a:bodyPr/>
          <a:lstStyle/>
          <a:p>
            <a:r>
              <a:rPr lang="en-GB" dirty="0"/>
              <a:t>Significance</a:t>
            </a:r>
          </a:p>
        </p:txBody>
      </p:sp>
    </p:spTree>
    <p:extLst>
      <p:ext uri="{BB962C8B-B14F-4D97-AF65-F5344CB8AC3E}">
        <p14:creationId xmlns:p14="http://schemas.microsoft.com/office/powerpoint/2010/main" val="209022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55E-FCD8-A1FB-DF2F-4135360D7D47}"/>
              </a:ext>
            </a:extLst>
          </p:cNvPr>
          <p:cNvSpPr>
            <a:spLocks noGrp="1"/>
          </p:cNvSpPr>
          <p:nvPr>
            <p:ph type="title"/>
          </p:nvPr>
        </p:nvSpPr>
        <p:spPr/>
        <p:txBody>
          <a:bodyPr/>
          <a:lstStyle/>
          <a:p>
            <a:r>
              <a:rPr lang="en-GB" dirty="0"/>
              <a:t>Community Connectedness</a:t>
            </a:r>
          </a:p>
        </p:txBody>
      </p:sp>
      <p:sp>
        <p:nvSpPr>
          <p:cNvPr id="3" name="Content Placeholder 2">
            <a:extLst>
              <a:ext uri="{FF2B5EF4-FFF2-40B4-BE49-F238E27FC236}">
                <a16:creationId xmlns:a16="http://schemas.microsoft.com/office/drawing/2014/main" id="{2B7161C9-E62F-ECFA-9CA7-4593EE8140DA}"/>
              </a:ext>
            </a:extLst>
          </p:cNvPr>
          <p:cNvSpPr>
            <a:spLocks noGrp="1"/>
          </p:cNvSpPr>
          <p:nvPr>
            <p:ph sz="half" idx="1"/>
          </p:nvPr>
        </p:nvSpPr>
        <p:spPr/>
        <p:txBody>
          <a:bodyPr/>
          <a:lstStyle/>
          <a:p>
            <a:pPr>
              <a:buFont typeface="Arial" panose="020B0604020202020204" pitchFamily="34" charset="0"/>
              <a:buChar char="•"/>
            </a:pPr>
            <a:r>
              <a:rPr lang="en-GB" dirty="0"/>
              <a:t>I have spent time interacting with queer people</a:t>
            </a:r>
          </a:p>
          <a:p>
            <a:pPr>
              <a:buFont typeface="Arial" panose="020B0604020202020204" pitchFamily="34" charset="0"/>
              <a:buChar char="•"/>
            </a:pPr>
            <a:r>
              <a:rPr lang="en-GB" dirty="0"/>
              <a:t>I felt connected to, and as a part of the queer community</a:t>
            </a:r>
          </a:p>
          <a:p>
            <a:pPr>
              <a:buFont typeface="Arial" panose="020B0604020202020204" pitchFamily="34" charset="0"/>
              <a:buChar char="•"/>
            </a:pPr>
            <a:r>
              <a:rPr lang="en-GB" dirty="0"/>
              <a:t>I saw and/or felt seen by queer people</a:t>
            </a:r>
          </a:p>
          <a:p>
            <a:pPr>
              <a:buFont typeface="Arial" panose="020B0604020202020204" pitchFamily="34" charset="0"/>
              <a:buChar char="•"/>
            </a:pPr>
            <a:r>
              <a:rPr lang="en-GB" dirty="0"/>
              <a:t>I saw queer representation</a:t>
            </a:r>
          </a:p>
          <a:p>
            <a:pPr>
              <a:buFont typeface="Arial" panose="020B0604020202020204" pitchFamily="34" charset="0"/>
              <a:buChar char="•"/>
            </a:pPr>
            <a:r>
              <a:rPr lang="en-GB" dirty="0"/>
              <a:t>I was accepted, affirmed, and/or embraced by queer people.</a:t>
            </a:r>
          </a:p>
          <a:p>
            <a:endParaRPr lang="en-GB" dirty="0"/>
          </a:p>
        </p:txBody>
      </p:sp>
      <p:sp>
        <p:nvSpPr>
          <p:cNvPr id="4" name="Slide Number Placeholder 3">
            <a:extLst>
              <a:ext uri="{FF2B5EF4-FFF2-40B4-BE49-F238E27FC236}">
                <a16:creationId xmlns:a16="http://schemas.microsoft.com/office/drawing/2014/main" id="{9F905D8F-1026-F3F8-8267-C79D11B72709}"/>
              </a:ext>
            </a:extLst>
          </p:cNvPr>
          <p:cNvSpPr>
            <a:spLocks noGrp="1"/>
          </p:cNvSpPr>
          <p:nvPr>
            <p:ph type="sldNum" sz="quarter" idx="10"/>
          </p:nvPr>
        </p:nvSpPr>
        <p:spPr/>
        <p:txBody>
          <a:bodyPr/>
          <a:lstStyle/>
          <a:p>
            <a:fld id="{6586D83B-F5E2-6149-B7DD-0F6F1BA75908}" type="slidenum">
              <a:rPr lang="en-US" smtClean="0"/>
              <a:pPr/>
              <a:t>20</a:t>
            </a:fld>
            <a:endParaRPr lang="en-US" dirty="0"/>
          </a:p>
        </p:txBody>
      </p:sp>
    </p:spTree>
    <p:extLst>
      <p:ext uri="{BB962C8B-B14F-4D97-AF65-F5344CB8AC3E}">
        <p14:creationId xmlns:p14="http://schemas.microsoft.com/office/powerpoint/2010/main" val="45899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1FFAC0-EBE0-C3BA-30C8-214F9F0FEB4B}"/>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61C6455D-F687-66C8-2E1D-DA13E13CEF7A}"/>
              </a:ext>
            </a:extLst>
          </p:cNvPr>
          <p:cNvSpPr>
            <a:spLocks noGrp="1"/>
          </p:cNvSpPr>
          <p:nvPr>
            <p:ph type="sldNum" sz="quarter" idx="10"/>
          </p:nvPr>
        </p:nvSpPr>
        <p:spPr/>
        <p:txBody>
          <a:bodyPr/>
          <a:lstStyle/>
          <a:p>
            <a:fld id="{6586D83B-F5E2-6149-B7DD-0F6F1BA75908}" type="slidenum">
              <a:rPr lang="en-US" smtClean="0"/>
              <a:pPr/>
              <a:t>21</a:t>
            </a:fld>
            <a:endParaRPr lang="en-US" dirty="0"/>
          </a:p>
        </p:txBody>
      </p:sp>
      <p:sp>
        <p:nvSpPr>
          <p:cNvPr id="4" name="Title 3">
            <a:extLst>
              <a:ext uri="{FF2B5EF4-FFF2-40B4-BE49-F238E27FC236}">
                <a16:creationId xmlns:a16="http://schemas.microsoft.com/office/drawing/2014/main" id="{8BEDEABF-4625-E523-1E2E-86539021BBA1}"/>
              </a:ext>
            </a:extLst>
          </p:cNvPr>
          <p:cNvSpPr>
            <a:spLocks noGrp="1"/>
          </p:cNvSpPr>
          <p:nvPr>
            <p:ph type="title"/>
          </p:nvPr>
        </p:nvSpPr>
        <p:spPr/>
        <p:txBody>
          <a:bodyPr/>
          <a:lstStyle/>
          <a:p>
            <a:r>
              <a:rPr lang="en-GB" dirty="0"/>
              <a:t>Proximal Stressors</a:t>
            </a:r>
            <a:br>
              <a:rPr lang="en-GB" dirty="0"/>
            </a:br>
            <a:br>
              <a:rPr lang="en-GB" dirty="0"/>
            </a:br>
            <a:r>
              <a:rPr lang="en-GB" dirty="0"/>
              <a:t>Visual analogue Scale</a:t>
            </a:r>
          </a:p>
        </p:txBody>
      </p:sp>
    </p:spTree>
    <p:extLst>
      <p:ext uri="{BB962C8B-B14F-4D97-AF65-F5344CB8AC3E}">
        <p14:creationId xmlns:p14="http://schemas.microsoft.com/office/powerpoint/2010/main" val="292171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DD17-D0B8-6CDF-8728-000C683CC473}"/>
              </a:ext>
            </a:extLst>
          </p:cNvPr>
          <p:cNvSpPr>
            <a:spLocks noGrp="1"/>
          </p:cNvSpPr>
          <p:nvPr>
            <p:ph type="title"/>
          </p:nvPr>
        </p:nvSpPr>
        <p:spPr/>
        <p:txBody>
          <a:bodyPr/>
          <a:lstStyle/>
          <a:p>
            <a:r>
              <a:rPr lang="en-GB" dirty="0"/>
              <a:t>Proximal Stressors</a:t>
            </a:r>
          </a:p>
        </p:txBody>
      </p:sp>
      <p:sp>
        <p:nvSpPr>
          <p:cNvPr id="3" name="Content Placeholder 2">
            <a:extLst>
              <a:ext uri="{FF2B5EF4-FFF2-40B4-BE49-F238E27FC236}">
                <a16:creationId xmlns:a16="http://schemas.microsoft.com/office/drawing/2014/main" id="{96EB8058-D9AC-18E4-3611-F2823DE3F2CB}"/>
              </a:ext>
            </a:extLst>
          </p:cNvPr>
          <p:cNvSpPr>
            <a:spLocks noGrp="1"/>
          </p:cNvSpPr>
          <p:nvPr>
            <p:ph sz="half" idx="1"/>
          </p:nvPr>
        </p:nvSpPr>
        <p:spPr/>
        <p:txBody>
          <a:bodyPr/>
          <a:lstStyle/>
          <a:p>
            <a:pPr>
              <a:buFont typeface="Arial" panose="020B0604020202020204" pitchFamily="34" charset="0"/>
              <a:buChar char="•"/>
            </a:pPr>
            <a:r>
              <a:rPr lang="en-GB" dirty="0"/>
              <a:t>Internalised Transphobia</a:t>
            </a:r>
          </a:p>
          <a:p>
            <a:pPr marL="742950" lvl="1" indent="-285750">
              <a:buFont typeface="Arial" panose="020B0604020202020204" pitchFamily="34" charset="0"/>
              <a:buChar char="•"/>
            </a:pPr>
            <a:r>
              <a:rPr lang="en-GB" dirty="0"/>
              <a:t>Being queer makes me feel depressed, unhappy, embarrassed, or ashamed.</a:t>
            </a:r>
          </a:p>
          <a:p>
            <a:pPr>
              <a:buFont typeface="Arial" panose="020B0604020202020204" pitchFamily="34" charset="0"/>
              <a:buChar char="•"/>
            </a:pPr>
            <a:r>
              <a:rPr lang="en-GB" dirty="0"/>
              <a:t>Negative Expectations</a:t>
            </a:r>
          </a:p>
          <a:p>
            <a:pPr marL="742950" lvl="1" indent="-285750">
              <a:buFont typeface="Arial" panose="020B0604020202020204" pitchFamily="34" charset="0"/>
              <a:buChar char="•"/>
            </a:pPr>
            <a:r>
              <a:rPr lang="en-GB" dirty="0"/>
              <a:t>Openly expressing my queerness will lead to negative events in the future.</a:t>
            </a:r>
          </a:p>
          <a:p>
            <a:pPr>
              <a:buFont typeface="Arial" panose="020B0604020202020204" pitchFamily="34" charset="0"/>
              <a:buChar char="•"/>
            </a:pPr>
            <a:r>
              <a:rPr lang="en-GB" dirty="0"/>
              <a:t>Identity Concealment</a:t>
            </a:r>
          </a:p>
          <a:p>
            <a:pPr marL="742950" lvl="1" indent="-285750">
              <a:buFont typeface="Arial" panose="020B0604020202020204" pitchFamily="34" charset="0"/>
              <a:buChar char="•"/>
            </a:pPr>
            <a:r>
              <a:rPr lang="en-GB" dirty="0"/>
              <a:t>I hide, mask, or repress my queer identity/expression</a:t>
            </a:r>
          </a:p>
        </p:txBody>
      </p:sp>
      <p:sp>
        <p:nvSpPr>
          <p:cNvPr id="4" name="Slide Number Placeholder 3">
            <a:extLst>
              <a:ext uri="{FF2B5EF4-FFF2-40B4-BE49-F238E27FC236}">
                <a16:creationId xmlns:a16="http://schemas.microsoft.com/office/drawing/2014/main" id="{61BD8A0A-4485-7B0B-AB4A-FB19195F1CF1}"/>
              </a:ext>
            </a:extLst>
          </p:cNvPr>
          <p:cNvSpPr>
            <a:spLocks noGrp="1"/>
          </p:cNvSpPr>
          <p:nvPr>
            <p:ph type="sldNum" sz="quarter" idx="10"/>
          </p:nvPr>
        </p:nvSpPr>
        <p:spPr/>
        <p:txBody>
          <a:bodyPr/>
          <a:lstStyle/>
          <a:p>
            <a:fld id="{6586D83B-F5E2-6149-B7DD-0F6F1BA75908}" type="slidenum">
              <a:rPr lang="en-US" smtClean="0"/>
              <a:pPr/>
              <a:t>22</a:t>
            </a:fld>
            <a:endParaRPr lang="en-US" dirty="0"/>
          </a:p>
        </p:txBody>
      </p:sp>
    </p:spTree>
    <p:extLst>
      <p:ext uri="{BB962C8B-B14F-4D97-AF65-F5344CB8AC3E}">
        <p14:creationId xmlns:p14="http://schemas.microsoft.com/office/powerpoint/2010/main" val="256913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5502273-88F8-BE0F-9232-3D3610160216}"/>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F2DB9100-E11F-D595-085F-F3D7EC242620}"/>
              </a:ext>
            </a:extLst>
          </p:cNvPr>
          <p:cNvSpPr>
            <a:spLocks noGrp="1"/>
          </p:cNvSpPr>
          <p:nvPr>
            <p:ph type="sldNum" sz="quarter" idx="10"/>
          </p:nvPr>
        </p:nvSpPr>
        <p:spPr/>
        <p:txBody>
          <a:bodyPr/>
          <a:lstStyle/>
          <a:p>
            <a:fld id="{6586D83B-F5E2-6149-B7DD-0F6F1BA75908}" type="slidenum">
              <a:rPr lang="en-US" smtClean="0"/>
              <a:pPr/>
              <a:t>23</a:t>
            </a:fld>
            <a:endParaRPr lang="en-US" dirty="0"/>
          </a:p>
        </p:txBody>
      </p:sp>
      <p:sp>
        <p:nvSpPr>
          <p:cNvPr id="4" name="Title 3">
            <a:extLst>
              <a:ext uri="{FF2B5EF4-FFF2-40B4-BE49-F238E27FC236}">
                <a16:creationId xmlns:a16="http://schemas.microsoft.com/office/drawing/2014/main" id="{E6DDC6E6-972C-6402-AEC1-144F556401D6}"/>
              </a:ext>
            </a:extLst>
          </p:cNvPr>
          <p:cNvSpPr>
            <a:spLocks noGrp="1"/>
          </p:cNvSpPr>
          <p:nvPr>
            <p:ph type="title"/>
          </p:nvPr>
        </p:nvSpPr>
        <p:spPr/>
        <p:txBody>
          <a:bodyPr/>
          <a:lstStyle/>
          <a:p>
            <a:r>
              <a:rPr lang="en-GB" dirty="0"/>
              <a:t>Pride</a:t>
            </a:r>
            <a:br>
              <a:rPr lang="en-GB" dirty="0"/>
            </a:br>
            <a:br>
              <a:rPr lang="en-GB" dirty="0"/>
            </a:br>
            <a:r>
              <a:rPr lang="en-GB" dirty="0"/>
              <a:t>Visual analogue Scale</a:t>
            </a:r>
          </a:p>
        </p:txBody>
      </p:sp>
    </p:spTree>
    <p:extLst>
      <p:ext uri="{BB962C8B-B14F-4D97-AF65-F5344CB8AC3E}">
        <p14:creationId xmlns:p14="http://schemas.microsoft.com/office/powerpoint/2010/main" val="429412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9C2E-1AA7-B762-94E4-D9CFEF385AF2}"/>
              </a:ext>
            </a:extLst>
          </p:cNvPr>
          <p:cNvSpPr>
            <a:spLocks noGrp="1"/>
          </p:cNvSpPr>
          <p:nvPr>
            <p:ph type="title"/>
          </p:nvPr>
        </p:nvSpPr>
        <p:spPr/>
        <p:txBody>
          <a:bodyPr/>
          <a:lstStyle/>
          <a:p>
            <a:r>
              <a:rPr lang="en-GB" dirty="0"/>
              <a:t>Pride</a:t>
            </a:r>
          </a:p>
        </p:txBody>
      </p:sp>
      <p:sp>
        <p:nvSpPr>
          <p:cNvPr id="3" name="Content Placeholder 2">
            <a:extLst>
              <a:ext uri="{FF2B5EF4-FFF2-40B4-BE49-F238E27FC236}">
                <a16:creationId xmlns:a16="http://schemas.microsoft.com/office/drawing/2014/main" id="{5A492B41-1B36-3AA8-7990-EA654D234968}"/>
              </a:ext>
            </a:extLst>
          </p:cNvPr>
          <p:cNvSpPr>
            <a:spLocks noGrp="1"/>
          </p:cNvSpPr>
          <p:nvPr>
            <p:ph sz="half" idx="1"/>
          </p:nvPr>
        </p:nvSpPr>
        <p:spPr/>
        <p:txBody>
          <a:bodyPr/>
          <a:lstStyle/>
          <a:p>
            <a:pPr>
              <a:buFont typeface="Arial" panose="020B0604020202020204" pitchFamily="34" charset="0"/>
              <a:buChar char="•"/>
            </a:pPr>
            <a:r>
              <a:rPr lang="en-GB" dirty="0"/>
              <a:t>Being queer makes me feel proud, happy, special, and unique</a:t>
            </a:r>
          </a:p>
          <a:p>
            <a:pPr>
              <a:buFont typeface="Arial" panose="020B0604020202020204" pitchFamily="34" charset="0"/>
              <a:buChar char="•"/>
            </a:pPr>
            <a:endParaRPr lang="en-GB" dirty="0"/>
          </a:p>
          <a:p>
            <a:pPr>
              <a:buFont typeface="Arial" panose="020B0604020202020204" pitchFamily="34" charset="0"/>
              <a:buChar char="•"/>
            </a:pPr>
            <a:r>
              <a:rPr lang="en-GB" dirty="0"/>
              <a:t>I am comfortable being open about my queer identity/expression</a:t>
            </a:r>
          </a:p>
          <a:p>
            <a:endParaRPr lang="en-GB" dirty="0"/>
          </a:p>
        </p:txBody>
      </p:sp>
      <p:sp>
        <p:nvSpPr>
          <p:cNvPr id="4" name="Slide Number Placeholder 3">
            <a:extLst>
              <a:ext uri="{FF2B5EF4-FFF2-40B4-BE49-F238E27FC236}">
                <a16:creationId xmlns:a16="http://schemas.microsoft.com/office/drawing/2014/main" id="{C89FBDAE-E16C-D893-E3DD-42F5628A79FF}"/>
              </a:ext>
            </a:extLst>
          </p:cNvPr>
          <p:cNvSpPr>
            <a:spLocks noGrp="1"/>
          </p:cNvSpPr>
          <p:nvPr>
            <p:ph type="sldNum" sz="quarter" idx="10"/>
          </p:nvPr>
        </p:nvSpPr>
        <p:spPr/>
        <p:txBody>
          <a:bodyPr/>
          <a:lstStyle/>
          <a:p>
            <a:fld id="{6586D83B-F5E2-6149-B7DD-0F6F1BA75908}" type="slidenum">
              <a:rPr lang="en-US" smtClean="0"/>
              <a:pPr/>
              <a:t>24</a:t>
            </a:fld>
            <a:endParaRPr lang="en-US" dirty="0"/>
          </a:p>
        </p:txBody>
      </p:sp>
    </p:spTree>
    <p:extLst>
      <p:ext uri="{BB962C8B-B14F-4D97-AF65-F5344CB8AC3E}">
        <p14:creationId xmlns:p14="http://schemas.microsoft.com/office/powerpoint/2010/main" val="844069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CC6E8F-C6B2-8DC6-D480-B3863EA96813}"/>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2958855C-3DEE-6103-AAE8-6A1CCB02B675}"/>
              </a:ext>
            </a:extLst>
          </p:cNvPr>
          <p:cNvSpPr>
            <a:spLocks noGrp="1"/>
          </p:cNvSpPr>
          <p:nvPr>
            <p:ph type="sldNum" sz="quarter" idx="10"/>
          </p:nvPr>
        </p:nvSpPr>
        <p:spPr/>
        <p:txBody>
          <a:bodyPr/>
          <a:lstStyle/>
          <a:p>
            <a:fld id="{6586D83B-F5E2-6149-B7DD-0F6F1BA75908}" type="slidenum">
              <a:rPr lang="en-US" smtClean="0"/>
              <a:pPr/>
              <a:t>25</a:t>
            </a:fld>
            <a:endParaRPr lang="en-US" dirty="0"/>
          </a:p>
        </p:txBody>
      </p:sp>
      <p:sp>
        <p:nvSpPr>
          <p:cNvPr id="4" name="Title 3">
            <a:extLst>
              <a:ext uri="{FF2B5EF4-FFF2-40B4-BE49-F238E27FC236}">
                <a16:creationId xmlns:a16="http://schemas.microsoft.com/office/drawing/2014/main" id="{0BC594C6-38DB-F5A2-FC3B-0B29EEDFD60F}"/>
              </a:ext>
            </a:extLst>
          </p:cNvPr>
          <p:cNvSpPr>
            <a:spLocks noGrp="1"/>
          </p:cNvSpPr>
          <p:nvPr>
            <p:ph type="title"/>
          </p:nvPr>
        </p:nvSpPr>
        <p:spPr/>
        <p:txBody>
          <a:bodyPr/>
          <a:lstStyle/>
          <a:p>
            <a:r>
              <a:rPr lang="en-GB" dirty="0"/>
              <a:t>Mental Health &amp; Well-being</a:t>
            </a:r>
            <a:br>
              <a:rPr lang="en-GB" dirty="0"/>
            </a:br>
            <a:br>
              <a:rPr lang="en-GB" dirty="0"/>
            </a:br>
            <a:r>
              <a:rPr lang="en-GB" dirty="0"/>
              <a:t>visual analogue scale</a:t>
            </a:r>
          </a:p>
        </p:txBody>
      </p:sp>
    </p:spTree>
    <p:extLst>
      <p:ext uri="{BB962C8B-B14F-4D97-AF65-F5344CB8AC3E}">
        <p14:creationId xmlns:p14="http://schemas.microsoft.com/office/powerpoint/2010/main" val="3149790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1A3F-BA77-440F-559A-321D421E9AF1}"/>
              </a:ext>
            </a:extLst>
          </p:cNvPr>
          <p:cNvSpPr>
            <a:spLocks noGrp="1"/>
          </p:cNvSpPr>
          <p:nvPr>
            <p:ph type="title"/>
          </p:nvPr>
        </p:nvSpPr>
        <p:spPr/>
        <p:txBody>
          <a:bodyPr/>
          <a:lstStyle/>
          <a:p>
            <a:r>
              <a:rPr lang="en-GB" dirty="0"/>
              <a:t>Mental Health &amp; Well-being</a:t>
            </a:r>
          </a:p>
        </p:txBody>
      </p:sp>
      <p:sp>
        <p:nvSpPr>
          <p:cNvPr id="3" name="Content Placeholder 2">
            <a:extLst>
              <a:ext uri="{FF2B5EF4-FFF2-40B4-BE49-F238E27FC236}">
                <a16:creationId xmlns:a16="http://schemas.microsoft.com/office/drawing/2014/main" id="{2A0947BE-731F-222D-B1B0-F94B14EFB4BD}"/>
              </a:ext>
            </a:extLst>
          </p:cNvPr>
          <p:cNvSpPr>
            <a:spLocks noGrp="1"/>
          </p:cNvSpPr>
          <p:nvPr>
            <p:ph sz="half" idx="1"/>
          </p:nvPr>
        </p:nvSpPr>
        <p:spPr>
          <a:xfrm>
            <a:off x="1265583" y="1825624"/>
            <a:ext cx="10515600" cy="4518025"/>
          </a:xfrm>
        </p:spPr>
        <p:txBody>
          <a:bodyPr/>
          <a:lstStyle/>
          <a:p>
            <a:pPr>
              <a:buFont typeface="Arial" panose="020B0604020202020204" pitchFamily="34" charset="0"/>
              <a:buChar char="•"/>
            </a:pPr>
            <a:r>
              <a:rPr lang="en-GB" dirty="0"/>
              <a:t>PHQ-4</a:t>
            </a:r>
          </a:p>
          <a:p>
            <a:pPr lvl="1"/>
            <a:r>
              <a:rPr lang="en-GB" dirty="0"/>
              <a:t>Depression</a:t>
            </a:r>
          </a:p>
          <a:p>
            <a:pPr marL="1200078" lvl="2" indent="-285750"/>
            <a:r>
              <a:rPr lang="en-GB" dirty="0"/>
              <a:t>Feeling down, depressed or hopeless</a:t>
            </a:r>
          </a:p>
          <a:p>
            <a:pPr marL="1200078" lvl="2" indent="-285750"/>
            <a:r>
              <a:rPr lang="en-GB" dirty="0"/>
              <a:t>Little interest or pleasure in doing things</a:t>
            </a:r>
          </a:p>
          <a:p>
            <a:pPr lvl="1"/>
            <a:r>
              <a:rPr lang="en-GB" dirty="0"/>
              <a:t>Anxiety</a:t>
            </a:r>
          </a:p>
          <a:p>
            <a:pPr marL="1200078" lvl="2" indent="-285750"/>
            <a:r>
              <a:rPr lang="en-GB" dirty="0"/>
              <a:t>Feeling nervous, anxious or on edge</a:t>
            </a:r>
          </a:p>
          <a:p>
            <a:pPr marL="1200078" lvl="2" indent="-285750"/>
            <a:r>
              <a:rPr lang="en-GB" dirty="0"/>
              <a:t>Not being able to stop or control worrying</a:t>
            </a:r>
          </a:p>
          <a:p>
            <a:pPr>
              <a:buFont typeface="Arial" panose="020B0604020202020204" pitchFamily="34" charset="0"/>
              <a:buChar char="•"/>
            </a:pPr>
            <a:r>
              <a:rPr lang="en-GB" dirty="0"/>
              <a:t>MHC-SF</a:t>
            </a:r>
          </a:p>
          <a:p>
            <a:pPr lvl="1"/>
            <a:r>
              <a:rPr lang="en-GB" dirty="0"/>
              <a:t>Well-being</a:t>
            </a:r>
          </a:p>
          <a:p>
            <a:pPr marL="1200078" lvl="2" indent="-285750"/>
            <a:r>
              <a:rPr lang="en-GB" dirty="0"/>
              <a:t>Emotional - Satisfied with life</a:t>
            </a:r>
          </a:p>
          <a:p>
            <a:pPr marL="1200078" lvl="2" indent="-285750"/>
            <a:r>
              <a:rPr lang="en-GB" dirty="0"/>
              <a:t>Psychological - Confident to think or express your own ideas and opinions</a:t>
            </a:r>
          </a:p>
          <a:p>
            <a:pPr marL="1200078" lvl="2" indent="-285750"/>
            <a:r>
              <a:rPr lang="en-GB" dirty="0"/>
              <a:t>Social - That our society is becoming a better place for people</a:t>
            </a:r>
          </a:p>
          <a:p>
            <a:endParaRPr lang="en-GB" dirty="0"/>
          </a:p>
        </p:txBody>
      </p:sp>
      <p:sp>
        <p:nvSpPr>
          <p:cNvPr id="4" name="Slide Number Placeholder 3">
            <a:extLst>
              <a:ext uri="{FF2B5EF4-FFF2-40B4-BE49-F238E27FC236}">
                <a16:creationId xmlns:a16="http://schemas.microsoft.com/office/drawing/2014/main" id="{1F97DE35-0273-C350-2FDF-7FE0E379474F}"/>
              </a:ext>
            </a:extLst>
          </p:cNvPr>
          <p:cNvSpPr>
            <a:spLocks noGrp="1"/>
          </p:cNvSpPr>
          <p:nvPr>
            <p:ph type="sldNum" sz="quarter" idx="10"/>
          </p:nvPr>
        </p:nvSpPr>
        <p:spPr/>
        <p:txBody>
          <a:bodyPr/>
          <a:lstStyle/>
          <a:p>
            <a:fld id="{6586D83B-F5E2-6149-B7DD-0F6F1BA75908}" type="slidenum">
              <a:rPr lang="en-US" smtClean="0"/>
              <a:pPr/>
              <a:t>26</a:t>
            </a:fld>
            <a:endParaRPr lang="en-US" dirty="0"/>
          </a:p>
        </p:txBody>
      </p:sp>
    </p:spTree>
    <p:extLst>
      <p:ext uri="{BB962C8B-B14F-4D97-AF65-F5344CB8AC3E}">
        <p14:creationId xmlns:p14="http://schemas.microsoft.com/office/powerpoint/2010/main" val="384300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8609-D105-7C5A-7D1E-F9FD6839D1C5}"/>
              </a:ext>
            </a:extLst>
          </p:cNvPr>
          <p:cNvSpPr>
            <a:spLocks noGrp="1"/>
          </p:cNvSpPr>
          <p:nvPr>
            <p:ph type="title"/>
          </p:nvPr>
        </p:nvSpPr>
        <p:spPr/>
        <p:txBody>
          <a:bodyPr/>
          <a:lstStyle/>
          <a:p>
            <a:r>
              <a:rPr lang="en-GB" dirty="0"/>
              <a:t>Significance of Research</a:t>
            </a:r>
          </a:p>
        </p:txBody>
      </p:sp>
      <p:sp>
        <p:nvSpPr>
          <p:cNvPr id="3" name="Content Placeholder 2">
            <a:extLst>
              <a:ext uri="{FF2B5EF4-FFF2-40B4-BE49-F238E27FC236}">
                <a16:creationId xmlns:a16="http://schemas.microsoft.com/office/drawing/2014/main" id="{FAE01461-659E-B6AC-869C-913857F7CCAF}"/>
              </a:ext>
            </a:extLst>
          </p:cNvPr>
          <p:cNvSpPr>
            <a:spLocks noGrp="1"/>
          </p:cNvSpPr>
          <p:nvPr>
            <p:ph sz="half" idx="1"/>
          </p:nvPr>
        </p:nvSpPr>
        <p:spPr/>
        <p:txBody>
          <a:bodyPr/>
          <a:lstStyle/>
          <a:p>
            <a:r>
              <a:rPr lang="en-GB" dirty="0"/>
              <a:t>Expected outcome – proof for queer minority stress &amp; resilience</a:t>
            </a:r>
          </a:p>
          <a:p>
            <a:endParaRPr lang="en-GB" dirty="0"/>
          </a:p>
          <a:p>
            <a:r>
              <a:rPr lang="en-GB" dirty="0"/>
              <a:t>Health Psychology suggests we develop interventions!</a:t>
            </a:r>
          </a:p>
          <a:p>
            <a:endParaRPr lang="en-GB" dirty="0"/>
          </a:p>
          <a:p>
            <a:r>
              <a:rPr lang="en-GB" dirty="0"/>
              <a:t>1</a:t>
            </a:r>
            <a:r>
              <a:rPr lang="en-GB" baseline="30000" dirty="0"/>
              <a:t>st</a:t>
            </a:r>
            <a:r>
              <a:rPr lang="en-GB" dirty="0"/>
              <a:t> Approach: Advocacy for DE&amp;I</a:t>
            </a:r>
          </a:p>
          <a:p>
            <a:endParaRPr lang="en-GB" dirty="0"/>
          </a:p>
          <a:p>
            <a:r>
              <a:rPr lang="en-GB" dirty="0"/>
              <a:t>2</a:t>
            </a:r>
            <a:r>
              <a:rPr lang="en-GB" baseline="30000" dirty="0"/>
              <a:t>nd</a:t>
            </a:r>
            <a:r>
              <a:rPr lang="en-GB" dirty="0"/>
              <a:t> Approach: Community &amp; Pride</a:t>
            </a:r>
          </a:p>
        </p:txBody>
      </p:sp>
      <p:sp>
        <p:nvSpPr>
          <p:cNvPr id="4" name="Slide Number Placeholder 3">
            <a:extLst>
              <a:ext uri="{FF2B5EF4-FFF2-40B4-BE49-F238E27FC236}">
                <a16:creationId xmlns:a16="http://schemas.microsoft.com/office/drawing/2014/main" id="{4C79B335-6CBE-7D46-FEA1-6DE447B8E5C2}"/>
              </a:ext>
            </a:extLst>
          </p:cNvPr>
          <p:cNvSpPr>
            <a:spLocks noGrp="1"/>
          </p:cNvSpPr>
          <p:nvPr>
            <p:ph type="sldNum" sz="quarter" idx="10"/>
          </p:nvPr>
        </p:nvSpPr>
        <p:spPr/>
        <p:txBody>
          <a:bodyPr/>
          <a:lstStyle/>
          <a:p>
            <a:fld id="{6586D83B-F5E2-6149-B7DD-0F6F1BA75908}" type="slidenum">
              <a:rPr lang="en-US" smtClean="0"/>
              <a:pPr/>
              <a:t>27</a:t>
            </a:fld>
            <a:endParaRPr lang="en-US" dirty="0"/>
          </a:p>
        </p:txBody>
      </p:sp>
    </p:spTree>
    <p:extLst>
      <p:ext uri="{BB962C8B-B14F-4D97-AF65-F5344CB8AC3E}">
        <p14:creationId xmlns:p14="http://schemas.microsoft.com/office/powerpoint/2010/main" val="124957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4555-85A1-74BC-A0BF-F83DE334EDC7}"/>
              </a:ext>
            </a:extLst>
          </p:cNvPr>
          <p:cNvSpPr>
            <a:spLocks noGrp="1"/>
          </p:cNvSpPr>
          <p:nvPr>
            <p:ph type="title"/>
          </p:nvPr>
        </p:nvSpPr>
        <p:spPr/>
        <p:txBody>
          <a:bodyPr/>
          <a:lstStyle/>
          <a:p>
            <a:r>
              <a:rPr lang="en-GB" dirty="0"/>
              <a:t>Take-home messages</a:t>
            </a:r>
          </a:p>
        </p:txBody>
      </p:sp>
      <p:sp>
        <p:nvSpPr>
          <p:cNvPr id="3" name="Content Placeholder 2">
            <a:extLst>
              <a:ext uri="{FF2B5EF4-FFF2-40B4-BE49-F238E27FC236}">
                <a16:creationId xmlns:a16="http://schemas.microsoft.com/office/drawing/2014/main" id="{DAB4D735-40F8-4F27-0639-A18C4A785AA2}"/>
              </a:ext>
            </a:extLst>
          </p:cNvPr>
          <p:cNvSpPr>
            <a:spLocks noGrp="1"/>
          </p:cNvSpPr>
          <p:nvPr>
            <p:ph sz="half" idx="1"/>
          </p:nvPr>
        </p:nvSpPr>
        <p:spPr/>
        <p:txBody>
          <a:bodyPr/>
          <a:lstStyle/>
          <a:p>
            <a:pPr>
              <a:buFont typeface="Arial" panose="020B0604020202020204" pitchFamily="34" charset="0"/>
              <a:buChar char="•"/>
            </a:pPr>
            <a:r>
              <a:rPr lang="en-GB" dirty="0"/>
              <a:t>Queerphobia is still alive, speak out against it.</a:t>
            </a:r>
          </a:p>
          <a:p>
            <a:pPr>
              <a:buFont typeface="Arial" panose="020B0604020202020204" pitchFamily="34" charset="0"/>
              <a:buChar char="•"/>
            </a:pPr>
            <a:endParaRPr lang="en-GB" dirty="0"/>
          </a:p>
          <a:p>
            <a:pPr>
              <a:buFont typeface="Arial" panose="020B0604020202020204" pitchFamily="34" charset="0"/>
              <a:buChar char="•"/>
            </a:pPr>
            <a:r>
              <a:rPr lang="en-GB" dirty="0"/>
              <a:t>Queer joy is everywhere, make sure to seek and celebrate it.</a:t>
            </a:r>
          </a:p>
          <a:p>
            <a:endParaRPr lang="en-GB" dirty="0"/>
          </a:p>
        </p:txBody>
      </p:sp>
      <p:sp>
        <p:nvSpPr>
          <p:cNvPr id="4" name="Slide Number Placeholder 3">
            <a:extLst>
              <a:ext uri="{FF2B5EF4-FFF2-40B4-BE49-F238E27FC236}">
                <a16:creationId xmlns:a16="http://schemas.microsoft.com/office/drawing/2014/main" id="{19D1B1BA-26CC-80A4-A9B0-EF20BA624047}"/>
              </a:ext>
            </a:extLst>
          </p:cNvPr>
          <p:cNvSpPr>
            <a:spLocks noGrp="1"/>
          </p:cNvSpPr>
          <p:nvPr>
            <p:ph type="sldNum" sz="quarter" idx="10"/>
          </p:nvPr>
        </p:nvSpPr>
        <p:spPr/>
        <p:txBody>
          <a:bodyPr/>
          <a:lstStyle/>
          <a:p>
            <a:fld id="{6586D83B-F5E2-6149-B7DD-0F6F1BA75908}" type="slidenum">
              <a:rPr lang="en-US" smtClean="0"/>
              <a:pPr/>
              <a:t>28</a:t>
            </a:fld>
            <a:endParaRPr lang="en-US" dirty="0"/>
          </a:p>
        </p:txBody>
      </p:sp>
    </p:spTree>
    <p:extLst>
      <p:ext uri="{BB962C8B-B14F-4D97-AF65-F5344CB8AC3E}">
        <p14:creationId xmlns:p14="http://schemas.microsoft.com/office/powerpoint/2010/main" val="385596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CAF9-8759-3E1B-53D2-515FDFB57447}"/>
              </a:ext>
            </a:extLst>
          </p:cNvPr>
          <p:cNvSpPr>
            <a:spLocks noGrp="1"/>
          </p:cNvSpPr>
          <p:nvPr>
            <p:ph type="title"/>
          </p:nvPr>
        </p:nvSpPr>
        <p:spPr/>
        <p:txBody>
          <a:bodyPr/>
          <a:lstStyle/>
          <a:p>
            <a:r>
              <a:rPr lang="en-GB" dirty="0"/>
              <a:t>Queerness And mental illness</a:t>
            </a:r>
          </a:p>
        </p:txBody>
      </p:sp>
      <p:pic>
        <p:nvPicPr>
          <p:cNvPr id="6" name="Content Placeholder 5" descr="A group of people holding a banner&#10;&#10;Description automatically generated">
            <a:extLst>
              <a:ext uri="{FF2B5EF4-FFF2-40B4-BE49-F238E27FC236}">
                <a16:creationId xmlns:a16="http://schemas.microsoft.com/office/drawing/2014/main" id="{FCF9C9F8-ADF8-C24B-4BC3-FCB9913C2A33}"/>
              </a:ext>
            </a:extLst>
          </p:cNvPr>
          <p:cNvPicPr>
            <a:picLocks noGrp="1" noChangeAspect="1"/>
          </p:cNvPicPr>
          <p:nvPr>
            <p:ph sz="half" idx="1"/>
          </p:nvPr>
        </p:nvPicPr>
        <p:blipFill>
          <a:blip r:embed="rId3"/>
          <a:stretch>
            <a:fillRect/>
          </a:stretch>
        </p:blipFill>
        <p:spPr>
          <a:xfrm>
            <a:off x="2439046" y="1267060"/>
            <a:ext cx="7312820" cy="4877594"/>
          </a:xfrm>
        </p:spPr>
      </p:pic>
      <p:sp>
        <p:nvSpPr>
          <p:cNvPr id="5" name="Slide Number Placeholder 4">
            <a:extLst>
              <a:ext uri="{FF2B5EF4-FFF2-40B4-BE49-F238E27FC236}">
                <a16:creationId xmlns:a16="http://schemas.microsoft.com/office/drawing/2014/main" id="{29C89D59-DE9A-3E08-AB56-D39D73184F0D}"/>
              </a:ext>
            </a:extLst>
          </p:cNvPr>
          <p:cNvSpPr>
            <a:spLocks noGrp="1"/>
          </p:cNvSpPr>
          <p:nvPr>
            <p:ph type="sldNum" sz="quarter" idx="10"/>
          </p:nvPr>
        </p:nvSpPr>
        <p:spPr/>
        <p:txBody>
          <a:bodyPr/>
          <a:lstStyle/>
          <a:p>
            <a:fld id="{6586D83B-F5E2-6149-B7DD-0F6F1BA75908}" type="slidenum">
              <a:rPr lang="en-US" smtClean="0"/>
              <a:pPr/>
              <a:t>3</a:t>
            </a:fld>
            <a:endParaRPr lang="en-US" dirty="0"/>
          </a:p>
        </p:txBody>
      </p:sp>
    </p:spTree>
    <p:extLst>
      <p:ext uri="{BB962C8B-B14F-4D97-AF65-F5344CB8AC3E}">
        <p14:creationId xmlns:p14="http://schemas.microsoft.com/office/powerpoint/2010/main" val="190106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CAF9-8759-3E1B-53D2-515FDFB57447}"/>
              </a:ext>
            </a:extLst>
          </p:cNvPr>
          <p:cNvSpPr>
            <a:spLocks noGrp="1"/>
          </p:cNvSpPr>
          <p:nvPr>
            <p:ph type="title"/>
          </p:nvPr>
        </p:nvSpPr>
        <p:spPr/>
        <p:txBody>
          <a:bodyPr/>
          <a:lstStyle/>
          <a:p>
            <a:r>
              <a:rPr lang="en-GB" dirty="0"/>
              <a:t>Queerness And mental illness</a:t>
            </a:r>
          </a:p>
        </p:txBody>
      </p:sp>
      <p:pic>
        <p:nvPicPr>
          <p:cNvPr id="6" name="Content Placeholder 5" descr="A group of people holding a banner&#10;&#10;Description automatically generated">
            <a:extLst>
              <a:ext uri="{FF2B5EF4-FFF2-40B4-BE49-F238E27FC236}">
                <a16:creationId xmlns:a16="http://schemas.microsoft.com/office/drawing/2014/main" id="{FCF9C9F8-ADF8-C24B-4BC3-FCB9913C2A33}"/>
              </a:ext>
            </a:extLst>
          </p:cNvPr>
          <p:cNvPicPr>
            <a:picLocks noGrp="1" noChangeAspect="1"/>
          </p:cNvPicPr>
          <p:nvPr>
            <p:ph sz="half" idx="1"/>
          </p:nvPr>
        </p:nvPicPr>
        <p:blipFill>
          <a:blip r:embed="rId3"/>
          <a:stretch>
            <a:fillRect/>
          </a:stretch>
        </p:blipFill>
        <p:spPr>
          <a:xfrm>
            <a:off x="2439046" y="1267060"/>
            <a:ext cx="7312820" cy="4877594"/>
          </a:xfrm>
        </p:spPr>
      </p:pic>
      <p:sp>
        <p:nvSpPr>
          <p:cNvPr id="5" name="Slide Number Placeholder 4">
            <a:extLst>
              <a:ext uri="{FF2B5EF4-FFF2-40B4-BE49-F238E27FC236}">
                <a16:creationId xmlns:a16="http://schemas.microsoft.com/office/drawing/2014/main" id="{29C89D59-DE9A-3E08-AB56-D39D73184F0D}"/>
              </a:ext>
            </a:extLst>
          </p:cNvPr>
          <p:cNvSpPr>
            <a:spLocks noGrp="1"/>
          </p:cNvSpPr>
          <p:nvPr>
            <p:ph type="sldNum" sz="quarter" idx="10"/>
          </p:nvPr>
        </p:nvSpPr>
        <p:spPr/>
        <p:txBody>
          <a:bodyPr/>
          <a:lstStyle/>
          <a:p>
            <a:fld id="{6586D83B-F5E2-6149-B7DD-0F6F1BA75908}" type="slidenum">
              <a:rPr lang="en-US" smtClean="0"/>
              <a:pPr/>
              <a:t>4</a:t>
            </a:fld>
            <a:endParaRPr lang="en-US" dirty="0"/>
          </a:p>
        </p:txBody>
      </p:sp>
      <p:pic>
        <p:nvPicPr>
          <p:cNvPr id="4" name="Picture 3" descr="A group of people on a boat in a canal&#10;&#10;Description automatically generated">
            <a:extLst>
              <a:ext uri="{FF2B5EF4-FFF2-40B4-BE49-F238E27FC236}">
                <a16:creationId xmlns:a16="http://schemas.microsoft.com/office/drawing/2014/main" id="{7792DC49-B32F-9CC7-07CB-4AB244DF4B6A}"/>
              </a:ext>
            </a:extLst>
          </p:cNvPr>
          <p:cNvPicPr>
            <a:picLocks noChangeAspect="1"/>
          </p:cNvPicPr>
          <p:nvPr/>
        </p:nvPicPr>
        <p:blipFill>
          <a:blip r:embed="rId4"/>
          <a:stretch>
            <a:fillRect/>
          </a:stretch>
        </p:blipFill>
        <p:spPr>
          <a:xfrm>
            <a:off x="2439046" y="1267060"/>
            <a:ext cx="7312735" cy="4877594"/>
          </a:xfrm>
          <a:prstGeom prst="rect">
            <a:avLst/>
          </a:prstGeom>
        </p:spPr>
      </p:pic>
    </p:spTree>
    <p:extLst>
      <p:ext uri="{BB962C8B-B14F-4D97-AF65-F5344CB8AC3E}">
        <p14:creationId xmlns:p14="http://schemas.microsoft.com/office/powerpoint/2010/main" val="374361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CAF9-8759-3E1B-53D2-515FDFB57447}"/>
              </a:ext>
            </a:extLst>
          </p:cNvPr>
          <p:cNvSpPr>
            <a:spLocks noGrp="1"/>
          </p:cNvSpPr>
          <p:nvPr>
            <p:ph type="title"/>
          </p:nvPr>
        </p:nvSpPr>
        <p:spPr/>
        <p:txBody>
          <a:bodyPr/>
          <a:lstStyle/>
          <a:p>
            <a:r>
              <a:rPr lang="en-GB" dirty="0"/>
              <a:t>Queerness And mental illness</a:t>
            </a:r>
          </a:p>
        </p:txBody>
      </p:sp>
      <p:sp>
        <p:nvSpPr>
          <p:cNvPr id="5" name="Slide Number Placeholder 4">
            <a:extLst>
              <a:ext uri="{FF2B5EF4-FFF2-40B4-BE49-F238E27FC236}">
                <a16:creationId xmlns:a16="http://schemas.microsoft.com/office/drawing/2014/main" id="{29C89D59-DE9A-3E08-AB56-D39D73184F0D}"/>
              </a:ext>
            </a:extLst>
          </p:cNvPr>
          <p:cNvSpPr>
            <a:spLocks noGrp="1"/>
          </p:cNvSpPr>
          <p:nvPr>
            <p:ph type="sldNum" sz="quarter" idx="10"/>
          </p:nvPr>
        </p:nvSpPr>
        <p:spPr/>
        <p:txBody>
          <a:bodyPr/>
          <a:lstStyle/>
          <a:p>
            <a:fld id="{6586D83B-F5E2-6149-B7DD-0F6F1BA75908}" type="slidenum">
              <a:rPr lang="en-US" smtClean="0"/>
              <a:pPr/>
              <a:t>5</a:t>
            </a:fld>
            <a:endParaRPr lang="en-US" dirty="0"/>
          </a:p>
        </p:txBody>
      </p:sp>
      <p:pic>
        <p:nvPicPr>
          <p:cNvPr id="7" name="Picture 6">
            <a:extLst>
              <a:ext uri="{FF2B5EF4-FFF2-40B4-BE49-F238E27FC236}">
                <a16:creationId xmlns:a16="http://schemas.microsoft.com/office/drawing/2014/main" id="{0178DCDA-8415-93F4-A659-8F98A512E086}"/>
              </a:ext>
            </a:extLst>
          </p:cNvPr>
          <p:cNvPicPr>
            <a:picLocks noChangeAspect="1"/>
          </p:cNvPicPr>
          <p:nvPr/>
        </p:nvPicPr>
        <p:blipFill>
          <a:blip r:embed="rId3"/>
          <a:stretch>
            <a:fillRect/>
          </a:stretch>
        </p:blipFill>
        <p:spPr>
          <a:xfrm>
            <a:off x="2439046" y="1267060"/>
            <a:ext cx="6504929" cy="4878697"/>
          </a:xfrm>
          <a:prstGeom prst="rect">
            <a:avLst/>
          </a:prstGeom>
        </p:spPr>
      </p:pic>
      <p:pic>
        <p:nvPicPr>
          <p:cNvPr id="13" name="Picture 12" descr="A finger on a dice&#10;&#10;Description automatically generated">
            <a:extLst>
              <a:ext uri="{FF2B5EF4-FFF2-40B4-BE49-F238E27FC236}">
                <a16:creationId xmlns:a16="http://schemas.microsoft.com/office/drawing/2014/main" id="{947371C8-E91A-6752-94B0-E84B03ECA86B}"/>
              </a:ext>
            </a:extLst>
          </p:cNvPr>
          <p:cNvPicPr>
            <a:picLocks noChangeAspect="1"/>
          </p:cNvPicPr>
          <p:nvPr/>
        </p:nvPicPr>
        <p:blipFill rotWithShape="1">
          <a:blip r:embed="rId4"/>
          <a:srcRect l="8759" r="8759"/>
          <a:stretch/>
        </p:blipFill>
        <p:spPr>
          <a:xfrm>
            <a:off x="2439045" y="1267059"/>
            <a:ext cx="6992067" cy="4878697"/>
          </a:xfrm>
          <a:prstGeom prst="rect">
            <a:avLst/>
          </a:prstGeom>
        </p:spPr>
      </p:pic>
    </p:spTree>
    <p:extLst>
      <p:ext uri="{BB962C8B-B14F-4D97-AF65-F5344CB8AC3E}">
        <p14:creationId xmlns:p14="http://schemas.microsoft.com/office/powerpoint/2010/main" val="21934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CAF9-8759-3E1B-53D2-515FDFB57447}"/>
              </a:ext>
            </a:extLst>
          </p:cNvPr>
          <p:cNvSpPr>
            <a:spLocks noGrp="1"/>
          </p:cNvSpPr>
          <p:nvPr>
            <p:ph type="title"/>
          </p:nvPr>
        </p:nvSpPr>
        <p:spPr/>
        <p:txBody>
          <a:bodyPr/>
          <a:lstStyle/>
          <a:p>
            <a:r>
              <a:rPr lang="en-GB" dirty="0"/>
              <a:t>Queerness And mental illness</a:t>
            </a:r>
          </a:p>
        </p:txBody>
      </p:sp>
      <p:sp>
        <p:nvSpPr>
          <p:cNvPr id="5" name="Slide Number Placeholder 4">
            <a:extLst>
              <a:ext uri="{FF2B5EF4-FFF2-40B4-BE49-F238E27FC236}">
                <a16:creationId xmlns:a16="http://schemas.microsoft.com/office/drawing/2014/main" id="{29C89D59-DE9A-3E08-AB56-D39D73184F0D}"/>
              </a:ext>
            </a:extLst>
          </p:cNvPr>
          <p:cNvSpPr>
            <a:spLocks noGrp="1"/>
          </p:cNvSpPr>
          <p:nvPr>
            <p:ph type="sldNum" sz="quarter" idx="10"/>
          </p:nvPr>
        </p:nvSpPr>
        <p:spPr/>
        <p:txBody>
          <a:bodyPr/>
          <a:lstStyle/>
          <a:p>
            <a:fld id="{6586D83B-F5E2-6149-B7DD-0F6F1BA75908}" type="slidenum">
              <a:rPr lang="en-US" smtClean="0"/>
              <a:pPr/>
              <a:t>6</a:t>
            </a:fld>
            <a:endParaRPr lang="en-US" dirty="0"/>
          </a:p>
        </p:txBody>
      </p:sp>
      <p:pic>
        <p:nvPicPr>
          <p:cNvPr id="7" name="Picture 6">
            <a:extLst>
              <a:ext uri="{FF2B5EF4-FFF2-40B4-BE49-F238E27FC236}">
                <a16:creationId xmlns:a16="http://schemas.microsoft.com/office/drawing/2014/main" id="{0178DCDA-8415-93F4-A659-8F98A512E086}"/>
              </a:ext>
            </a:extLst>
          </p:cNvPr>
          <p:cNvPicPr>
            <a:picLocks noChangeAspect="1"/>
          </p:cNvPicPr>
          <p:nvPr/>
        </p:nvPicPr>
        <p:blipFill>
          <a:blip r:embed="rId3"/>
          <a:stretch>
            <a:fillRect/>
          </a:stretch>
        </p:blipFill>
        <p:spPr>
          <a:xfrm>
            <a:off x="2439046" y="1267060"/>
            <a:ext cx="6504929" cy="4878697"/>
          </a:xfrm>
          <a:prstGeom prst="rect">
            <a:avLst/>
          </a:prstGeom>
        </p:spPr>
      </p:pic>
      <p:pic>
        <p:nvPicPr>
          <p:cNvPr id="3" name="Picture 2">
            <a:extLst>
              <a:ext uri="{FF2B5EF4-FFF2-40B4-BE49-F238E27FC236}">
                <a16:creationId xmlns:a16="http://schemas.microsoft.com/office/drawing/2014/main" id="{CBD22026-2C0D-C70E-04E4-B27B16106BD3}"/>
              </a:ext>
            </a:extLst>
          </p:cNvPr>
          <p:cNvPicPr>
            <a:picLocks noChangeAspect="1"/>
          </p:cNvPicPr>
          <p:nvPr/>
        </p:nvPicPr>
        <p:blipFill>
          <a:blip r:embed="rId4"/>
          <a:srcRect/>
          <a:stretch/>
        </p:blipFill>
        <p:spPr>
          <a:xfrm>
            <a:off x="2439046" y="1267060"/>
            <a:ext cx="8131159" cy="4878697"/>
          </a:xfrm>
          <a:prstGeom prst="rect">
            <a:avLst/>
          </a:prstGeom>
        </p:spPr>
      </p:pic>
      <p:sp>
        <p:nvSpPr>
          <p:cNvPr id="4" name="TextBox 3">
            <a:extLst>
              <a:ext uri="{FF2B5EF4-FFF2-40B4-BE49-F238E27FC236}">
                <a16:creationId xmlns:a16="http://schemas.microsoft.com/office/drawing/2014/main" id="{5AEB3691-5E2A-B94F-CCEF-6348A008D137}"/>
              </a:ext>
            </a:extLst>
          </p:cNvPr>
          <p:cNvSpPr txBox="1"/>
          <p:nvPr/>
        </p:nvSpPr>
        <p:spPr>
          <a:xfrm>
            <a:off x="1133475" y="6257925"/>
            <a:ext cx="8534400" cy="307777"/>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CDC. (2021). 2021 High School Youth Risk </a:t>
            </a:r>
            <a:r>
              <a:rPr lang="en-GB" sz="1400" dirty="0" err="1">
                <a:solidFill>
                  <a:schemeClr val="bg1"/>
                </a:solidFill>
                <a:latin typeface="Arial Narrow" panose="020B0606020202030204" pitchFamily="34" charset="0"/>
              </a:rPr>
              <a:t>Behavior</a:t>
            </a:r>
            <a:r>
              <a:rPr lang="en-GB" sz="1400" dirty="0">
                <a:solidFill>
                  <a:schemeClr val="bg1"/>
                </a:solidFill>
                <a:latin typeface="Arial Narrow" panose="020B0606020202030204" pitchFamily="34" charset="0"/>
              </a:rPr>
              <a:t> Survey Data. https://www.cdc.gov/healthyyouth/data/yrbs/results.htm</a:t>
            </a:r>
          </a:p>
        </p:txBody>
      </p:sp>
    </p:spTree>
    <p:extLst>
      <p:ext uri="{BB962C8B-B14F-4D97-AF65-F5344CB8AC3E}">
        <p14:creationId xmlns:p14="http://schemas.microsoft.com/office/powerpoint/2010/main" val="2654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C079-9520-9F32-8305-E5C9FF329164}"/>
              </a:ext>
            </a:extLst>
          </p:cNvPr>
          <p:cNvSpPr>
            <a:spLocks noGrp="1"/>
          </p:cNvSpPr>
          <p:nvPr>
            <p:ph type="title"/>
          </p:nvPr>
        </p:nvSpPr>
        <p:spPr/>
        <p:txBody>
          <a:bodyPr/>
          <a:lstStyle/>
          <a:p>
            <a:r>
              <a:rPr lang="en-GB" dirty="0"/>
              <a:t>Minority Stress</a:t>
            </a:r>
          </a:p>
        </p:txBody>
      </p:sp>
      <p:sp>
        <p:nvSpPr>
          <p:cNvPr id="3" name="Content Placeholder 2">
            <a:extLst>
              <a:ext uri="{FF2B5EF4-FFF2-40B4-BE49-F238E27FC236}">
                <a16:creationId xmlns:a16="http://schemas.microsoft.com/office/drawing/2014/main" id="{6A2AF0B9-1802-871A-B21B-87094D7EEF89}"/>
              </a:ext>
            </a:extLst>
          </p:cNvPr>
          <p:cNvSpPr>
            <a:spLocks noGrp="1"/>
          </p:cNvSpPr>
          <p:nvPr>
            <p:ph sz="half" idx="1"/>
          </p:nvPr>
        </p:nvSpPr>
        <p:spPr>
          <a:xfrm>
            <a:off x="1265583" y="1574902"/>
            <a:ext cx="10724856" cy="4569752"/>
          </a:xfrm>
        </p:spPr>
        <p:txBody>
          <a:bodyPr/>
          <a:lstStyle/>
          <a:p>
            <a:r>
              <a:rPr lang="en-GB" dirty="0"/>
              <a:t>Stigma is a result of minority status</a:t>
            </a:r>
          </a:p>
          <a:p>
            <a:endParaRPr lang="en-GB" dirty="0"/>
          </a:p>
          <a:p>
            <a:r>
              <a:rPr lang="en-GB" dirty="0"/>
              <a:t>Minority status due to deviance from cis-hetero normality</a:t>
            </a:r>
          </a:p>
          <a:p>
            <a:endParaRPr lang="en-GB" dirty="0"/>
          </a:p>
          <a:p>
            <a:r>
              <a:rPr lang="en-GB" dirty="0"/>
              <a:t>Visibility as a minority can lead to being targeted &amp; ‘other-</a:t>
            </a:r>
            <a:r>
              <a:rPr lang="en-GB" dirty="0" err="1"/>
              <a:t>ing</a:t>
            </a:r>
            <a:r>
              <a:rPr lang="en-GB" dirty="0"/>
              <a:t>’</a:t>
            </a:r>
          </a:p>
          <a:p>
            <a:endParaRPr lang="en-GB" dirty="0"/>
          </a:p>
          <a:p>
            <a:r>
              <a:rPr lang="en-GB" dirty="0"/>
              <a:t>Minority Stress Theory – Ilhan Meyer, 1998</a:t>
            </a:r>
          </a:p>
          <a:p>
            <a:endParaRPr lang="en-GB" dirty="0"/>
          </a:p>
          <a:p>
            <a:r>
              <a:rPr lang="en-GB" dirty="0"/>
              <a:t>Gender Minority Stress &amp; Resilience Theory – Rylan Testa, 2015</a:t>
            </a:r>
          </a:p>
        </p:txBody>
      </p:sp>
      <p:sp>
        <p:nvSpPr>
          <p:cNvPr id="5" name="Slide Number Placeholder 4">
            <a:extLst>
              <a:ext uri="{FF2B5EF4-FFF2-40B4-BE49-F238E27FC236}">
                <a16:creationId xmlns:a16="http://schemas.microsoft.com/office/drawing/2014/main" id="{1C73AEA2-06EB-8D9D-3773-56C4FA25EF40}"/>
              </a:ext>
            </a:extLst>
          </p:cNvPr>
          <p:cNvSpPr>
            <a:spLocks noGrp="1"/>
          </p:cNvSpPr>
          <p:nvPr>
            <p:ph type="sldNum" sz="quarter" idx="10"/>
          </p:nvPr>
        </p:nvSpPr>
        <p:spPr/>
        <p:txBody>
          <a:bodyPr/>
          <a:lstStyle/>
          <a:p>
            <a:fld id="{6586D83B-F5E2-6149-B7DD-0F6F1BA75908}" type="slidenum">
              <a:rPr lang="en-US" smtClean="0"/>
              <a:pPr/>
              <a:t>7</a:t>
            </a:fld>
            <a:endParaRPr lang="en-US" dirty="0"/>
          </a:p>
        </p:txBody>
      </p:sp>
    </p:spTree>
    <p:extLst>
      <p:ext uri="{BB962C8B-B14F-4D97-AF65-F5344CB8AC3E}">
        <p14:creationId xmlns:p14="http://schemas.microsoft.com/office/powerpoint/2010/main" val="154724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DD60-E0CF-B795-DCD7-97CB7111D0CF}"/>
              </a:ext>
            </a:extLst>
          </p:cNvPr>
          <p:cNvSpPr>
            <a:spLocks noGrp="1"/>
          </p:cNvSpPr>
          <p:nvPr>
            <p:ph type="title"/>
          </p:nvPr>
        </p:nvSpPr>
        <p:spPr/>
        <p:txBody>
          <a:bodyPr/>
          <a:lstStyle/>
          <a:p>
            <a:r>
              <a:rPr lang="en-GB" sz="3600" dirty="0"/>
              <a:t>Gender minority Stress and Resilience Theory</a:t>
            </a:r>
          </a:p>
        </p:txBody>
      </p:sp>
      <p:sp>
        <p:nvSpPr>
          <p:cNvPr id="4" name="Slide Number Placeholder 3">
            <a:extLst>
              <a:ext uri="{FF2B5EF4-FFF2-40B4-BE49-F238E27FC236}">
                <a16:creationId xmlns:a16="http://schemas.microsoft.com/office/drawing/2014/main" id="{43080BC0-8596-C2C9-AF0F-F32B2D348013}"/>
              </a:ext>
            </a:extLst>
          </p:cNvPr>
          <p:cNvSpPr>
            <a:spLocks noGrp="1"/>
          </p:cNvSpPr>
          <p:nvPr>
            <p:ph type="sldNum" sz="quarter" idx="10"/>
          </p:nvPr>
        </p:nvSpPr>
        <p:spPr/>
        <p:txBody>
          <a:bodyPr/>
          <a:lstStyle/>
          <a:p>
            <a:fld id="{6586D83B-F5E2-6149-B7DD-0F6F1BA75908}" type="slidenum">
              <a:rPr lang="en-US" smtClean="0"/>
              <a:pPr/>
              <a:t>8</a:t>
            </a:fld>
            <a:endParaRPr lang="en-US" dirty="0"/>
          </a:p>
        </p:txBody>
      </p:sp>
      <p:pic>
        <p:nvPicPr>
          <p:cNvPr id="13" name="Content Placeholder 12" descr="A diagram of a diagram&#10;&#10;Description automatically generated">
            <a:extLst>
              <a:ext uri="{FF2B5EF4-FFF2-40B4-BE49-F238E27FC236}">
                <a16:creationId xmlns:a16="http://schemas.microsoft.com/office/drawing/2014/main" id="{F2FE390B-E7DE-8149-2DB1-9BE2B21D9B60}"/>
              </a:ext>
            </a:extLst>
          </p:cNvPr>
          <p:cNvPicPr>
            <a:picLocks noGrp="1" noChangeAspect="1"/>
          </p:cNvPicPr>
          <p:nvPr>
            <p:ph sz="half" idx="1"/>
          </p:nvPr>
        </p:nvPicPr>
        <p:blipFill>
          <a:blip r:embed="rId3"/>
          <a:stretch>
            <a:fillRect/>
          </a:stretch>
        </p:blipFill>
        <p:spPr>
          <a:xfrm>
            <a:off x="1265583" y="1144201"/>
            <a:ext cx="10515600" cy="5006631"/>
          </a:xfrm>
        </p:spPr>
      </p:pic>
      <p:sp>
        <p:nvSpPr>
          <p:cNvPr id="18" name="Rectangle: Rounded Corners 17">
            <a:extLst>
              <a:ext uri="{FF2B5EF4-FFF2-40B4-BE49-F238E27FC236}">
                <a16:creationId xmlns:a16="http://schemas.microsoft.com/office/drawing/2014/main" id="{5F3114FC-DFB9-E02C-21A1-C28857E480C6}"/>
              </a:ext>
            </a:extLst>
          </p:cNvPr>
          <p:cNvSpPr/>
          <p:nvPr/>
        </p:nvSpPr>
        <p:spPr>
          <a:xfrm>
            <a:off x="1304925" y="1169194"/>
            <a:ext cx="2219325" cy="49754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D991AA5-5538-B3DA-72CF-83CB35883DD4}"/>
              </a:ext>
            </a:extLst>
          </p:cNvPr>
          <p:cNvSpPr txBox="1"/>
          <p:nvPr/>
        </p:nvSpPr>
        <p:spPr>
          <a:xfrm>
            <a:off x="1133475" y="6257925"/>
            <a:ext cx="8534400" cy="523220"/>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Testa, R. J., </a:t>
            </a:r>
            <a:r>
              <a:rPr lang="en-GB" sz="1400" dirty="0" err="1">
                <a:solidFill>
                  <a:schemeClr val="bg1"/>
                </a:solidFill>
                <a:latin typeface="Arial Narrow" panose="020B0606020202030204" pitchFamily="34" charset="0"/>
              </a:rPr>
              <a:t>Habarth</a:t>
            </a:r>
            <a:r>
              <a:rPr lang="en-GB" sz="1400" dirty="0">
                <a:solidFill>
                  <a:schemeClr val="bg1"/>
                </a:solidFill>
                <a:latin typeface="Arial Narrow" panose="020B0606020202030204" pitchFamily="34" charset="0"/>
              </a:rPr>
              <a:t>, J., Peta, J., Balsam, K., &amp; </a:t>
            </a:r>
            <a:r>
              <a:rPr lang="en-GB" sz="1400" dirty="0" err="1">
                <a:solidFill>
                  <a:schemeClr val="bg1"/>
                </a:solidFill>
                <a:latin typeface="Arial Narrow" panose="020B0606020202030204" pitchFamily="34" charset="0"/>
              </a:rPr>
              <a:t>Bockting</a:t>
            </a:r>
            <a:r>
              <a:rPr lang="en-GB" sz="1400" dirty="0">
                <a:solidFill>
                  <a:schemeClr val="bg1"/>
                </a:solidFill>
                <a:latin typeface="Arial Narrow" panose="020B0606020202030204" pitchFamily="34" charset="0"/>
              </a:rPr>
              <a:t>, W. (2015). Development of the Gender Minority Stress and Resilience Measure. Psychology of Sexual Orientation and Gender Diversity, 2(1), 65–77. https://doi.org/10.1037/sgd0000081</a:t>
            </a:r>
          </a:p>
        </p:txBody>
      </p:sp>
    </p:spTree>
    <p:extLst>
      <p:ext uri="{BB962C8B-B14F-4D97-AF65-F5344CB8AC3E}">
        <p14:creationId xmlns:p14="http://schemas.microsoft.com/office/powerpoint/2010/main" val="348296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DD60-E0CF-B795-DCD7-97CB7111D0CF}"/>
              </a:ext>
            </a:extLst>
          </p:cNvPr>
          <p:cNvSpPr>
            <a:spLocks noGrp="1"/>
          </p:cNvSpPr>
          <p:nvPr>
            <p:ph type="title"/>
          </p:nvPr>
        </p:nvSpPr>
        <p:spPr/>
        <p:txBody>
          <a:bodyPr/>
          <a:lstStyle/>
          <a:p>
            <a:r>
              <a:rPr lang="en-GB" sz="3600" dirty="0"/>
              <a:t>Gender minority Stress and Resilience Theory</a:t>
            </a:r>
          </a:p>
        </p:txBody>
      </p:sp>
      <p:sp>
        <p:nvSpPr>
          <p:cNvPr id="4" name="Slide Number Placeholder 3">
            <a:extLst>
              <a:ext uri="{FF2B5EF4-FFF2-40B4-BE49-F238E27FC236}">
                <a16:creationId xmlns:a16="http://schemas.microsoft.com/office/drawing/2014/main" id="{43080BC0-8596-C2C9-AF0F-F32B2D348013}"/>
              </a:ext>
            </a:extLst>
          </p:cNvPr>
          <p:cNvSpPr>
            <a:spLocks noGrp="1"/>
          </p:cNvSpPr>
          <p:nvPr>
            <p:ph type="sldNum" sz="quarter" idx="10"/>
          </p:nvPr>
        </p:nvSpPr>
        <p:spPr/>
        <p:txBody>
          <a:bodyPr/>
          <a:lstStyle/>
          <a:p>
            <a:fld id="{6586D83B-F5E2-6149-B7DD-0F6F1BA75908}" type="slidenum">
              <a:rPr lang="en-US" smtClean="0"/>
              <a:pPr/>
              <a:t>9</a:t>
            </a:fld>
            <a:endParaRPr lang="en-US" dirty="0"/>
          </a:p>
        </p:txBody>
      </p:sp>
      <p:pic>
        <p:nvPicPr>
          <p:cNvPr id="13" name="Content Placeholder 12" descr="A diagram of a diagram&#10;&#10;Description automatically generated">
            <a:extLst>
              <a:ext uri="{FF2B5EF4-FFF2-40B4-BE49-F238E27FC236}">
                <a16:creationId xmlns:a16="http://schemas.microsoft.com/office/drawing/2014/main" id="{F2FE390B-E7DE-8149-2DB1-9BE2B21D9B60}"/>
              </a:ext>
            </a:extLst>
          </p:cNvPr>
          <p:cNvPicPr>
            <a:picLocks noGrp="1" noChangeAspect="1"/>
          </p:cNvPicPr>
          <p:nvPr>
            <p:ph sz="half" idx="1"/>
          </p:nvPr>
        </p:nvPicPr>
        <p:blipFill>
          <a:blip r:embed="rId3"/>
          <a:stretch>
            <a:fillRect/>
          </a:stretch>
        </p:blipFill>
        <p:spPr>
          <a:xfrm>
            <a:off x="1265583" y="1144201"/>
            <a:ext cx="10515600" cy="5006631"/>
          </a:xfrm>
        </p:spPr>
      </p:pic>
      <p:sp>
        <p:nvSpPr>
          <p:cNvPr id="14" name="Plus Sign 13">
            <a:extLst>
              <a:ext uri="{FF2B5EF4-FFF2-40B4-BE49-F238E27FC236}">
                <a16:creationId xmlns:a16="http://schemas.microsoft.com/office/drawing/2014/main" id="{C4E179F4-865B-C727-8D06-8FA9B0ECC236}"/>
              </a:ext>
            </a:extLst>
          </p:cNvPr>
          <p:cNvSpPr/>
          <p:nvPr/>
        </p:nvSpPr>
        <p:spPr>
          <a:xfrm>
            <a:off x="3717131" y="2869405"/>
            <a:ext cx="324000" cy="324000"/>
          </a:xfrm>
          <a:prstGeom prst="mathPlus">
            <a:avLst/>
          </a:prstGeom>
          <a:solidFill>
            <a:srgbClr val="FF00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5F3114FC-DFB9-E02C-21A1-C28857E480C6}"/>
              </a:ext>
            </a:extLst>
          </p:cNvPr>
          <p:cNvSpPr/>
          <p:nvPr/>
        </p:nvSpPr>
        <p:spPr>
          <a:xfrm>
            <a:off x="1304925" y="1169194"/>
            <a:ext cx="2219325" cy="49754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38448CB6-BFF0-3059-7D68-94D0D38C2C85}"/>
              </a:ext>
            </a:extLst>
          </p:cNvPr>
          <p:cNvSpPr/>
          <p:nvPr/>
        </p:nvSpPr>
        <p:spPr>
          <a:xfrm>
            <a:off x="4234012" y="2162175"/>
            <a:ext cx="2219325" cy="319495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4B95DFF9-D060-19DD-0E28-A70933E7C0AB}"/>
              </a:ext>
            </a:extLst>
          </p:cNvPr>
          <p:cNvCxnSpPr>
            <a:cxnSpLocks/>
          </p:cNvCxnSpPr>
          <p:nvPr/>
        </p:nvCxnSpPr>
        <p:spPr>
          <a:xfrm>
            <a:off x="3543557" y="3109547"/>
            <a:ext cx="642681" cy="3313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4E647D2-358E-D38E-ECD7-01089029B3A4}"/>
              </a:ext>
            </a:extLst>
          </p:cNvPr>
          <p:cNvSpPr txBox="1"/>
          <p:nvPr/>
        </p:nvSpPr>
        <p:spPr>
          <a:xfrm>
            <a:off x="1133475" y="6257925"/>
            <a:ext cx="8534400" cy="523220"/>
          </a:xfrm>
          <a:prstGeom prst="rect">
            <a:avLst/>
          </a:prstGeom>
          <a:solidFill>
            <a:schemeClr val="tx1"/>
          </a:solidFill>
        </p:spPr>
        <p:txBody>
          <a:bodyPr wrap="square" rtlCol="0">
            <a:spAutoFit/>
          </a:bodyPr>
          <a:lstStyle/>
          <a:p>
            <a:r>
              <a:rPr lang="en-GB" sz="1400" dirty="0">
                <a:solidFill>
                  <a:schemeClr val="bg1"/>
                </a:solidFill>
                <a:latin typeface="Arial Narrow" panose="020B0606020202030204" pitchFamily="34" charset="0"/>
              </a:rPr>
              <a:t>Testa, R. J., </a:t>
            </a:r>
            <a:r>
              <a:rPr lang="en-GB" sz="1400" dirty="0" err="1">
                <a:solidFill>
                  <a:schemeClr val="bg1"/>
                </a:solidFill>
                <a:latin typeface="Arial Narrow" panose="020B0606020202030204" pitchFamily="34" charset="0"/>
              </a:rPr>
              <a:t>Habarth</a:t>
            </a:r>
            <a:r>
              <a:rPr lang="en-GB" sz="1400" dirty="0">
                <a:solidFill>
                  <a:schemeClr val="bg1"/>
                </a:solidFill>
                <a:latin typeface="Arial Narrow" panose="020B0606020202030204" pitchFamily="34" charset="0"/>
              </a:rPr>
              <a:t>, J., Peta, J., Balsam, K., &amp; </a:t>
            </a:r>
            <a:r>
              <a:rPr lang="en-GB" sz="1400" dirty="0" err="1">
                <a:solidFill>
                  <a:schemeClr val="bg1"/>
                </a:solidFill>
                <a:latin typeface="Arial Narrow" panose="020B0606020202030204" pitchFamily="34" charset="0"/>
              </a:rPr>
              <a:t>Bockting</a:t>
            </a:r>
            <a:r>
              <a:rPr lang="en-GB" sz="1400" dirty="0">
                <a:solidFill>
                  <a:schemeClr val="bg1"/>
                </a:solidFill>
                <a:latin typeface="Arial Narrow" panose="020B0606020202030204" pitchFamily="34" charset="0"/>
              </a:rPr>
              <a:t>, W. (2015). Development of the Gender Minority Stress and Resilience Measure. Psychology of Sexual Orientation and Gender Diversity, 2(1), 65–77. https://doi.org/10.1037/sgd0000081</a:t>
            </a:r>
          </a:p>
        </p:txBody>
      </p:sp>
    </p:spTree>
    <p:extLst>
      <p:ext uri="{BB962C8B-B14F-4D97-AF65-F5344CB8AC3E}">
        <p14:creationId xmlns:p14="http://schemas.microsoft.com/office/powerpoint/2010/main" val="2785736820"/>
      </p:ext>
    </p:extLst>
  </p:cSld>
  <p:clrMapOvr>
    <a:masterClrMapping/>
  </p:clrMapOvr>
</p:sld>
</file>

<file path=ppt/theme/theme1.xml><?xml version="1.0" encoding="utf-8"?>
<a:theme xmlns:a="http://schemas.openxmlformats.org/drawingml/2006/main" name="UT Title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 test" id="{15B9D8DC-9424-A541-AF47-D0C4E5DD615D}" vid="{AA5B6583-0830-8041-8FDA-106127B2637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 Chapter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3.xml><?xml version="1.0" encoding="utf-8"?>
<a:theme xmlns:a="http://schemas.openxmlformats.org/drawingml/2006/main" name="UT Chapter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4.xml><?xml version="1.0" encoding="utf-8"?>
<a:theme xmlns:a="http://schemas.openxmlformats.org/drawingml/2006/main" name="UT Chapter slide White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5.xml><?xml version="1.0" encoding="utf-8"?>
<a:theme xmlns:a="http://schemas.openxmlformats.org/drawingml/2006/main" name="UT Chapter slide Black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6.xml><?xml version="1.0" encoding="utf-8"?>
<a:theme xmlns:a="http://schemas.openxmlformats.org/drawingml/2006/main" name="UT Table of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7.xml><?xml version="1.0" encoding="utf-8"?>
<a:theme xmlns:a="http://schemas.openxmlformats.org/drawingml/2006/main" name="UT Table of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8.xml><?xml version="1.0" encoding="utf-8"?>
<a:theme xmlns:a="http://schemas.openxmlformats.org/drawingml/2006/main" name="UT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9.xml><?xml version="1.0" encoding="utf-8"?>
<a:theme xmlns:a="http://schemas.openxmlformats.org/drawingml/2006/main" name="UT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docProps/app.xml><?xml version="1.0" encoding="utf-8"?>
<Properties xmlns="http://schemas.openxmlformats.org/officeDocument/2006/extended-properties" xmlns:vt="http://schemas.openxmlformats.org/officeDocument/2006/docPropsVTypes">
  <Template>UT test</Template>
  <TotalTime>814</TotalTime>
  <Words>2395</Words>
  <Application>Microsoft Office PowerPoint</Application>
  <PresentationFormat>Widescreen</PresentationFormat>
  <Paragraphs>198</Paragraphs>
  <Slides>28</Slides>
  <Notes>21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28</vt:i4>
      </vt:variant>
    </vt:vector>
  </HeadingPairs>
  <TitlesOfParts>
    <vt:vector size="41" baseType="lpstr">
      <vt:lpstr>Arial</vt:lpstr>
      <vt:lpstr>Arial Narrow</vt:lpstr>
      <vt:lpstr>Calibri</vt:lpstr>
      <vt:lpstr>NeverMind</vt:lpstr>
      <vt:lpstr>UT Title slide Black</vt:lpstr>
      <vt:lpstr>UT Chapter slide White</vt:lpstr>
      <vt:lpstr>UT Chapter slide Black</vt:lpstr>
      <vt:lpstr>UT Chapter slide White + logo own name</vt:lpstr>
      <vt:lpstr>UT Chapter slide Black + logo own name</vt:lpstr>
      <vt:lpstr>UT Table of Content slide White</vt:lpstr>
      <vt:lpstr>UT Table of Content slide Black</vt:lpstr>
      <vt:lpstr>UT Content slide White</vt:lpstr>
      <vt:lpstr>UT Content slide Black</vt:lpstr>
      <vt:lpstr>How to Measure Well-being?</vt:lpstr>
      <vt:lpstr>PowerPoint Presentation</vt:lpstr>
      <vt:lpstr>Queerness And mental illness</vt:lpstr>
      <vt:lpstr>Queerness And mental illness</vt:lpstr>
      <vt:lpstr>Queerness And mental illness</vt:lpstr>
      <vt:lpstr>Queerness And mental illness</vt:lpstr>
      <vt:lpstr>Minority Stress</vt:lpstr>
      <vt:lpstr>Gender minority Stress and Resilience Theory</vt:lpstr>
      <vt:lpstr>Gender minority Stress and Resilience Theory</vt:lpstr>
      <vt:lpstr>Gender minority Stress and Resilience Theory</vt:lpstr>
      <vt:lpstr>Gender minority Stress and Resilience Theory</vt:lpstr>
      <vt:lpstr>GMSR Theory</vt:lpstr>
      <vt:lpstr>Thesis research project</vt:lpstr>
      <vt:lpstr>Distal Stressors  (Events)</vt:lpstr>
      <vt:lpstr>Discrimination</vt:lpstr>
      <vt:lpstr>Rejection</vt:lpstr>
      <vt:lpstr>Victimisation</vt:lpstr>
      <vt:lpstr>Non-affirmation</vt:lpstr>
      <vt:lpstr>Community Connectedness   (Events)</vt:lpstr>
      <vt:lpstr>Community Connectedness</vt:lpstr>
      <vt:lpstr>Proximal Stressors  Visual analogue Scale</vt:lpstr>
      <vt:lpstr>Proximal Stressors</vt:lpstr>
      <vt:lpstr>Pride  Visual analogue Scale</vt:lpstr>
      <vt:lpstr>Pride</vt:lpstr>
      <vt:lpstr>Mental Health &amp; Well-being  visual analogue scale</vt:lpstr>
      <vt:lpstr>Mental Health &amp; Well-being</vt:lpstr>
      <vt:lpstr>Significance of Research</vt:lpstr>
      <vt:lpstr>Take-home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Behrens, J.R. (Jan, Student M-PSY)</cp:lastModifiedBy>
  <cp:revision>63</cp:revision>
  <dcterms:created xsi:type="dcterms:W3CDTF">2019-02-08T09:55:16Z</dcterms:created>
  <dcterms:modified xsi:type="dcterms:W3CDTF">2023-10-17T11:51:24Z</dcterms:modified>
</cp:coreProperties>
</file>