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5"/>
  </p:notesMasterIdLst>
  <p:handoutMasterIdLst>
    <p:handoutMasterId r:id="rId6"/>
  </p:handoutMasterIdLst>
  <p:sldIdLst>
    <p:sldId id="258" r:id="rId4"/>
  </p:sldIdLst>
  <p:sldSz cx="21388388" cy="30248225"/>
  <p:notesSz cx="6858000" cy="9144000"/>
  <p:defaultTextStyle>
    <a:defPPr>
      <a:defRPr lang="en-US"/>
    </a:defPPr>
    <a:lvl1pPr algn="l" defTabSz="1473200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1473200" indent="-1149350" algn="l" defTabSz="1473200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2947988" indent="-2301875" algn="l" defTabSz="1473200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4424363" indent="-3454400" algn="l" defTabSz="1473200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5899150" indent="-4605338" algn="l" defTabSz="1473200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27">
          <p15:clr>
            <a:srgbClr val="A4A3A4"/>
          </p15:clr>
        </p15:guide>
        <p15:guide id="2" pos="67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BB91DF-C22F-E46A-CD78-F4CE6308BA99}" name="Özerol, Gül (UT-BMS)" initials="ÖG(B" userId="S::g.ozerol@utwente.nl::db943f7d-6a1d-4db4-be3c-4a40ea9ef6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263"/>
    <p:restoredTop sz="94648"/>
  </p:normalViewPr>
  <p:slideViewPr>
    <p:cSldViewPr snapToObjects="1">
      <p:cViewPr>
        <p:scale>
          <a:sx n="63" d="100"/>
          <a:sy n="63" d="100"/>
        </p:scale>
        <p:origin x="1232" y="-6672"/>
      </p:cViewPr>
      <p:guideLst>
        <p:guide orient="horz" pos="9527"/>
        <p:guide pos="67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59" d="100"/>
          <a:sy n="159" d="100"/>
        </p:scale>
        <p:origin x="-4264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microsoft.com/office/2018/10/relationships/authors" Target="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CDBAB5-235B-804B-53AA-D6E757CB4F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474079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97365-98D3-B916-BA92-1E9B85D07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AD09A0F-DEAB-424C-95D0-0AC336FFB21F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8D585-828B-8092-67A1-7F8EB86C02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1474079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CE277-30BB-C405-9463-8007F90903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3997A6C-56D8-1E47-813B-4562C95C1357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CBEC84-20C3-539C-65DA-6F43D8798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474079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9168E-4942-3C27-A93E-02ED27F96CD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B597318-7487-F948-AF79-28C28FAE4DA6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08D7037-1DF7-E198-34B7-047B373293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89FF378-A192-7CA6-549B-DBA9C4EF0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A48DB-9877-93AD-6B57-98308883C8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1474079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0A683-0FE2-E44C-3C19-7D972E4BC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6DA16CC-60EB-0F4D-BA92-0F7D31068A72}" type="slidenum">
              <a:rPr lang="en-US" altLang="en-NL"/>
              <a:pPr/>
              <a:t>‹#›</a:t>
            </a:fld>
            <a:endParaRPr lang="en-US" altLang="en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73200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473200" algn="l" defTabSz="1473200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2pPr>
    <a:lvl3pPr marL="2947988" algn="l" defTabSz="1473200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4424363" algn="l" defTabSz="1473200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5899150" algn="l" defTabSz="1473200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7375684" algn="l" defTabSz="1475137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6pPr>
    <a:lvl7pPr marL="8850821" algn="l" defTabSz="1475137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7pPr>
    <a:lvl8pPr marL="10325958" algn="l" defTabSz="1475137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8pPr>
    <a:lvl9pPr marL="11801094" algn="l" defTabSz="1475137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579" y="9396711"/>
            <a:ext cx="18179232" cy="6484168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8034" y="17140661"/>
            <a:ext cx="14972321" cy="7730477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3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6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93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16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39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6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8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8B18E-AA60-3E48-AB27-9A5EDB796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E91F62F-7599-DF40-B463-BB1CE12C7E54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98E9C-4FFF-5F13-7574-AE2A05B46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A0E3F-590F-6FA0-46D7-4B9CD226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A36B799-39A1-3845-883C-E059BBB82585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7518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971" y="7057919"/>
            <a:ext cx="19250447" cy="19962257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1B48-3595-C5A2-E288-A81456A0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4CBBB47-E023-1A46-B5DC-3EBAB69B88F5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E4E72-7794-EA35-787E-1ABFAF4ED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2ED72-4F1B-9E1D-1E2E-F75B8BC51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0528D2F-D8CA-E24C-98B9-E4C8DFD54E9A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96058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06806" y="1211502"/>
            <a:ext cx="4812612" cy="25808675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971" y="1211502"/>
            <a:ext cx="14330040" cy="25808675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6065-9BEF-DF9B-6C33-4A665F38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306E206-539D-C94E-AAB1-69019F0244E8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4F471-81A5-5A08-488C-8C8BC535D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5CEF-8B96-C84F-96F2-06252ECC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CC150B3-FCD1-064F-9E01-27ED40365803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895680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579" y="9396711"/>
            <a:ext cx="18179232" cy="6484168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8034" y="17140661"/>
            <a:ext cx="14972321" cy="7730477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3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6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93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16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39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6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8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30DFF-7131-8923-6089-16C3E3A1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3183D62-D926-0745-9B61-F2EEF561E8E3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97AE4-AEE9-17A3-E6C2-FECF2C64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78AE-0817-59EF-CC46-566AD4E7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929C547-B120-F24E-82AB-C77F75692E8E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194680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971" y="7057919"/>
            <a:ext cx="19250447" cy="19962257"/>
          </a:xfrm>
          <a:prstGeom prst="rect">
            <a:avLst/>
          </a:prstGeom>
        </p:spPr>
        <p:txBody>
          <a:bodyPr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07E31-DFD3-6BDD-1D8B-F59219214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B9FC501-C9B9-0749-81A9-390B65D1AF95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76C92-2B42-CD43-F952-17410308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B7A49-26D3-6C10-EC5A-84224AC1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0A78643-3BB3-2E45-8CEA-81CD418507A2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871903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917" y="19436787"/>
            <a:ext cx="18179232" cy="6008101"/>
          </a:xfrm>
          <a:prstGeom prst="rect">
            <a:avLst/>
          </a:prstGeom>
        </p:spPr>
        <p:txBody>
          <a:bodyPr lIns="64666" tIns="32333" rIns="64666" bIns="32333" anchor="t"/>
          <a:lstStyle>
            <a:lvl1pPr algn="l">
              <a:defRPr sz="28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9917" y="12820128"/>
            <a:ext cx="18179232" cy="6616659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33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66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999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9332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1665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3999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6332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8665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B7B11-12F0-B0EA-7640-30589AD4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9F1375A-64F2-1F40-AEC0-F03F1CD6963B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BD959-F0FB-F18F-8090-F5A50ED58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E85D-07DF-D5B2-D5E3-AC9CA691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802A509-BAD7-BF44-8A2F-D43AEFD02785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73319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970" y="7057919"/>
            <a:ext cx="9571326" cy="19962257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8092" y="7057919"/>
            <a:ext cx="9571326" cy="19962257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B191D-C03C-7FA9-3118-9F227B83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EDF414-A349-9142-93CA-D67BCB5D084C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6EBA5-9E35-5ED2-5D3B-EB9A50CB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2C80E-C055-7F06-CD43-7DF7A676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3797F54-5C2B-3B46-B019-5847BCDCB322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827253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970" y="6770482"/>
            <a:ext cx="9451180" cy="2821596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700" b="1"/>
            </a:lvl1pPr>
            <a:lvl2pPr marL="323332" indent="0">
              <a:buNone/>
              <a:defRPr sz="1400" b="1"/>
            </a:lvl2pPr>
            <a:lvl3pPr marL="646664" indent="0">
              <a:buNone/>
              <a:defRPr sz="1300" b="1"/>
            </a:lvl3pPr>
            <a:lvl4pPr marL="969996" indent="0">
              <a:buNone/>
              <a:defRPr sz="1100" b="1"/>
            </a:lvl4pPr>
            <a:lvl5pPr marL="1293327" indent="0">
              <a:buNone/>
              <a:defRPr sz="1100" b="1"/>
            </a:lvl5pPr>
            <a:lvl6pPr marL="1616659" indent="0">
              <a:buNone/>
              <a:defRPr sz="1100" b="1"/>
            </a:lvl6pPr>
            <a:lvl7pPr marL="1939991" indent="0">
              <a:buNone/>
              <a:defRPr sz="1100" b="1"/>
            </a:lvl7pPr>
            <a:lvl8pPr marL="2263323" indent="0">
              <a:buNone/>
              <a:defRPr sz="1100" b="1"/>
            </a:lvl8pPr>
            <a:lvl9pPr marL="2586655" indent="0">
              <a:buNone/>
              <a:defRPr sz="11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8970" y="9592079"/>
            <a:ext cx="9451180" cy="17428098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64870" y="6770482"/>
            <a:ext cx="9454548" cy="2821596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700" b="1"/>
            </a:lvl1pPr>
            <a:lvl2pPr marL="323332" indent="0">
              <a:buNone/>
              <a:defRPr sz="1400" b="1"/>
            </a:lvl2pPr>
            <a:lvl3pPr marL="646664" indent="0">
              <a:buNone/>
              <a:defRPr sz="1300" b="1"/>
            </a:lvl3pPr>
            <a:lvl4pPr marL="969996" indent="0">
              <a:buNone/>
              <a:defRPr sz="1100" b="1"/>
            </a:lvl4pPr>
            <a:lvl5pPr marL="1293327" indent="0">
              <a:buNone/>
              <a:defRPr sz="1100" b="1"/>
            </a:lvl5pPr>
            <a:lvl6pPr marL="1616659" indent="0">
              <a:buNone/>
              <a:defRPr sz="1100" b="1"/>
            </a:lvl6pPr>
            <a:lvl7pPr marL="1939991" indent="0">
              <a:buNone/>
              <a:defRPr sz="1100" b="1"/>
            </a:lvl7pPr>
            <a:lvl8pPr marL="2263323" indent="0">
              <a:buNone/>
              <a:defRPr sz="1100" b="1"/>
            </a:lvl8pPr>
            <a:lvl9pPr marL="2586655" indent="0">
              <a:buNone/>
              <a:defRPr sz="11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64870" y="9592079"/>
            <a:ext cx="9454548" cy="17428098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29D874-F8DE-6BC3-3502-6570F468F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5B0A7D7-3370-2A4E-BBE9-6BD3E85545CA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96A4C-0040-4B98-5B52-FC2CC87F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9F56B-57B5-8215-7989-E4FDE913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32A0739-F7A9-0545-94C5-A1D38079D2C5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46858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17AC11-11CC-C5BF-4D02-39034CDA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8CF916-1667-DA40-9AA6-E2696CF8C874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E7DF7-E333-FD4A-0EFD-D913914F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133AD-3330-409C-0B0B-D3CF3221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5B8363A-914E-2E45-A2B2-53B8179E52C6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683421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42745-8FF9-D98F-8325-30755288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6DA2BD-D580-3442-AE6B-F9A44147C352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4B90D5-8610-ECBC-426F-4D671B52F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EF655-872B-8A1C-06CE-6250A64A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FF73769-84B4-8846-A2EB-63A4DE598D28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449083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0" y="1204764"/>
            <a:ext cx="7037014" cy="5124458"/>
          </a:xfrm>
          <a:prstGeom prst="rect">
            <a:avLst/>
          </a:prstGeom>
        </p:spPr>
        <p:txBody>
          <a:bodyPr lIns="64666" tIns="32333" rIns="64666" bIns="32333" anchor="b"/>
          <a:lstStyle>
            <a:lvl1pPr algn="l">
              <a:defRPr sz="14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998" y="1204764"/>
            <a:ext cx="11957420" cy="25815412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8970" y="6329222"/>
            <a:ext cx="7037014" cy="20690954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1000"/>
            </a:lvl1pPr>
            <a:lvl2pPr marL="323332" indent="0">
              <a:buNone/>
              <a:defRPr sz="800"/>
            </a:lvl2pPr>
            <a:lvl3pPr marL="646664" indent="0">
              <a:buNone/>
              <a:defRPr sz="700"/>
            </a:lvl3pPr>
            <a:lvl4pPr marL="969996" indent="0">
              <a:buNone/>
              <a:defRPr sz="600"/>
            </a:lvl4pPr>
            <a:lvl5pPr marL="1293327" indent="0">
              <a:buNone/>
              <a:defRPr sz="600"/>
            </a:lvl5pPr>
            <a:lvl6pPr marL="1616659" indent="0">
              <a:buNone/>
              <a:defRPr sz="600"/>
            </a:lvl6pPr>
            <a:lvl7pPr marL="1939991" indent="0">
              <a:buNone/>
              <a:defRPr sz="600"/>
            </a:lvl7pPr>
            <a:lvl8pPr marL="2263323" indent="0">
              <a:buNone/>
              <a:defRPr sz="600"/>
            </a:lvl8pPr>
            <a:lvl9pPr marL="2586655" indent="0">
              <a:buNone/>
              <a:defRPr sz="6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CAE0E-3361-3CAE-0AD6-C534B09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FAFDE36-6233-574A-86CD-F79A832B5F1B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7B673-F8F9-FC54-5308-41CA9021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F6194-6553-FD00-ED15-942E01D8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EB0157A-8A49-FC47-88E2-E7895146EB04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55128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971" y="7057919"/>
            <a:ext cx="19250447" cy="19962257"/>
          </a:xfrm>
          <a:prstGeom prst="rect">
            <a:avLst/>
          </a:prstGeom>
        </p:spPr>
        <p:txBody>
          <a:bodyPr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26BDB-DA07-DFF5-1253-133AEF28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E4312D2-199C-E942-8AEF-20E9B9E643C3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F405E-D4ED-68CC-D6E2-168282AE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D8883-DB6D-96B5-20F7-F226EB44E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0C9DD3A-463C-4D47-A2D8-3301B4AB7EE3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51943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2789" y="21173758"/>
            <a:ext cx="12832135" cy="2499352"/>
          </a:xfrm>
          <a:prstGeom prst="rect">
            <a:avLst/>
          </a:prstGeom>
        </p:spPr>
        <p:txBody>
          <a:bodyPr lIns="64666" tIns="32333" rIns="64666" bIns="32333" anchor="b"/>
          <a:lstStyle>
            <a:lvl1pPr algn="l">
              <a:defRPr sz="14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2789" y="2702579"/>
            <a:ext cx="12832135" cy="18148935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2300"/>
            </a:lvl1pPr>
            <a:lvl2pPr marL="323332" indent="0">
              <a:buNone/>
              <a:defRPr sz="2000"/>
            </a:lvl2pPr>
            <a:lvl3pPr marL="646664" indent="0">
              <a:buNone/>
              <a:defRPr sz="1700"/>
            </a:lvl3pPr>
            <a:lvl4pPr marL="969996" indent="0">
              <a:buNone/>
              <a:defRPr sz="1400"/>
            </a:lvl4pPr>
            <a:lvl5pPr marL="1293327" indent="0">
              <a:buNone/>
              <a:defRPr sz="1400"/>
            </a:lvl5pPr>
            <a:lvl6pPr marL="1616659" indent="0">
              <a:buNone/>
              <a:defRPr sz="1400"/>
            </a:lvl6pPr>
            <a:lvl7pPr marL="1939991" indent="0">
              <a:buNone/>
              <a:defRPr sz="1400"/>
            </a:lvl7pPr>
            <a:lvl8pPr marL="2263323" indent="0">
              <a:buNone/>
              <a:defRPr sz="1400"/>
            </a:lvl8pPr>
            <a:lvl9pPr marL="2586655" indent="0">
              <a:buNone/>
              <a:defRPr sz="1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2789" y="23673110"/>
            <a:ext cx="12832135" cy="3550293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1000"/>
            </a:lvl1pPr>
            <a:lvl2pPr marL="323332" indent="0">
              <a:buNone/>
              <a:defRPr sz="800"/>
            </a:lvl2pPr>
            <a:lvl3pPr marL="646664" indent="0">
              <a:buNone/>
              <a:defRPr sz="700"/>
            </a:lvl3pPr>
            <a:lvl4pPr marL="969996" indent="0">
              <a:buNone/>
              <a:defRPr sz="600"/>
            </a:lvl4pPr>
            <a:lvl5pPr marL="1293327" indent="0">
              <a:buNone/>
              <a:defRPr sz="600"/>
            </a:lvl5pPr>
            <a:lvl6pPr marL="1616659" indent="0">
              <a:buNone/>
              <a:defRPr sz="600"/>
            </a:lvl6pPr>
            <a:lvl7pPr marL="1939991" indent="0">
              <a:buNone/>
              <a:defRPr sz="600"/>
            </a:lvl7pPr>
            <a:lvl8pPr marL="2263323" indent="0">
              <a:buNone/>
              <a:defRPr sz="600"/>
            </a:lvl8pPr>
            <a:lvl9pPr marL="2586655" indent="0">
              <a:buNone/>
              <a:defRPr sz="6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19768-8335-BF9D-1202-6CF9491D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6B4C2BD-492B-6B4D-A50C-D9EAB86961F6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58CAD-219B-9BD3-0BE6-B12C3FE2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6CC2D-0BC3-17D6-1788-0004D2D8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B4E3A3C-6389-504F-8240-43F43AFA2FD2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216632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971" y="7057919"/>
            <a:ext cx="19250447" cy="19962257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8A7E-130D-F328-B97B-7BAD1AA8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D88E5F6-8E15-E943-8460-5046D21A9408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BA971-299C-2792-F440-EDC74F60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DE5CA-4FBA-3E0A-8800-C8E8B1ED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546A0AF-5F4E-1B4C-A567-E3E6C2333536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511012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06806" y="1211502"/>
            <a:ext cx="4812612" cy="25808675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971" y="1211502"/>
            <a:ext cx="14330040" cy="25808675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51FC1-E959-327A-99DB-3FC86997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168620A-91BC-464A-95D0-7650D9327841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D9817-635D-6AD2-C15D-2FA762B5A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F8177-5B2D-9279-0AFE-07D887BF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6256879-4FAE-AC42-9355-08CBD91DAFB0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988983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579" y="9396711"/>
            <a:ext cx="18179232" cy="6484168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8034" y="17140661"/>
            <a:ext cx="14972321" cy="7730477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3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6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93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16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39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6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8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4A712-6730-4F94-3132-C84E6468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84E5DF6-A843-B144-84B0-C2935271595E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57BDC-5760-8AD8-7F69-85AD8E98F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AB4E8-6A54-7728-4672-2020CD03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73038B0-CE83-AF46-AE03-93BADE3FDADF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340334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971" y="7057919"/>
            <a:ext cx="19250447" cy="19962257"/>
          </a:xfrm>
          <a:prstGeom prst="rect">
            <a:avLst/>
          </a:prstGeom>
        </p:spPr>
        <p:txBody>
          <a:bodyPr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A7AC-961D-B5C6-27EF-8C1D3D88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371D4CA-8981-7040-A8E5-9221C93BAE83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EB31B-E381-6592-0D48-A3B78ECD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50B15-4158-DA36-207A-2BE4C5A54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0560383-BCAA-6346-90A3-8015648AFE74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997162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917" y="19436787"/>
            <a:ext cx="18179232" cy="6008101"/>
          </a:xfrm>
          <a:prstGeom prst="rect">
            <a:avLst/>
          </a:prstGeom>
        </p:spPr>
        <p:txBody>
          <a:bodyPr lIns="64666" tIns="32333" rIns="64666" bIns="32333" anchor="t"/>
          <a:lstStyle>
            <a:lvl1pPr algn="l">
              <a:defRPr sz="28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9917" y="12820128"/>
            <a:ext cx="18179232" cy="6616659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33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66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999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9332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1665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3999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6332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8665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FFCD9-B3C5-BC2A-4607-C8CD480AD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DA87CB6-1904-B947-8D82-4D7B29767027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6C324-2AC4-8337-06BB-0859B993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7C7AC-E8A6-DE09-3536-E1D56AB99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2FD7FDB-4E8B-1B48-9A91-7EA4997B7B94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382778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970" y="7057919"/>
            <a:ext cx="9571326" cy="19962257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8092" y="7057919"/>
            <a:ext cx="9571326" cy="19962257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C727E-9B12-5080-03B2-FD05CB24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62EA4D0-A19C-8D44-84C7-011656509458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52028-235B-1BD8-2A65-8DAD5720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D17FF-5C21-8C97-26D2-34837A98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C719F0E-C031-724F-B22D-79124827763C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446504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970" y="6770482"/>
            <a:ext cx="9451180" cy="2821596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700" b="1"/>
            </a:lvl1pPr>
            <a:lvl2pPr marL="323332" indent="0">
              <a:buNone/>
              <a:defRPr sz="1400" b="1"/>
            </a:lvl2pPr>
            <a:lvl3pPr marL="646664" indent="0">
              <a:buNone/>
              <a:defRPr sz="1300" b="1"/>
            </a:lvl3pPr>
            <a:lvl4pPr marL="969996" indent="0">
              <a:buNone/>
              <a:defRPr sz="1100" b="1"/>
            </a:lvl4pPr>
            <a:lvl5pPr marL="1293327" indent="0">
              <a:buNone/>
              <a:defRPr sz="1100" b="1"/>
            </a:lvl5pPr>
            <a:lvl6pPr marL="1616659" indent="0">
              <a:buNone/>
              <a:defRPr sz="1100" b="1"/>
            </a:lvl6pPr>
            <a:lvl7pPr marL="1939991" indent="0">
              <a:buNone/>
              <a:defRPr sz="1100" b="1"/>
            </a:lvl7pPr>
            <a:lvl8pPr marL="2263323" indent="0">
              <a:buNone/>
              <a:defRPr sz="1100" b="1"/>
            </a:lvl8pPr>
            <a:lvl9pPr marL="2586655" indent="0">
              <a:buNone/>
              <a:defRPr sz="11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8970" y="9592079"/>
            <a:ext cx="9451180" cy="17428098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64870" y="6770482"/>
            <a:ext cx="9454548" cy="2821596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700" b="1"/>
            </a:lvl1pPr>
            <a:lvl2pPr marL="323332" indent="0">
              <a:buNone/>
              <a:defRPr sz="1400" b="1"/>
            </a:lvl2pPr>
            <a:lvl3pPr marL="646664" indent="0">
              <a:buNone/>
              <a:defRPr sz="1300" b="1"/>
            </a:lvl3pPr>
            <a:lvl4pPr marL="969996" indent="0">
              <a:buNone/>
              <a:defRPr sz="1100" b="1"/>
            </a:lvl4pPr>
            <a:lvl5pPr marL="1293327" indent="0">
              <a:buNone/>
              <a:defRPr sz="1100" b="1"/>
            </a:lvl5pPr>
            <a:lvl6pPr marL="1616659" indent="0">
              <a:buNone/>
              <a:defRPr sz="1100" b="1"/>
            </a:lvl6pPr>
            <a:lvl7pPr marL="1939991" indent="0">
              <a:buNone/>
              <a:defRPr sz="1100" b="1"/>
            </a:lvl7pPr>
            <a:lvl8pPr marL="2263323" indent="0">
              <a:buNone/>
              <a:defRPr sz="1100" b="1"/>
            </a:lvl8pPr>
            <a:lvl9pPr marL="2586655" indent="0">
              <a:buNone/>
              <a:defRPr sz="11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64870" y="9592079"/>
            <a:ext cx="9454548" cy="17428098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45F63-1330-8F65-3391-72E14A55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C7C7EBB-EA97-444E-9284-CB73C71A9534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1103E-9B1B-FA82-74E9-DDDE4B41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D662A-B79F-8A44-C3CC-D88760F4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7F60B4E-66C0-B844-BEE3-DC03A96F8C89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92616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479FA-BC91-47B0-EFB1-E1957104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70BF739-3A1F-FF49-9D82-69060AA44D45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28D3C-0EB6-7B01-F446-56C8AD28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C70DE-351F-DF98-0E9C-75567CE8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FB63855-410A-3F41-9686-7B19B3331A98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660380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0F5B0-E7D4-DA08-8AC0-21B771A7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21F05E8-206E-804E-AF97-BABD2EC8BFD7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00EC2-1CD9-F8BE-609C-F33BF96D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04C7C-B386-274A-FF0E-7B9EAEB4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73FD8EA-61E8-6443-9F63-B94E12CA78C5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50512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917" y="19436787"/>
            <a:ext cx="18179232" cy="6008101"/>
          </a:xfrm>
          <a:prstGeom prst="rect">
            <a:avLst/>
          </a:prstGeom>
        </p:spPr>
        <p:txBody>
          <a:bodyPr lIns="64666" tIns="32333" rIns="64666" bIns="32333" anchor="t"/>
          <a:lstStyle>
            <a:lvl1pPr algn="l">
              <a:defRPr sz="28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9917" y="12820128"/>
            <a:ext cx="18179232" cy="6616659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33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66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999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9332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1665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3999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6332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8665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E726A-D404-6BF6-953E-1694179D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521FD95-2845-1846-919E-1E930702244B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1362-D467-F614-9BF3-8CB84738A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49330-3502-693C-0343-5358E84E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5011B7-B1DC-8446-9AFE-49BC08174106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311464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0" y="1204764"/>
            <a:ext cx="7037014" cy="5124458"/>
          </a:xfrm>
          <a:prstGeom prst="rect">
            <a:avLst/>
          </a:prstGeom>
        </p:spPr>
        <p:txBody>
          <a:bodyPr lIns="64666" tIns="32333" rIns="64666" bIns="32333" anchor="b"/>
          <a:lstStyle>
            <a:lvl1pPr algn="l">
              <a:defRPr sz="14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998" y="1204764"/>
            <a:ext cx="11957420" cy="25815412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8970" y="6329222"/>
            <a:ext cx="7037014" cy="20690954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1000"/>
            </a:lvl1pPr>
            <a:lvl2pPr marL="323332" indent="0">
              <a:buNone/>
              <a:defRPr sz="800"/>
            </a:lvl2pPr>
            <a:lvl3pPr marL="646664" indent="0">
              <a:buNone/>
              <a:defRPr sz="700"/>
            </a:lvl3pPr>
            <a:lvl4pPr marL="969996" indent="0">
              <a:buNone/>
              <a:defRPr sz="600"/>
            </a:lvl4pPr>
            <a:lvl5pPr marL="1293327" indent="0">
              <a:buNone/>
              <a:defRPr sz="600"/>
            </a:lvl5pPr>
            <a:lvl6pPr marL="1616659" indent="0">
              <a:buNone/>
              <a:defRPr sz="600"/>
            </a:lvl6pPr>
            <a:lvl7pPr marL="1939991" indent="0">
              <a:buNone/>
              <a:defRPr sz="600"/>
            </a:lvl7pPr>
            <a:lvl8pPr marL="2263323" indent="0">
              <a:buNone/>
              <a:defRPr sz="600"/>
            </a:lvl8pPr>
            <a:lvl9pPr marL="2586655" indent="0">
              <a:buNone/>
              <a:defRPr sz="6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A0723-2A88-271A-6CFF-AF544960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5B859E6-A3B5-4D4E-91EE-86488295565F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447BA-3124-7456-9FBB-61EF61B2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7853F-E1B7-E6AE-8084-E82A0BB4E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6CD1CAB-D64B-0E4C-9DFA-084AB616609D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552942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2789" y="21173758"/>
            <a:ext cx="12832135" cy="2499352"/>
          </a:xfrm>
          <a:prstGeom prst="rect">
            <a:avLst/>
          </a:prstGeom>
        </p:spPr>
        <p:txBody>
          <a:bodyPr lIns="64666" tIns="32333" rIns="64666" bIns="32333" anchor="b"/>
          <a:lstStyle>
            <a:lvl1pPr algn="l">
              <a:defRPr sz="14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2789" y="2702579"/>
            <a:ext cx="12832135" cy="18148935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2300"/>
            </a:lvl1pPr>
            <a:lvl2pPr marL="323332" indent="0">
              <a:buNone/>
              <a:defRPr sz="2000"/>
            </a:lvl2pPr>
            <a:lvl3pPr marL="646664" indent="0">
              <a:buNone/>
              <a:defRPr sz="1700"/>
            </a:lvl3pPr>
            <a:lvl4pPr marL="969996" indent="0">
              <a:buNone/>
              <a:defRPr sz="1400"/>
            </a:lvl4pPr>
            <a:lvl5pPr marL="1293327" indent="0">
              <a:buNone/>
              <a:defRPr sz="1400"/>
            </a:lvl5pPr>
            <a:lvl6pPr marL="1616659" indent="0">
              <a:buNone/>
              <a:defRPr sz="1400"/>
            </a:lvl6pPr>
            <a:lvl7pPr marL="1939991" indent="0">
              <a:buNone/>
              <a:defRPr sz="1400"/>
            </a:lvl7pPr>
            <a:lvl8pPr marL="2263323" indent="0">
              <a:buNone/>
              <a:defRPr sz="1400"/>
            </a:lvl8pPr>
            <a:lvl9pPr marL="2586655" indent="0">
              <a:buNone/>
              <a:defRPr sz="1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2789" y="23673110"/>
            <a:ext cx="12832135" cy="3550293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1000"/>
            </a:lvl1pPr>
            <a:lvl2pPr marL="323332" indent="0">
              <a:buNone/>
              <a:defRPr sz="800"/>
            </a:lvl2pPr>
            <a:lvl3pPr marL="646664" indent="0">
              <a:buNone/>
              <a:defRPr sz="700"/>
            </a:lvl3pPr>
            <a:lvl4pPr marL="969996" indent="0">
              <a:buNone/>
              <a:defRPr sz="600"/>
            </a:lvl4pPr>
            <a:lvl5pPr marL="1293327" indent="0">
              <a:buNone/>
              <a:defRPr sz="600"/>
            </a:lvl5pPr>
            <a:lvl6pPr marL="1616659" indent="0">
              <a:buNone/>
              <a:defRPr sz="600"/>
            </a:lvl6pPr>
            <a:lvl7pPr marL="1939991" indent="0">
              <a:buNone/>
              <a:defRPr sz="600"/>
            </a:lvl7pPr>
            <a:lvl8pPr marL="2263323" indent="0">
              <a:buNone/>
              <a:defRPr sz="600"/>
            </a:lvl8pPr>
            <a:lvl9pPr marL="2586655" indent="0">
              <a:buNone/>
              <a:defRPr sz="6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DD2FD-3880-8C93-2077-0AB24A8A7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C82E1A7-158D-9742-8F27-F0049394D28E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5D6E8-AB88-5E5E-1241-FB489E99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BA3B6-D2DD-1974-6608-AAE31610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E26AB97-BFC6-8041-B244-34FE70A78E3E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755711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971" y="7057919"/>
            <a:ext cx="19250447" cy="19962257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42E7C-DFC6-636E-36B7-1E871CD1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56BFDB0-F63D-B044-A9C7-1614F93DBC37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2E0AC-B091-89E0-0D4C-71D94094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99C2F-2E72-8867-7F87-20586C16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977D078-0904-6045-BB6C-5F00953D5B61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390557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06806" y="1211502"/>
            <a:ext cx="4812612" cy="25808675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971" y="1211502"/>
            <a:ext cx="14330040" cy="25808675"/>
          </a:xfrm>
          <a:prstGeom prst="rect">
            <a:avLst/>
          </a:prstGeom>
        </p:spPr>
        <p:txBody>
          <a:bodyPr vert="eaVert" lIns="64666" tIns="32333" rIns="64666" bIns="32333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C7541-806E-26B0-2F02-CA9B1D0E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A0ED2EA-ED26-0D4F-99B1-D609203B9CA0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5A17A-E3BA-EAF9-6CD5-B5C151974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E9038-3DF0-5FEB-7284-C247C6FA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E00101A-5331-5443-92F5-2963F0077DF0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46328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970" y="7057919"/>
            <a:ext cx="9571326" cy="19962257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8092" y="7057919"/>
            <a:ext cx="9571326" cy="19962257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E4A14-2D47-44B9-02CE-3487B0E0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E28A842-7A19-474E-B403-BD87C72BE58E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C983C-230D-3A80-2E41-92478438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BF50-E34B-F38E-D715-A4CC6802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1811E1B-5E80-7642-BAAB-59BB8D766E07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63623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970" y="6770482"/>
            <a:ext cx="9451180" cy="2821596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700" b="1"/>
            </a:lvl1pPr>
            <a:lvl2pPr marL="323332" indent="0">
              <a:buNone/>
              <a:defRPr sz="1400" b="1"/>
            </a:lvl2pPr>
            <a:lvl3pPr marL="646664" indent="0">
              <a:buNone/>
              <a:defRPr sz="1300" b="1"/>
            </a:lvl3pPr>
            <a:lvl4pPr marL="969996" indent="0">
              <a:buNone/>
              <a:defRPr sz="1100" b="1"/>
            </a:lvl4pPr>
            <a:lvl5pPr marL="1293327" indent="0">
              <a:buNone/>
              <a:defRPr sz="1100" b="1"/>
            </a:lvl5pPr>
            <a:lvl6pPr marL="1616659" indent="0">
              <a:buNone/>
              <a:defRPr sz="1100" b="1"/>
            </a:lvl6pPr>
            <a:lvl7pPr marL="1939991" indent="0">
              <a:buNone/>
              <a:defRPr sz="1100" b="1"/>
            </a:lvl7pPr>
            <a:lvl8pPr marL="2263323" indent="0">
              <a:buNone/>
              <a:defRPr sz="1100" b="1"/>
            </a:lvl8pPr>
            <a:lvl9pPr marL="2586655" indent="0">
              <a:buNone/>
              <a:defRPr sz="11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8970" y="9592079"/>
            <a:ext cx="9451180" cy="17428098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64870" y="6770482"/>
            <a:ext cx="9454548" cy="2821596"/>
          </a:xfrm>
          <a:prstGeom prst="rect">
            <a:avLst/>
          </a:prstGeom>
        </p:spPr>
        <p:txBody>
          <a:bodyPr lIns="64666" tIns="32333" rIns="64666" bIns="32333" anchor="b"/>
          <a:lstStyle>
            <a:lvl1pPr marL="0" indent="0">
              <a:buNone/>
              <a:defRPr sz="1700" b="1"/>
            </a:lvl1pPr>
            <a:lvl2pPr marL="323332" indent="0">
              <a:buNone/>
              <a:defRPr sz="1400" b="1"/>
            </a:lvl2pPr>
            <a:lvl3pPr marL="646664" indent="0">
              <a:buNone/>
              <a:defRPr sz="1300" b="1"/>
            </a:lvl3pPr>
            <a:lvl4pPr marL="969996" indent="0">
              <a:buNone/>
              <a:defRPr sz="1100" b="1"/>
            </a:lvl4pPr>
            <a:lvl5pPr marL="1293327" indent="0">
              <a:buNone/>
              <a:defRPr sz="1100" b="1"/>
            </a:lvl5pPr>
            <a:lvl6pPr marL="1616659" indent="0">
              <a:buNone/>
              <a:defRPr sz="1100" b="1"/>
            </a:lvl6pPr>
            <a:lvl7pPr marL="1939991" indent="0">
              <a:buNone/>
              <a:defRPr sz="1100" b="1"/>
            </a:lvl7pPr>
            <a:lvl8pPr marL="2263323" indent="0">
              <a:buNone/>
              <a:defRPr sz="1100" b="1"/>
            </a:lvl8pPr>
            <a:lvl9pPr marL="2586655" indent="0">
              <a:buNone/>
              <a:defRPr sz="11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64870" y="9592079"/>
            <a:ext cx="9454548" cy="17428098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089D-21E6-FFCF-4F31-50FD2DE2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91A5EE8-39AD-B94A-B239-9E817718A8E9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DB3490-196A-22CC-A50F-E9E43C18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C8670-AB6B-561D-D99A-A69622C3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20DD60B-93DF-2147-AA7E-8BC04F8CC836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5304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1" y="1211502"/>
            <a:ext cx="19250447" cy="5041371"/>
          </a:xfrm>
          <a:prstGeom prst="rect">
            <a:avLst/>
          </a:prstGeom>
        </p:spPr>
        <p:txBody>
          <a:bodyPr lIns="64666" tIns="32333" rIns="64666" bIns="32333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864A4-4648-912C-1AAD-785EF179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A6EC934-5A55-0B4F-8C7D-0FADEFA1DE39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A5C14-64FC-3674-F3BB-BA4E1E7C2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21019-92B7-1D34-C9E3-643954A2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AB6896B-02D0-A94C-B818-B334FE6E3FA5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5240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28DF4-3D6B-E2C3-BBBD-8FDBF9B0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C914EF1-1E13-3A4D-80D7-3FE429971665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8579A-50E6-3A4F-29D0-5A9CC9CE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8FE59-ED6A-F364-E5FC-A2F70EF4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8DCB5DF-2747-FF4C-9133-CE4DF7B73C32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19538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70" y="1204764"/>
            <a:ext cx="7037014" cy="5124458"/>
          </a:xfrm>
          <a:prstGeom prst="rect">
            <a:avLst/>
          </a:prstGeom>
        </p:spPr>
        <p:txBody>
          <a:bodyPr lIns="64666" tIns="32333" rIns="64666" bIns="32333" anchor="b"/>
          <a:lstStyle>
            <a:lvl1pPr algn="l">
              <a:defRPr sz="14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998" y="1204764"/>
            <a:ext cx="11957420" cy="25815412"/>
          </a:xfrm>
          <a:prstGeom prst="rect">
            <a:avLst/>
          </a:prstGeom>
        </p:spPr>
        <p:txBody>
          <a:bodyPr lIns="64666" tIns="32333" rIns="64666" bIns="32333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8970" y="6329222"/>
            <a:ext cx="7037014" cy="20690954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1000"/>
            </a:lvl1pPr>
            <a:lvl2pPr marL="323332" indent="0">
              <a:buNone/>
              <a:defRPr sz="800"/>
            </a:lvl2pPr>
            <a:lvl3pPr marL="646664" indent="0">
              <a:buNone/>
              <a:defRPr sz="700"/>
            </a:lvl3pPr>
            <a:lvl4pPr marL="969996" indent="0">
              <a:buNone/>
              <a:defRPr sz="600"/>
            </a:lvl4pPr>
            <a:lvl5pPr marL="1293327" indent="0">
              <a:buNone/>
              <a:defRPr sz="600"/>
            </a:lvl5pPr>
            <a:lvl6pPr marL="1616659" indent="0">
              <a:buNone/>
              <a:defRPr sz="600"/>
            </a:lvl6pPr>
            <a:lvl7pPr marL="1939991" indent="0">
              <a:buNone/>
              <a:defRPr sz="600"/>
            </a:lvl7pPr>
            <a:lvl8pPr marL="2263323" indent="0">
              <a:buNone/>
              <a:defRPr sz="600"/>
            </a:lvl8pPr>
            <a:lvl9pPr marL="2586655" indent="0">
              <a:buNone/>
              <a:defRPr sz="6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82599-CCC1-7690-C993-095BAA73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8385DEC-A7B9-2D48-9660-073ED3B35875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DE0A6-EB17-6860-DF6A-16A339D1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55F23-3218-5577-0C7C-DCA2FA85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AB7987-AB0C-3043-A481-2F9A7D5002E3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83507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2789" y="21173758"/>
            <a:ext cx="12832135" cy="2499352"/>
          </a:xfrm>
          <a:prstGeom prst="rect">
            <a:avLst/>
          </a:prstGeom>
        </p:spPr>
        <p:txBody>
          <a:bodyPr lIns="64666" tIns="32333" rIns="64666" bIns="32333" anchor="b"/>
          <a:lstStyle>
            <a:lvl1pPr algn="l">
              <a:defRPr sz="14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2789" y="2702579"/>
            <a:ext cx="12832135" cy="18148935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2300"/>
            </a:lvl1pPr>
            <a:lvl2pPr marL="323332" indent="0">
              <a:buNone/>
              <a:defRPr sz="2000"/>
            </a:lvl2pPr>
            <a:lvl3pPr marL="646664" indent="0">
              <a:buNone/>
              <a:defRPr sz="1700"/>
            </a:lvl3pPr>
            <a:lvl4pPr marL="969996" indent="0">
              <a:buNone/>
              <a:defRPr sz="1400"/>
            </a:lvl4pPr>
            <a:lvl5pPr marL="1293327" indent="0">
              <a:buNone/>
              <a:defRPr sz="1400"/>
            </a:lvl5pPr>
            <a:lvl6pPr marL="1616659" indent="0">
              <a:buNone/>
              <a:defRPr sz="1400"/>
            </a:lvl6pPr>
            <a:lvl7pPr marL="1939991" indent="0">
              <a:buNone/>
              <a:defRPr sz="1400"/>
            </a:lvl7pPr>
            <a:lvl8pPr marL="2263323" indent="0">
              <a:buNone/>
              <a:defRPr sz="1400"/>
            </a:lvl8pPr>
            <a:lvl9pPr marL="2586655" indent="0">
              <a:buNone/>
              <a:defRPr sz="1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2789" y="23673110"/>
            <a:ext cx="12832135" cy="3550293"/>
          </a:xfrm>
          <a:prstGeom prst="rect">
            <a:avLst/>
          </a:prstGeom>
        </p:spPr>
        <p:txBody>
          <a:bodyPr lIns="64666" tIns="32333" rIns="64666" bIns="32333"/>
          <a:lstStyle>
            <a:lvl1pPr marL="0" indent="0">
              <a:buNone/>
              <a:defRPr sz="1000"/>
            </a:lvl1pPr>
            <a:lvl2pPr marL="323332" indent="0">
              <a:buNone/>
              <a:defRPr sz="800"/>
            </a:lvl2pPr>
            <a:lvl3pPr marL="646664" indent="0">
              <a:buNone/>
              <a:defRPr sz="700"/>
            </a:lvl3pPr>
            <a:lvl4pPr marL="969996" indent="0">
              <a:buNone/>
              <a:defRPr sz="600"/>
            </a:lvl4pPr>
            <a:lvl5pPr marL="1293327" indent="0">
              <a:buNone/>
              <a:defRPr sz="600"/>
            </a:lvl5pPr>
            <a:lvl6pPr marL="1616659" indent="0">
              <a:buNone/>
              <a:defRPr sz="600"/>
            </a:lvl6pPr>
            <a:lvl7pPr marL="1939991" indent="0">
              <a:buNone/>
              <a:defRPr sz="600"/>
            </a:lvl7pPr>
            <a:lvl8pPr marL="2263323" indent="0">
              <a:buNone/>
              <a:defRPr sz="600"/>
            </a:lvl8pPr>
            <a:lvl9pPr marL="2586655" indent="0">
              <a:buNone/>
              <a:defRPr sz="6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52D43-1CAF-F25D-2B83-19A87A22D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4A6E075-C67E-9D47-8554-E0D015A36C7C}" type="datetime1">
              <a:rPr lang="en-US" altLang="en-NL"/>
              <a:pPr/>
              <a:t>12/12/23</a:t>
            </a:fld>
            <a:endParaRPr lang="en-US" alt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FCC83-8291-A0E2-7024-C171F79A2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7263" y="28035250"/>
            <a:ext cx="6773862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 defTabSz="1474079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9FA9C-DF88-CD93-1A7D-A4A7BB1F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28900" y="28035250"/>
            <a:ext cx="4991100" cy="1611313"/>
          </a:xfrm>
          <a:prstGeom prst="rect">
            <a:avLst/>
          </a:prstGeom>
        </p:spPr>
        <p:txBody>
          <a:bodyPr vert="horz" wrap="square" lIns="64666" tIns="32333" rIns="64666" bIns="3233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612733B-7BEE-5E42-BA27-8249A373184D}" type="slidenum">
              <a:rPr lang="en-US" altLang="en-NL"/>
              <a:pPr/>
              <a:t>‹#›</a:t>
            </a:fld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40090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orporate Posters A0 wit new-2.jpg">
            <a:extLst>
              <a:ext uri="{FF2B5EF4-FFF2-40B4-BE49-F238E27FC236}">
                <a16:creationId xmlns:a16="http://schemas.microsoft.com/office/drawing/2014/main" id="{7EDEDE95-75F5-5095-186B-3E2DA92C63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8838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UT logo eng.jpg">
            <a:extLst>
              <a:ext uri="{FF2B5EF4-FFF2-40B4-BE49-F238E27FC236}">
                <a16:creationId xmlns:a16="http://schemas.microsoft.com/office/drawing/2014/main" id="{DB9FE5D3-144F-0C20-1370-6DD1A94B73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713" y="28675013"/>
            <a:ext cx="95726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defTabSz="322263" rtl="0" eaLnBrk="0" fontAlgn="base" hangingPunct="0"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323332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646664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969996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293327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241300" indent="-241300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523875" indent="-201613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808038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130300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454150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1778325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1657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24989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8321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3332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6664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9996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3327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16659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9991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63323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655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orporate Posters A0 wit new-3.jpg">
            <a:extLst>
              <a:ext uri="{FF2B5EF4-FFF2-40B4-BE49-F238E27FC236}">
                <a16:creationId xmlns:a16="http://schemas.microsoft.com/office/drawing/2014/main" id="{1F74CBB2-A305-FEA6-6E2B-96DD190874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8838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UT logo eng.jpg">
            <a:extLst>
              <a:ext uri="{FF2B5EF4-FFF2-40B4-BE49-F238E27FC236}">
                <a16:creationId xmlns:a16="http://schemas.microsoft.com/office/drawing/2014/main" id="{7805FA35-3FEA-3199-C40A-3C3D6E96CE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713" y="28675013"/>
            <a:ext cx="95726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ctr" defTabSz="322263" rtl="0" eaLnBrk="0" fontAlgn="base" hangingPunct="0"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323332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646664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969996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293327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241300" indent="-241300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523875" indent="-201613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808038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130300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454150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1778325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1657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24989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8321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3332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6664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9996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3327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16659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9991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63323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655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Corporate Posters A0 wit new-4.jpg">
            <a:extLst>
              <a:ext uri="{FF2B5EF4-FFF2-40B4-BE49-F238E27FC236}">
                <a16:creationId xmlns:a16="http://schemas.microsoft.com/office/drawing/2014/main" id="{BCA86CD4-37B6-3D5E-4547-C726A49BE4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8838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UT logo eng.jpg">
            <a:extLst>
              <a:ext uri="{FF2B5EF4-FFF2-40B4-BE49-F238E27FC236}">
                <a16:creationId xmlns:a16="http://schemas.microsoft.com/office/drawing/2014/main" id="{A0A51D66-A040-D0E6-48C2-28E6E122FA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713" y="28675013"/>
            <a:ext cx="95726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ctr" defTabSz="322263" rtl="0" eaLnBrk="0" fontAlgn="base" hangingPunct="0"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32226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323332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646664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969996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293327" algn="ctr" defTabSz="323332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241300" indent="-241300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523875" indent="-201613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808038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130300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454150" indent="-160338" algn="l" defTabSz="3222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1778325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1657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24989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8321" indent="-161666" algn="l" defTabSz="32333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3332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6664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9996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3327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16659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9991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63323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655" algn="l" defTabSz="32333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triangle&#10;&#10;Description automatically generated">
            <a:extLst>
              <a:ext uri="{FF2B5EF4-FFF2-40B4-BE49-F238E27FC236}">
                <a16:creationId xmlns:a16="http://schemas.microsoft.com/office/drawing/2014/main" id="{2FC60F46-276D-5D3A-DF7D-1EAB6D3B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13" y="10659616"/>
            <a:ext cx="9329749" cy="813690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8D819-0AE4-EFE9-F5DA-D89BF0206BA6}"/>
              </a:ext>
            </a:extLst>
          </p:cNvPr>
          <p:cNvSpPr txBox="1"/>
          <p:nvPr/>
        </p:nvSpPr>
        <p:spPr>
          <a:xfrm>
            <a:off x="4425603" y="3458816"/>
            <a:ext cx="12457385" cy="2016224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pPr algn="ctr"/>
            <a:r>
              <a:rPr lang="en-GB" b="1" dirty="0">
                <a:cs typeface="Arial" panose="020B0604020202020204" pitchFamily="34" charset="0"/>
              </a:rPr>
              <a:t>Improving the assessment policy of the MEEM programme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7BED7-655C-5816-CA93-DE902FBD69F2}"/>
              </a:ext>
            </a:extLst>
          </p:cNvPr>
          <p:cNvSpPr txBox="1"/>
          <p:nvPr/>
        </p:nvSpPr>
        <p:spPr>
          <a:xfrm>
            <a:off x="901106" y="6051104"/>
            <a:ext cx="19514168" cy="4968552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4500" b="1" dirty="0">
                <a:cs typeface="Arial" panose="020B0604020202020204" pitchFamily="34" charset="0"/>
              </a:rPr>
              <a:t>Summary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Effective assessment policy</a:t>
            </a:r>
            <a:r>
              <a:rPr lang="en-GB" sz="3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Use of assessment for different purposes; clear responsibilities of stakeholders</a:t>
            </a:r>
            <a:r>
              <a:rPr lang="en-GB" sz="3200" kern="100" dirty="0">
                <a:ea typeface="Calibri" panose="020F0502020204030204" pitchFamily="34" charset="0"/>
                <a:cs typeface="Arial" panose="020B0604020202020204" pitchFamily="34" charset="0"/>
              </a:rPr>
              <a:t>, and </a:t>
            </a:r>
            <a:r>
              <a:rPr lang="en-GB" sz="3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assessment procedures and guidelines; directions to assure the assessment quality.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MEEM assessment policy</a:t>
            </a:r>
            <a:r>
              <a:rPr lang="en-GB" sz="3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Several components exist, but not communicated clearly and implemented regularly. Confusion and ambiguity about the vision, principles, roles and procedures.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Recommendations:</a:t>
            </a:r>
            <a:r>
              <a:rPr lang="en-GB" sz="3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Actions to improve the assessment policy of MEEM. Participation of all stakeholders and the integration of the policy into existing quality assurance cycles. </a:t>
            </a:r>
            <a:endParaRPr lang="en-NL" sz="32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471F4-0FAC-7DDB-816E-98AF445EB75F}"/>
              </a:ext>
            </a:extLst>
          </p:cNvPr>
          <p:cNvSpPr txBox="1"/>
          <p:nvPr/>
        </p:nvSpPr>
        <p:spPr>
          <a:xfrm>
            <a:off x="1045121" y="18685423"/>
            <a:ext cx="9289029" cy="868004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4800" b="1" dirty="0">
                <a:cs typeface="Arial" panose="020B0604020202020204" pitchFamily="34" charset="0"/>
              </a:rPr>
              <a:t>Why?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Several elements of an </a:t>
            </a:r>
            <a:r>
              <a:rPr lang="en-GB" sz="3200" b="1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assessment policy </a:t>
            </a:r>
            <a:r>
              <a:rPr lang="en-GB" sz="3200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spread over different processes and documents</a:t>
            </a:r>
            <a:r>
              <a:rPr lang="en-GB" sz="3200" dirty="0">
                <a:solidFill>
                  <a:srgbClr val="2D3B45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:.</a:t>
            </a:r>
            <a:endParaRPr lang="en-GB" sz="3200" dirty="0">
              <a:solidFill>
                <a:srgbClr val="2D3B45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Recent changes: Revised </a:t>
            </a:r>
            <a:r>
              <a:rPr lang="en-GB" sz="3200" b="1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PILOs</a:t>
            </a:r>
            <a:r>
              <a:rPr lang="en-GB" sz="3200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GB" sz="3200" b="1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assessment plan</a:t>
            </a:r>
            <a:r>
              <a:rPr lang="en-GB" sz="3200" dirty="0">
                <a:solidFill>
                  <a:srgbClr val="2D3B45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GB" sz="3200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courses (re)designed or taken over by new teachers.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Risks: Ambiguity about the scope and purpose of </a:t>
            </a:r>
            <a:r>
              <a:rPr lang="en-GB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assessments</a:t>
            </a:r>
            <a:r>
              <a:rPr lang="en-GB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across courses and quartiles; students not achieving the PILOs; teachers not demonstrating </a:t>
            </a:r>
            <a:r>
              <a:rPr lang="en-GB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assessment competences</a:t>
            </a:r>
            <a:r>
              <a:rPr lang="en-GB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Diversity and plurality of </a:t>
            </a:r>
            <a:r>
              <a:rPr lang="en-GB" sz="3200" b="1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assessment methods</a:t>
            </a:r>
            <a:r>
              <a:rPr lang="en-GB" sz="3200" dirty="0">
                <a:solidFill>
                  <a:srgbClr val="2D3B4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while preventing over-fragmentation. </a:t>
            </a:r>
            <a:endParaRPr lang="en-NL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Guidance to teachers about their role within the </a:t>
            </a:r>
            <a:r>
              <a:rPr lang="en-GB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assessment organisation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078CC-8B35-0257-7319-E1CA399E13ED}"/>
              </a:ext>
            </a:extLst>
          </p:cNvPr>
          <p:cNvSpPr txBox="1"/>
          <p:nvPr/>
        </p:nvSpPr>
        <p:spPr>
          <a:xfrm>
            <a:off x="1117130" y="27653504"/>
            <a:ext cx="9766354" cy="936104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r>
              <a:rPr lang="en-GB" sz="2600" dirty="0">
                <a:cs typeface="Arial" panose="020B0604020202020204" pitchFamily="34" charset="0"/>
              </a:rPr>
              <a:t>Dr. Gül Özerol, Associate Professor &amp; MEEM Programme Director, SUEQ Trainee, 2023.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D6709-664F-A7F1-25EA-AEC5EB0F3B65}"/>
              </a:ext>
            </a:extLst>
          </p:cNvPr>
          <p:cNvSpPr txBox="1"/>
          <p:nvPr/>
        </p:nvSpPr>
        <p:spPr>
          <a:xfrm>
            <a:off x="1117130" y="28589608"/>
            <a:ext cx="9145015" cy="111902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r>
              <a:rPr lang="en-GB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CSTM – Section of Governance and Technology for Sustainability, Faculty of BMS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4E0FF-4589-AE93-ED40-561F1E4F98B7}"/>
              </a:ext>
            </a:extLst>
          </p:cNvPr>
          <p:cNvSpPr txBox="1"/>
          <p:nvPr/>
        </p:nvSpPr>
        <p:spPr>
          <a:xfrm>
            <a:off x="11054240" y="19045463"/>
            <a:ext cx="9577058" cy="687984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4800" b="1" dirty="0">
                <a:cs typeface="Arial" panose="020B0604020202020204" pitchFamily="34" charset="0"/>
              </a:rPr>
              <a:t>How?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Accreditation: </a:t>
            </a:r>
            <a:r>
              <a:rPr lang="en-GB" sz="3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Preparation process to implement the actions and write the policy document. Six-year cycle for comprehensive evaluation.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PDCA cycle</a:t>
            </a:r>
            <a:r>
              <a:rPr lang="en-GB" sz="3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Time-bound actions assigned to team members. Annual cycle to evaluate the policy and receive feedback from stakeholders. </a:t>
            </a:r>
            <a:endParaRPr lang="en-NL" sz="3200" kern="1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Ownership and participation of stakeholders</a:t>
            </a:r>
            <a:r>
              <a:rPr lang="en-GB" sz="3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teachers (to adopt the policy), and the PMT (to implement and monitor the policy). </a:t>
            </a:r>
            <a:endParaRPr lang="en-GB" sz="3200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D746D-5082-6DD3-9FE4-A36B6BB93023}"/>
              </a:ext>
            </a:extLst>
          </p:cNvPr>
          <p:cNvSpPr txBox="1"/>
          <p:nvPr/>
        </p:nvSpPr>
        <p:spPr>
          <a:xfrm>
            <a:off x="10118129" y="11523712"/>
            <a:ext cx="9577057" cy="6801672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wrap="square" lIns="216000" tIns="216000" rIns="216000" bIns="216000" rtlCol="0">
            <a:noAutofit/>
          </a:bodyPr>
          <a:lstStyle/>
          <a:p>
            <a:pPr marL="508000" algn="ctr">
              <a:spcAft>
                <a:spcPts val="600"/>
              </a:spcAft>
            </a:pPr>
            <a:r>
              <a:rPr lang="en-GB" sz="5400" b="1" dirty="0">
                <a:cs typeface="Arial" panose="020B0604020202020204" pitchFamily="34" charset="0"/>
              </a:rPr>
              <a:t>Recommendations</a:t>
            </a:r>
          </a:p>
          <a:p>
            <a:pPr marL="984250" indent="-539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36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Create a vision on assessment</a:t>
            </a:r>
          </a:p>
          <a:p>
            <a:pPr marL="984250" indent="-539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36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Clarify the responsibilities of stakeholders</a:t>
            </a:r>
          </a:p>
          <a:p>
            <a:pPr marL="984250" indent="-539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36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Diversify the tools and support for quality assurance process</a:t>
            </a:r>
          </a:p>
          <a:p>
            <a:pPr marL="984250" indent="-539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36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Enhance assessment-related communication </a:t>
            </a:r>
            <a:r>
              <a:rPr lang="en-GB" sz="3600" b="1" kern="100" dirty="0"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en-GB" sz="36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students and teachers</a:t>
            </a:r>
            <a:endParaRPr lang="en-GB" sz="3600" b="1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2DCA15-1C62-29D5-8E79-19FBFA975CE1}"/>
              </a:ext>
            </a:extLst>
          </p:cNvPr>
          <p:cNvSpPr txBox="1"/>
          <p:nvPr/>
        </p:nvSpPr>
        <p:spPr>
          <a:xfrm>
            <a:off x="11342269" y="25925312"/>
            <a:ext cx="9289029" cy="2101916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r>
              <a:rPr lang="en-GB" sz="4000" b="1" dirty="0">
                <a:cs typeface="Arial" panose="020B0604020202020204" pitchFamily="34" charset="0"/>
              </a:rPr>
              <a:t>Acknowledgements</a:t>
            </a:r>
          </a:p>
          <a:p>
            <a:r>
              <a:rPr lang="en-GB" sz="3000" dirty="0">
                <a:cs typeface="Arial" panose="020B0604020202020204" pitchFamily="34" charset="0"/>
              </a:rPr>
              <a:t>I would like to thank MEEM teachers and programme coordinators and the SUEQ advisors and trainees for their input, feedback and support.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329</Words>
  <Application>Microsoft Macintosh PowerPoint</Application>
  <PresentationFormat>Custom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Narrow</vt:lpstr>
      <vt:lpstr>Calibri</vt:lpstr>
      <vt:lpstr>1_Office Theme</vt:lpstr>
      <vt:lpstr>2_Office Theme</vt:lpstr>
      <vt:lpstr>3_Office Theme</vt:lpstr>
      <vt:lpstr>PowerPoint Presentation</vt:lpstr>
    </vt:vector>
  </TitlesOfParts>
  <Company>Universiteit Twente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Olaf Stokkers</dc:creator>
  <cp:lastModifiedBy>Özerol, Gül (UT-BMS)</cp:lastModifiedBy>
  <cp:revision>86</cp:revision>
  <cp:lastPrinted>2023-12-12T11:04:58Z</cp:lastPrinted>
  <dcterms:created xsi:type="dcterms:W3CDTF">2010-09-17T13:21:46Z</dcterms:created>
  <dcterms:modified xsi:type="dcterms:W3CDTF">2023-12-12T11:23:12Z</dcterms:modified>
</cp:coreProperties>
</file>